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5"/>
    <p:sldMasterId id="2147483703" r:id="rId6"/>
    <p:sldMasterId id="2147483689" r:id="rId7"/>
    <p:sldMasterId id="2147483698" r:id="rId8"/>
    <p:sldMasterId id="2147483721" r:id="rId9"/>
    <p:sldMasterId id="2147483726" r:id="rId10"/>
  </p:sldMasterIdLst>
  <p:notesMasterIdLst>
    <p:notesMasterId r:id="rId42"/>
  </p:notesMasterIdLst>
  <p:sldIdLst>
    <p:sldId id="269" r:id="rId11"/>
    <p:sldId id="315" r:id="rId12"/>
    <p:sldId id="316" r:id="rId13"/>
    <p:sldId id="262" r:id="rId14"/>
    <p:sldId id="272" r:id="rId15"/>
    <p:sldId id="289" r:id="rId16"/>
    <p:sldId id="291" r:id="rId17"/>
    <p:sldId id="292" r:id="rId18"/>
    <p:sldId id="293" r:id="rId19"/>
    <p:sldId id="296" r:id="rId20"/>
    <p:sldId id="297" r:id="rId21"/>
    <p:sldId id="294" r:id="rId22"/>
    <p:sldId id="295" r:id="rId23"/>
    <p:sldId id="298" r:id="rId24"/>
    <p:sldId id="288" r:id="rId25"/>
    <p:sldId id="299" r:id="rId26"/>
    <p:sldId id="300" r:id="rId27"/>
    <p:sldId id="302" r:id="rId28"/>
    <p:sldId id="301" r:id="rId29"/>
    <p:sldId id="274" r:id="rId30"/>
    <p:sldId id="313" r:id="rId31"/>
    <p:sldId id="303" r:id="rId32"/>
    <p:sldId id="290" r:id="rId33"/>
    <p:sldId id="305" r:id="rId34"/>
    <p:sldId id="306" r:id="rId35"/>
    <p:sldId id="287" r:id="rId36"/>
    <p:sldId id="307" r:id="rId37"/>
    <p:sldId id="308" r:id="rId38"/>
    <p:sldId id="309" r:id="rId39"/>
    <p:sldId id="310" r:id="rId40"/>
    <p:sldId id="312" r:id="rId4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0E1EC-B182-42B6-869C-19B5D70FED48}" v="2" dt="2024-12-04T01:45:23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704"/>
  </p:normalViewPr>
  <p:slideViewPr>
    <p:cSldViewPr snapToGrid="0" snapToObjects="1">
      <p:cViewPr varScale="1">
        <p:scale>
          <a:sx n="106" d="100"/>
          <a:sy n="106" d="100"/>
        </p:scale>
        <p:origin x="1134" y="96"/>
      </p:cViewPr>
      <p:guideLst>
        <p:guide orient="horz" pos="3717"/>
        <p:guide pos="3840"/>
      </p:guideLst>
    </p:cSldViewPr>
  </p:slideViewPr>
  <p:outlineViewPr>
    <p:cViewPr>
      <p:scale>
        <a:sx n="33" d="100"/>
        <a:sy n="33" d="100"/>
      </p:scale>
      <p:origin x="0" y="-49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Leonard" userId="79b9fe69-82f6-4b13-83a9-214424175e62" providerId="ADAL" clId="{FE80E1EC-B182-42B6-869C-19B5D70FED48}"/>
    <pc:docChg chg="undo custSel addSld delSld modSld sldOrd modNotesMaster">
      <pc:chgData name="Anne Leonard" userId="79b9fe69-82f6-4b13-83a9-214424175e62" providerId="ADAL" clId="{FE80E1EC-B182-42B6-869C-19B5D70FED48}" dt="2024-12-08T17:38:05.013" v="530" actId="14100"/>
      <pc:docMkLst>
        <pc:docMk/>
      </pc:docMkLst>
      <pc:sldChg chg="del">
        <pc:chgData name="Anne Leonard" userId="79b9fe69-82f6-4b13-83a9-214424175e62" providerId="ADAL" clId="{FE80E1EC-B182-42B6-869C-19B5D70FED48}" dt="2024-12-08T17:34:06.838" v="502" actId="47"/>
        <pc:sldMkLst>
          <pc:docMk/>
          <pc:sldMk cId="349111820" sldId="256"/>
        </pc:sldMkLst>
      </pc:sldChg>
      <pc:sldChg chg="modSp mod">
        <pc:chgData name="Anne Leonard" userId="79b9fe69-82f6-4b13-83a9-214424175e62" providerId="ADAL" clId="{FE80E1EC-B182-42B6-869C-19B5D70FED48}" dt="2024-12-08T17:34:45.142" v="508" actId="20577"/>
        <pc:sldMkLst>
          <pc:docMk/>
          <pc:sldMk cId="250247448" sldId="262"/>
        </pc:sldMkLst>
        <pc:spChg chg="mod">
          <ac:chgData name="Anne Leonard" userId="79b9fe69-82f6-4b13-83a9-214424175e62" providerId="ADAL" clId="{FE80E1EC-B182-42B6-869C-19B5D70FED48}" dt="2024-12-08T17:34:45.142" v="508" actId="20577"/>
          <ac:spMkLst>
            <pc:docMk/>
            <pc:sldMk cId="250247448" sldId="262"/>
            <ac:spMk id="3" creationId="{C1E80AB6-BBD6-EB45-9D28-2376E4C0F89F}"/>
          </ac:spMkLst>
        </pc:spChg>
      </pc:sldChg>
      <pc:sldChg chg="del">
        <pc:chgData name="Anne Leonard" userId="79b9fe69-82f6-4b13-83a9-214424175e62" providerId="ADAL" clId="{FE80E1EC-B182-42B6-869C-19B5D70FED48}" dt="2024-12-08T17:34:06.838" v="502" actId="47"/>
        <pc:sldMkLst>
          <pc:docMk/>
          <pc:sldMk cId="2852047112" sldId="268"/>
        </pc:sldMkLst>
      </pc:sldChg>
      <pc:sldChg chg="modSp mod">
        <pc:chgData name="Anne Leonard" userId="79b9fe69-82f6-4b13-83a9-214424175e62" providerId="ADAL" clId="{FE80E1EC-B182-42B6-869C-19B5D70FED48}" dt="2024-12-04T01:57:15.104" v="484" actId="115"/>
        <pc:sldMkLst>
          <pc:docMk/>
          <pc:sldMk cId="4293355251" sldId="269"/>
        </pc:sldMkLst>
        <pc:spChg chg="mod">
          <ac:chgData name="Anne Leonard" userId="79b9fe69-82f6-4b13-83a9-214424175e62" providerId="ADAL" clId="{FE80E1EC-B182-42B6-869C-19B5D70FED48}" dt="2024-12-04T01:57:15.104" v="484" actId="115"/>
          <ac:spMkLst>
            <pc:docMk/>
            <pc:sldMk cId="4293355251" sldId="269"/>
            <ac:spMk id="5" creationId="{94A1C8F6-6DF6-1147-99D7-302828D59E88}"/>
          </ac:spMkLst>
        </pc:spChg>
        <pc:spChg chg="mod">
          <ac:chgData name="Anne Leonard" userId="79b9fe69-82f6-4b13-83a9-214424175e62" providerId="ADAL" clId="{FE80E1EC-B182-42B6-869C-19B5D70FED48}" dt="2024-12-04T01:47:04.696" v="483" actId="20577"/>
          <ac:spMkLst>
            <pc:docMk/>
            <pc:sldMk cId="4293355251" sldId="269"/>
            <ac:spMk id="6" creationId="{30A13920-4F2C-2F49-9F06-277D29A38DE4}"/>
          </ac:spMkLst>
        </pc:spChg>
      </pc:sldChg>
      <pc:sldChg chg="del">
        <pc:chgData name="Anne Leonard" userId="79b9fe69-82f6-4b13-83a9-214424175e62" providerId="ADAL" clId="{FE80E1EC-B182-42B6-869C-19B5D70FED48}" dt="2024-12-08T17:34:06.838" v="502" actId="47"/>
        <pc:sldMkLst>
          <pc:docMk/>
          <pc:sldMk cId="2691960968" sldId="270"/>
        </pc:sldMkLst>
      </pc:sldChg>
      <pc:sldChg chg="del">
        <pc:chgData name="Anne Leonard" userId="79b9fe69-82f6-4b13-83a9-214424175e62" providerId="ADAL" clId="{FE80E1EC-B182-42B6-869C-19B5D70FED48}" dt="2024-12-08T17:34:06.838" v="502" actId="47"/>
        <pc:sldMkLst>
          <pc:docMk/>
          <pc:sldMk cId="2899864420" sldId="271"/>
        </pc:sldMkLst>
      </pc:sldChg>
      <pc:sldChg chg="modSp mod">
        <pc:chgData name="Anne Leonard" userId="79b9fe69-82f6-4b13-83a9-214424175e62" providerId="ADAL" clId="{FE80E1EC-B182-42B6-869C-19B5D70FED48}" dt="2024-12-08T17:35:12.682" v="516" actId="20577"/>
        <pc:sldMkLst>
          <pc:docMk/>
          <pc:sldMk cId="2559085793" sldId="272"/>
        </pc:sldMkLst>
        <pc:spChg chg="mod">
          <ac:chgData name="Anne Leonard" userId="79b9fe69-82f6-4b13-83a9-214424175e62" providerId="ADAL" clId="{FE80E1EC-B182-42B6-869C-19B5D70FED48}" dt="2024-12-04T01:24:08.798" v="162" actId="122"/>
          <ac:spMkLst>
            <pc:docMk/>
            <pc:sldMk cId="2559085793" sldId="272"/>
            <ac:spMk id="3" creationId="{6C813CD8-CC87-5D4D-8686-6305E7D64726}"/>
          </ac:spMkLst>
        </pc:spChg>
        <pc:spChg chg="mod">
          <ac:chgData name="Anne Leonard" userId="79b9fe69-82f6-4b13-83a9-214424175e62" providerId="ADAL" clId="{FE80E1EC-B182-42B6-869C-19B5D70FED48}" dt="2024-12-08T17:35:12.682" v="516" actId="20577"/>
          <ac:spMkLst>
            <pc:docMk/>
            <pc:sldMk cId="2559085793" sldId="272"/>
            <ac:spMk id="4" creationId="{83664C84-A882-6449-86B9-34EAB0D736CF}"/>
          </ac:spMkLst>
        </pc:spChg>
      </pc:sldChg>
      <pc:sldChg chg="modSp mod">
        <pc:chgData name="Anne Leonard" userId="79b9fe69-82f6-4b13-83a9-214424175e62" providerId="ADAL" clId="{FE80E1EC-B182-42B6-869C-19B5D70FED48}" dt="2024-12-04T01:30:40.651" v="277" actId="14100"/>
        <pc:sldMkLst>
          <pc:docMk/>
          <pc:sldMk cId="1550279509" sldId="274"/>
        </pc:sldMkLst>
        <pc:spChg chg="mod">
          <ac:chgData name="Anne Leonard" userId="79b9fe69-82f6-4b13-83a9-214424175e62" providerId="ADAL" clId="{FE80E1EC-B182-42B6-869C-19B5D70FED48}" dt="2024-12-04T01:30:40.651" v="277" actId="14100"/>
          <ac:spMkLst>
            <pc:docMk/>
            <pc:sldMk cId="1550279509" sldId="274"/>
            <ac:spMk id="2" creationId="{8009D01E-EF87-DD5C-5B7B-741175554D1D}"/>
          </ac:spMkLst>
        </pc:spChg>
        <pc:spChg chg="mod">
          <ac:chgData name="Anne Leonard" userId="79b9fe69-82f6-4b13-83a9-214424175e62" providerId="ADAL" clId="{FE80E1EC-B182-42B6-869C-19B5D70FED48}" dt="2024-12-04T01:28:33.979" v="204" actId="14100"/>
          <ac:spMkLst>
            <pc:docMk/>
            <pc:sldMk cId="1550279509" sldId="274"/>
            <ac:spMk id="3" creationId="{6C813CD8-CC87-5D4D-8686-6305E7D64726}"/>
          </ac:spMkLst>
        </pc:spChg>
      </pc:sldChg>
      <pc:sldChg chg="add del">
        <pc:chgData name="Anne Leonard" userId="79b9fe69-82f6-4b13-83a9-214424175e62" providerId="ADAL" clId="{FE80E1EC-B182-42B6-869C-19B5D70FED48}" dt="2024-12-08T17:34:06.838" v="502" actId="47"/>
        <pc:sldMkLst>
          <pc:docMk/>
          <pc:sldMk cId="2676674713" sldId="275"/>
        </pc:sldMkLst>
      </pc:sldChg>
      <pc:sldChg chg="add del">
        <pc:chgData name="Anne Leonard" userId="79b9fe69-82f6-4b13-83a9-214424175e62" providerId="ADAL" clId="{FE80E1EC-B182-42B6-869C-19B5D70FED48}" dt="2024-12-08T17:34:06.838" v="502" actId="47"/>
        <pc:sldMkLst>
          <pc:docMk/>
          <pc:sldMk cId="2770304126" sldId="276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3329926953" sldId="277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601600532" sldId="278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3304006939" sldId="279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838054799" sldId="280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1620423879" sldId="281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1385477755" sldId="282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1932456569" sldId="283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2499966061" sldId="284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511767239" sldId="285"/>
        </pc:sldMkLst>
      </pc:sldChg>
      <pc:sldChg chg="del">
        <pc:chgData name="Anne Leonard" userId="79b9fe69-82f6-4b13-83a9-214424175e62" providerId="ADAL" clId="{FE80E1EC-B182-42B6-869C-19B5D70FED48}" dt="2024-12-08T17:34:18.535" v="503" actId="47"/>
        <pc:sldMkLst>
          <pc:docMk/>
          <pc:sldMk cId="85922363" sldId="286"/>
        </pc:sldMkLst>
      </pc:sldChg>
      <pc:sldChg chg="modSp mod">
        <pc:chgData name="Anne Leonard" userId="79b9fe69-82f6-4b13-83a9-214424175e62" providerId="ADAL" clId="{FE80E1EC-B182-42B6-869C-19B5D70FED48}" dt="2024-12-04T01:24:14.926" v="163" actId="122"/>
        <pc:sldMkLst>
          <pc:docMk/>
          <pc:sldMk cId="3681394107" sldId="291"/>
        </pc:sldMkLst>
        <pc:spChg chg="mod">
          <ac:chgData name="Anne Leonard" userId="79b9fe69-82f6-4b13-83a9-214424175e62" providerId="ADAL" clId="{FE80E1EC-B182-42B6-869C-19B5D70FED48}" dt="2024-12-04T01:22:23.307" v="156" actId="1076"/>
          <ac:spMkLst>
            <pc:docMk/>
            <pc:sldMk cId="3681394107" sldId="291"/>
            <ac:spMk id="2" creationId="{6AF70B9C-77E4-80D6-76A5-3D4B51251523}"/>
          </ac:spMkLst>
        </pc:spChg>
        <pc:spChg chg="mod">
          <ac:chgData name="Anne Leonard" userId="79b9fe69-82f6-4b13-83a9-214424175e62" providerId="ADAL" clId="{FE80E1EC-B182-42B6-869C-19B5D70FED48}" dt="2024-12-04T01:24:14.926" v="163" actId="122"/>
          <ac:spMkLst>
            <pc:docMk/>
            <pc:sldMk cId="3681394107" sldId="291"/>
            <ac:spMk id="3" creationId="{6A7E73BD-F9D7-6710-8795-78CFE614DBCC}"/>
          </ac:spMkLst>
        </pc:spChg>
      </pc:sldChg>
      <pc:sldChg chg="modSp mod">
        <pc:chgData name="Anne Leonard" userId="79b9fe69-82f6-4b13-83a9-214424175e62" providerId="ADAL" clId="{FE80E1EC-B182-42B6-869C-19B5D70FED48}" dt="2024-12-04T01:23:38.963" v="160" actId="14100"/>
        <pc:sldMkLst>
          <pc:docMk/>
          <pc:sldMk cId="3757672646" sldId="292"/>
        </pc:sldMkLst>
        <pc:spChg chg="mod">
          <ac:chgData name="Anne Leonard" userId="79b9fe69-82f6-4b13-83a9-214424175e62" providerId="ADAL" clId="{FE80E1EC-B182-42B6-869C-19B5D70FED48}" dt="2024-12-04T01:23:38.963" v="160" actId="14100"/>
          <ac:spMkLst>
            <pc:docMk/>
            <pc:sldMk cId="3757672646" sldId="292"/>
            <ac:spMk id="2" creationId="{C1B87E98-D158-91D9-64C1-867D4570933A}"/>
          </ac:spMkLst>
        </pc:spChg>
        <pc:spChg chg="mod">
          <ac:chgData name="Anne Leonard" userId="79b9fe69-82f6-4b13-83a9-214424175e62" providerId="ADAL" clId="{FE80E1EC-B182-42B6-869C-19B5D70FED48}" dt="2024-12-04T01:23:26.956" v="159" actId="122"/>
          <ac:spMkLst>
            <pc:docMk/>
            <pc:sldMk cId="3757672646" sldId="292"/>
            <ac:spMk id="3" creationId="{5E19F58D-72EA-E7DD-7094-61D9E624AF88}"/>
          </ac:spMkLst>
        </pc:spChg>
      </pc:sldChg>
      <pc:sldChg chg="modSp mod">
        <pc:chgData name="Anne Leonard" userId="79b9fe69-82f6-4b13-83a9-214424175e62" providerId="ADAL" clId="{FE80E1EC-B182-42B6-869C-19B5D70FED48}" dt="2024-12-04T01:24:01.158" v="161" actId="122"/>
        <pc:sldMkLst>
          <pc:docMk/>
          <pc:sldMk cId="3169379404" sldId="293"/>
        </pc:sldMkLst>
        <pc:spChg chg="mod">
          <ac:chgData name="Anne Leonard" userId="79b9fe69-82f6-4b13-83a9-214424175e62" providerId="ADAL" clId="{FE80E1EC-B182-42B6-869C-19B5D70FED48}" dt="2024-11-20T20:57:47.460" v="54" actId="255"/>
          <ac:spMkLst>
            <pc:docMk/>
            <pc:sldMk cId="3169379404" sldId="293"/>
            <ac:spMk id="2" creationId="{90F258DD-438E-003A-AA4E-3987295F0616}"/>
          </ac:spMkLst>
        </pc:spChg>
        <pc:spChg chg="mod">
          <ac:chgData name="Anne Leonard" userId="79b9fe69-82f6-4b13-83a9-214424175e62" providerId="ADAL" clId="{FE80E1EC-B182-42B6-869C-19B5D70FED48}" dt="2024-12-04T01:24:01.158" v="161" actId="122"/>
          <ac:spMkLst>
            <pc:docMk/>
            <pc:sldMk cId="3169379404" sldId="293"/>
            <ac:spMk id="3" creationId="{ED147A50-0FE8-3CC8-1903-6690D1113925}"/>
          </ac:spMkLst>
        </pc:spChg>
      </pc:sldChg>
      <pc:sldChg chg="modSp mod">
        <pc:chgData name="Anne Leonard" userId="79b9fe69-82f6-4b13-83a9-214424175e62" providerId="ADAL" clId="{FE80E1EC-B182-42B6-869C-19B5D70FED48}" dt="2024-12-08T17:36:09.245" v="527" actId="20577"/>
        <pc:sldMkLst>
          <pc:docMk/>
          <pc:sldMk cId="62155314" sldId="294"/>
        </pc:sldMkLst>
        <pc:spChg chg="mod">
          <ac:chgData name="Anne Leonard" userId="79b9fe69-82f6-4b13-83a9-214424175e62" providerId="ADAL" clId="{FE80E1EC-B182-42B6-869C-19B5D70FED48}" dt="2024-12-08T17:36:09.245" v="527" actId="20577"/>
          <ac:spMkLst>
            <pc:docMk/>
            <pc:sldMk cId="62155314" sldId="294"/>
            <ac:spMk id="2" creationId="{ABF78541-7709-2189-90B8-B4A77F89C949}"/>
          </ac:spMkLst>
        </pc:spChg>
        <pc:spChg chg="mod">
          <ac:chgData name="Anne Leonard" userId="79b9fe69-82f6-4b13-83a9-214424175e62" providerId="ADAL" clId="{FE80E1EC-B182-42B6-869C-19B5D70FED48}" dt="2024-12-04T01:24:50.241" v="170" actId="115"/>
          <ac:spMkLst>
            <pc:docMk/>
            <pc:sldMk cId="62155314" sldId="294"/>
            <ac:spMk id="3" creationId="{603A13CC-2858-7E60-3592-10612CD2E230}"/>
          </ac:spMkLst>
        </pc:spChg>
      </pc:sldChg>
      <pc:sldChg chg="modSp mod">
        <pc:chgData name="Anne Leonard" userId="79b9fe69-82f6-4b13-83a9-214424175e62" providerId="ADAL" clId="{FE80E1EC-B182-42B6-869C-19B5D70FED48}" dt="2024-12-04T01:25:05.111" v="174" actId="14100"/>
        <pc:sldMkLst>
          <pc:docMk/>
          <pc:sldMk cId="3043591949" sldId="295"/>
        </pc:sldMkLst>
        <pc:spChg chg="mod">
          <ac:chgData name="Anne Leonard" userId="79b9fe69-82f6-4b13-83a9-214424175e62" providerId="ADAL" clId="{FE80E1EC-B182-42B6-869C-19B5D70FED48}" dt="2024-12-04T01:25:05.111" v="174" actId="14100"/>
          <ac:spMkLst>
            <pc:docMk/>
            <pc:sldMk cId="3043591949" sldId="295"/>
            <ac:spMk id="3" creationId="{AD2F1A8F-F535-240B-05DB-AC650020FE38}"/>
          </ac:spMkLst>
        </pc:spChg>
      </pc:sldChg>
      <pc:sldChg chg="modSp mod">
        <pc:chgData name="Anne Leonard" userId="79b9fe69-82f6-4b13-83a9-214424175e62" providerId="ADAL" clId="{FE80E1EC-B182-42B6-869C-19B5D70FED48}" dt="2024-12-04T01:24:29.962" v="165" actId="122"/>
        <pc:sldMkLst>
          <pc:docMk/>
          <pc:sldMk cId="3367587881" sldId="296"/>
        </pc:sldMkLst>
        <pc:spChg chg="mod">
          <ac:chgData name="Anne Leonard" userId="79b9fe69-82f6-4b13-83a9-214424175e62" providerId="ADAL" clId="{FE80E1EC-B182-42B6-869C-19B5D70FED48}" dt="2024-12-04T01:24:29.962" v="165" actId="122"/>
          <ac:spMkLst>
            <pc:docMk/>
            <pc:sldMk cId="3367587881" sldId="296"/>
            <ac:spMk id="3" creationId="{1930A354-A413-4897-43E2-F9A3B5DCBE78}"/>
          </ac:spMkLst>
        </pc:spChg>
      </pc:sldChg>
      <pc:sldChg chg="modSp mod">
        <pc:chgData name="Anne Leonard" userId="79b9fe69-82f6-4b13-83a9-214424175e62" providerId="ADAL" clId="{FE80E1EC-B182-42B6-869C-19B5D70FED48}" dt="2024-12-04T01:24:42.113" v="168" actId="122"/>
        <pc:sldMkLst>
          <pc:docMk/>
          <pc:sldMk cId="3687426609" sldId="297"/>
        </pc:sldMkLst>
        <pc:spChg chg="mod">
          <ac:chgData name="Anne Leonard" userId="79b9fe69-82f6-4b13-83a9-214424175e62" providerId="ADAL" clId="{FE80E1EC-B182-42B6-869C-19B5D70FED48}" dt="2024-12-04T01:24:42.113" v="168" actId="122"/>
          <ac:spMkLst>
            <pc:docMk/>
            <pc:sldMk cId="3687426609" sldId="297"/>
            <ac:spMk id="3" creationId="{FC24F68D-C23F-7BEF-6470-A99E2501D6D6}"/>
          </ac:spMkLst>
        </pc:spChg>
      </pc:sldChg>
      <pc:sldChg chg="modSp mod">
        <pc:chgData name="Anne Leonard" userId="79b9fe69-82f6-4b13-83a9-214424175e62" providerId="ADAL" clId="{FE80E1EC-B182-42B6-869C-19B5D70FED48}" dt="2024-12-04T01:25:41.403" v="179" actId="14100"/>
        <pc:sldMkLst>
          <pc:docMk/>
          <pc:sldMk cId="4240537613" sldId="298"/>
        </pc:sldMkLst>
        <pc:spChg chg="mod">
          <ac:chgData name="Anne Leonard" userId="79b9fe69-82f6-4b13-83a9-214424175e62" providerId="ADAL" clId="{FE80E1EC-B182-42B6-869C-19B5D70FED48}" dt="2024-12-04T01:25:41.403" v="179" actId="14100"/>
          <ac:spMkLst>
            <pc:docMk/>
            <pc:sldMk cId="4240537613" sldId="298"/>
            <ac:spMk id="3" creationId="{D995A4CA-F628-A39C-7738-CE3E7C385123}"/>
          </ac:spMkLst>
        </pc:spChg>
      </pc:sldChg>
      <pc:sldChg chg="modSp mod">
        <pc:chgData name="Anne Leonard" userId="79b9fe69-82f6-4b13-83a9-214424175e62" providerId="ADAL" clId="{FE80E1EC-B182-42B6-869C-19B5D70FED48}" dt="2024-12-08T17:36:33.238" v="529" actId="114"/>
        <pc:sldMkLst>
          <pc:docMk/>
          <pc:sldMk cId="3462839072" sldId="299"/>
        </pc:sldMkLst>
        <pc:spChg chg="mod">
          <ac:chgData name="Anne Leonard" userId="79b9fe69-82f6-4b13-83a9-214424175e62" providerId="ADAL" clId="{FE80E1EC-B182-42B6-869C-19B5D70FED48}" dt="2024-12-08T17:36:33.238" v="529" actId="114"/>
          <ac:spMkLst>
            <pc:docMk/>
            <pc:sldMk cId="3462839072" sldId="299"/>
            <ac:spMk id="2" creationId="{5FBEE62E-F41A-9792-A8F8-954953EBBD23}"/>
          </ac:spMkLst>
        </pc:spChg>
        <pc:spChg chg="mod">
          <ac:chgData name="Anne Leonard" userId="79b9fe69-82f6-4b13-83a9-214424175e62" providerId="ADAL" clId="{FE80E1EC-B182-42B6-869C-19B5D70FED48}" dt="2024-12-04T01:25:56.463" v="180" actId="115"/>
          <ac:spMkLst>
            <pc:docMk/>
            <pc:sldMk cId="3462839072" sldId="299"/>
            <ac:spMk id="3" creationId="{C02E44BA-8DCD-2AC6-BE31-F11FADBE4A5B}"/>
          </ac:spMkLst>
        </pc:spChg>
      </pc:sldChg>
      <pc:sldChg chg="modSp mod">
        <pc:chgData name="Anne Leonard" userId="79b9fe69-82f6-4b13-83a9-214424175e62" providerId="ADAL" clId="{FE80E1EC-B182-42B6-869C-19B5D70FED48}" dt="2024-12-04T01:26:31.549" v="185" actId="20577"/>
        <pc:sldMkLst>
          <pc:docMk/>
          <pc:sldMk cId="3152271243" sldId="300"/>
        </pc:sldMkLst>
        <pc:spChg chg="mod">
          <ac:chgData name="Anne Leonard" userId="79b9fe69-82f6-4b13-83a9-214424175e62" providerId="ADAL" clId="{FE80E1EC-B182-42B6-869C-19B5D70FED48}" dt="2024-12-04T01:26:31.549" v="185" actId="20577"/>
          <ac:spMkLst>
            <pc:docMk/>
            <pc:sldMk cId="3152271243" sldId="300"/>
            <ac:spMk id="2" creationId="{51DB5689-3D8B-8CFE-74BF-643BEF1DAF92}"/>
          </ac:spMkLst>
        </pc:spChg>
        <pc:spChg chg="mod">
          <ac:chgData name="Anne Leonard" userId="79b9fe69-82f6-4b13-83a9-214424175e62" providerId="ADAL" clId="{FE80E1EC-B182-42B6-869C-19B5D70FED48}" dt="2024-12-04T01:26:04.777" v="182" actId="122"/>
          <ac:spMkLst>
            <pc:docMk/>
            <pc:sldMk cId="3152271243" sldId="300"/>
            <ac:spMk id="3" creationId="{B315A12C-B938-9BCE-65BE-5AA790937182}"/>
          </ac:spMkLst>
        </pc:spChg>
      </pc:sldChg>
      <pc:sldChg chg="modSp mod">
        <pc:chgData name="Anne Leonard" userId="79b9fe69-82f6-4b13-83a9-214424175e62" providerId="ADAL" clId="{FE80E1EC-B182-42B6-869C-19B5D70FED48}" dt="2024-12-04T01:27:41.875" v="193" actId="20577"/>
        <pc:sldMkLst>
          <pc:docMk/>
          <pc:sldMk cId="2171556837" sldId="301"/>
        </pc:sldMkLst>
        <pc:spChg chg="mod">
          <ac:chgData name="Anne Leonard" userId="79b9fe69-82f6-4b13-83a9-214424175e62" providerId="ADAL" clId="{FE80E1EC-B182-42B6-869C-19B5D70FED48}" dt="2024-12-04T01:27:41.875" v="193" actId="20577"/>
          <ac:spMkLst>
            <pc:docMk/>
            <pc:sldMk cId="2171556837" sldId="301"/>
            <ac:spMk id="3" creationId="{438053BF-44DF-60C1-C02B-C30D8F659B0C}"/>
          </ac:spMkLst>
        </pc:spChg>
      </pc:sldChg>
      <pc:sldChg chg="modSp mod">
        <pc:chgData name="Anne Leonard" userId="79b9fe69-82f6-4b13-83a9-214424175e62" providerId="ADAL" clId="{FE80E1EC-B182-42B6-869C-19B5D70FED48}" dt="2024-12-04T01:26:42.052" v="187" actId="122"/>
        <pc:sldMkLst>
          <pc:docMk/>
          <pc:sldMk cId="233818241" sldId="302"/>
        </pc:sldMkLst>
        <pc:spChg chg="mod">
          <ac:chgData name="Anne Leonard" userId="79b9fe69-82f6-4b13-83a9-214424175e62" providerId="ADAL" clId="{FE80E1EC-B182-42B6-869C-19B5D70FED48}" dt="2024-12-04T01:26:42.052" v="187" actId="122"/>
          <ac:spMkLst>
            <pc:docMk/>
            <pc:sldMk cId="233818241" sldId="302"/>
            <ac:spMk id="3" creationId="{38AF6E43-9289-AE35-E4DD-803DC5B58C2F}"/>
          </ac:spMkLst>
        </pc:spChg>
      </pc:sldChg>
      <pc:sldChg chg="modSp mod">
        <pc:chgData name="Anne Leonard" userId="79b9fe69-82f6-4b13-83a9-214424175e62" providerId="ADAL" clId="{FE80E1EC-B182-42B6-869C-19B5D70FED48}" dt="2024-12-08T17:38:05.013" v="530" actId="14100"/>
        <pc:sldMkLst>
          <pc:docMk/>
          <pc:sldMk cId="73247471" sldId="303"/>
        </pc:sldMkLst>
        <pc:spChg chg="mod">
          <ac:chgData name="Anne Leonard" userId="79b9fe69-82f6-4b13-83a9-214424175e62" providerId="ADAL" clId="{FE80E1EC-B182-42B6-869C-19B5D70FED48}" dt="2024-12-04T01:32:18.828" v="338" actId="122"/>
          <ac:spMkLst>
            <pc:docMk/>
            <pc:sldMk cId="73247471" sldId="303"/>
            <ac:spMk id="3" creationId="{37D7E03B-FCF6-9C11-03CE-4927EF5C3EDC}"/>
          </ac:spMkLst>
        </pc:spChg>
        <pc:picChg chg="mod">
          <ac:chgData name="Anne Leonard" userId="79b9fe69-82f6-4b13-83a9-214424175e62" providerId="ADAL" clId="{FE80E1EC-B182-42B6-869C-19B5D70FED48}" dt="2024-12-08T17:38:05.013" v="530" actId="14100"/>
          <ac:picMkLst>
            <pc:docMk/>
            <pc:sldMk cId="73247471" sldId="303"/>
            <ac:picMk id="5" creationId="{EEB033FD-CF73-D1F3-51D9-5F44F5A6D536}"/>
          </ac:picMkLst>
        </pc:picChg>
      </pc:sldChg>
      <pc:sldChg chg="add del">
        <pc:chgData name="Anne Leonard" userId="79b9fe69-82f6-4b13-83a9-214424175e62" providerId="ADAL" clId="{FE80E1EC-B182-42B6-869C-19B5D70FED48}" dt="2024-12-08T17:34:06.838" v="502" actId="47"/>
        <pc:sldMkLst>
          <pc:docMk/>
          <pc:sldMk cId="442784469" sldId="304"/>
        </pc:sldMkLst>
      </pc:sldChg>
      <pc:sldChg chg="modSp mod">
        <pc:chgData name="Anne Leonard" userId="79b9fe69-82f6-4b13-83a9-214424175e62" providerId="ADAL" clId="{FE80E1EC-B182-42B6-869C-19B5D70FED48}" dt="2024-12-04T01:37:19.354" v="405" actId="20577"/>
        <pc:sldMkLst>
          <pc:docMk/>
          <pc:sldMk cId="134174123" sldId="305"/>
        </pc:sldMkLst>
        <pc:spChg chg="mod">
          <ac:chgData name="Anne Leonard" userId="79b9fe69-82f6-4b13-83a9-214424175e62" providerId="ADAL" clId="{FE80E1EC-B182-42B6-869C-19B5D70FED48}" dt="2024-12-04T01:37:19.354" v="405" actId="20577"/>
          <ac:spMkLst>
            <pc:docMk/>
            <pc:sldMk cId="134174123" sldId="305"/>
            <ac:spMk id="2" creationId="{A7E57DB0-6952-D666-5B8E-03A7D6F80468}"/>
          </ac:spMkLst>
        </pc:spChg>
      </pc:sldChg>
      <pc:sldChg chg="modSp mod">
        <pc:chgData name="Anne Leonard" userId="79b9fe69-82f6-4b13-83a9-214424175e62" providerId="ADAL" clId="{FE80E1EC-B182-42B6-869C-19B5D70FED48}" dt="2024-12-04T01:40:02.110" v="415" actId="255"/>
        <pc:sldMkLst>
          <pc:docMk/>
          <pc:sldMk cId="1617220718" sldId="306"/>
        </pc:sldMkLst>
        <pc:spChg chg="mod">
          <ac:chgData name="Anne Leonard" userId="79b9fe69-82f6-4b13-83a9-214424175e62" providerId="ADAL" clId="{FE80E1EC-B182-42B6-869C-19B5D70FED48}" dt="2024-12-04T01:39:52.226" v="414" actId="20577"/>
          <ac:spMkLst>
            <pc:docMk/>
            <pc:sldMk cId="1617220718" sldId="306"/>
            <ac:spMk id="2" creationId="{E40FD52D-0126-D696-25E1-10D289EB3902}"/>
          </ac:spMkLst>
        </pc:spChg>
        <pc:spChg chg="mod">
          <ac:chgData name="Anne Leonard" userId="79b9fe69-82f6-4b13-83a9-214424175e62" providerId="ADAL" clId="{FE80E1EC-B182-42B6-869C-19B5D70FED48}" dt="2024-12-04T01:40:02.110" v="415" actId="255"/>
          <ac:spMkLst>
            <pc:docMk/>
            <pc:sldMk cId="1617220718" sldId="306"/>
            <ac:spMk id="3" creationId="{DFEE4322-DB09-F415-C23F-E1CC0C52F41B}"/>
          </ac:spMkLst>
        </pc:spChg>
      </pc:sldChg>
      <pc:sldChg chg="modSp mod">
        <pc:chgData name="Anne Leonard" userId="79b9fe69-82f6-4b13-83a9-214424175e62" providerId="ADAL" clId="{FE80E1EC-B182-42B6-869C-19B5D70FED48}" dt="2024-12-04T01:43:42.385" v="465" actId="255"/>
        <pc:sldMkLst>
          <pc:docMk/>
          <pc:sldMk cId="653766836" sldId="307"/>
        </pc:sldMkLst>
        <pc:spChg chg="mod">
          <ac:chgData name="Anne Leonard" userId="79b9fe69-82f6-4b13-83a9-214424175e62" providerId="ADAL" clId="{FE80E1EC-B182-42B6-869C-19B5D70FED48}" dt="2024-12-04T01:43:42.385" v="465" actId="255"/>
          <ac:spMkLst>
            <pc:docMk/>
            <pc:sldMk cId="653766836" sldId="307"/>
            <ac:spMk id="2" creationId="{5DF713E1-2763-6353-09B6-2B72EB8CAE94}"/>
          </ac:spMkLst>
        </pc:spChg>
        <pc:spChg chg="mod">
          <ac:chgData name="Anne Leonard" userId="79b9fe69-82f6-4b13-83a9-214424175e62" providerId="ADAL" clId="{FE80E1EC-B182-42B6-869C-19B5D70FED48}" dt="2024-12-04T01:42:31.366" v="450" actId="115"/>
          <ac:spMkLst>
            <pc:docMk/>
            <pc:sldMk cId="653766836" sldId="307"/>
            <ac:spMk id="3" creationId="{2968BFF1-E6C4-72C7-7934-9DB5CFD54D9F}"/>
          </ac:spMkLst>
        </pc:spChg>
      </pc:sldChg>
      <pc:sldChg chg="modSp mod">
        <pc:chgData name="Anne Leonard" userId="79b9fe69-82f6-4b13-83a9-214424175e62" providerId="ADAL" clId="{FE80E1EC-B182-42B6-869C-19B5D70FED48}" dt="2024-12-04T01:44:46.427" v="474" actId="122"/>
        <pc:sldMkLst>
          <pc:docMk/>
          <pc:sldMk cId="1419741214" sldId="309"/>
        </pc:sldMkLst>
        <pc:spChg chg="mod">
          <ac:chgData name="Anne Leonard" userId="79b9fe69-82f6-4b13-83a9-214424175e62" providerId="ADAL" clId="{FE80E1EC-B182-42B6-869C-19B5D70FED48}" dt="2024-12-04T01:44:46.427" v="474" actId="122"/>
          <ac:spMkLst>
            <pc:docMk/>
            <pc:sldMk cId="1419741214" sldId="309"/>
            <ac:spMk id="3" creationId="{5E4E37DB-7CDE-1671-5732-A8619E3CFAF3}"/>
          </ac:spMkLst>
        </pc:spChg>
      </pc:sldChg>
      <pc:sldChg chg="modSp mod">
        <pc:chgData name="Anne Leonard" userId="79b9fe69-82f6-4b13-83a9-214424175e62" providerId="ADAL" clId="{FE80E1EC-B182-42B6-869C-19B5D70FED48}" dt="2024-12-04T01:44:53.404" v="475" actId="115"/>
        <pc:sldMkLst>
          <pc:docMk/>
          <pc:sldMk cId="4054373705" sldId="310"/>
        </pc:sldMkLst>
        <pc:spChg chg="mod">
          <ac:chgData name="Anne Leonard" userId="79b9fe69-82f6-4b13-83a9-214424175e62" providerId="ADAL" clId="{FE80E1EC-B182-42B6-869C-19B5D70FED48}" dt="2024-12-04T01:44:53.404" v="475" actId="115"/>
          <ac:spMkLst>
            <pc:docMk/>
            <pc:sldMk cId="4054373705" sldId="310"/>
            <ac:spMk id="3" creationId="{F8C216C2-146B-87EC-11D2-27FBC97275FB}"/>
          </ac:spMkLst>
        </pc:spChg>
        <pc:spChg chg="mod">
          <ac:chgData name="Anne Leonard" userId="79b9fe69-82f6-4b13-83a9-214424175e62" providerId="ADAL" clId="{FE80E1EC-B182-42B6-869C-19B5D70FED48}" dt="2024-12-04T01:44:29.559" v="471" actId="20577"/>
          <ac:spMkLst>
            <pc:docMk/>
            <pc:sldMk cId="4054373705" sldId="310"/>
            <ac:spMk id="4" creationId="{FCAFC0DD-A1EF-7E75-6D84-B75F9A559CAC}"/>
          </ac:spMkLst>
        </pc:spChg>
      </pc:sldChg>
      <pc:sldChg chg="add del">
        <pc:chgData name="Anne Leonard" userId="79b9fe69-82f6-4b13-83a9-214424175e62" providerId="ADAL" clId="{FE80E1EC-B182-42B6-869C-19B5D70FED48}" dt="2024-12-08T17:34:06.838" v="502" actId="47"/>
        <pc:sldMkLst>
          <pc:docMk/>
          <pc:sldMk cId="645650205" sldId="311"/>
        </pc:sldMkLst>
      </pc:sldChg>
      <pc:sldChg chg="modSp mod">
        <pc:chgData name="Anne Leonard" userId="79b9fe69-82f6-4b13-83a9-214424175e62" providerId="ADAL" clId="{FE80E1EC-B182-42B6-869C-19B5D70FED48}" dt="2024-12-08T17:33:55.690" v="501" actId="20577"/>
        <pc:sldMkLst>
          <pc:docMk/>
          <pc:sldMk cId="1613490436" sldId="312"/>
        </pc:sldMkLst>
        <pc:spChg chg="mod">
          <ac:chgData name="Anne Leonard" userId="79b9fe69-82f6-4b13-83a9-214424175e62" providerId="ADAL" clId="{FE80E1EC-B182-42B6-869C-19B5D70FED48}" dt="2024-12-08T17:33:55.690" v="501" actId="20577"/>
          <ac:spMkLst>
            <pc:docMk/>
            <pc:sldMk cId="1613490436" sldId="312"/>
            <ac:spMk id="3" creationId="{26EE2920-BE46-4D29-3A87-C727A27CBB61}"/>
          </ac:spMkLst>
        </pc:spChg>
      </pc:sldChg>
      <pc:sldChg chg="modSp mod">
        <pc:chgData name="Anne Leonard" userId="79b9fe69-82f6-4b13-83a9-214424175e62" providerId="ADAL" clId="{FE80E1EC-B182-42B6-869C-19B5D70FED48}" dt="2024-12-04T01:32:07.035" v="336" actId="20577"/>
        <pc:sldMkLst>
          <pc:docMk/>
          <pc:sldMk cId="208587635" sldId="313"/>
        </pc:sldMkLst>
        <pc:spChg chg="mod">
          <ac:chgData name="Anne Leonard" userId="79b9fe69-82f6-4b13-83a9-214424175e62" providerId="ADAL" clId="{FE80E1EC-B182-42B6-869C-19B5D70FED48}" dt="2024-12-04T01:32:07.035" v="336" actId="20577"/>
          <ac:spMkLst>
            <pc:docMk/>
            <pc:sldMk cId="208587635" sldId="313"/>
            <ac:spMk id="2" creationId="{9E38227E-9F58-2031-CB53-3C289FBABBC8}"/>
          </ac:spMkLst>
        </pc:spChg>
        <pc:spChg chg="mod">
          <ac:chgData name="Anne Leonard" userId="79b9fe69-82f6-4b13-83a9-214424175e62" providerId="ADAL" clId="{FE80E1EC-B182-42B6-869C-19B5D70FED48}" dt="2024-12-04T01:30:52.938" v="279" actId="122"/>
          <ac:spMkLst>
            <pc:docMk/>
            <pc:sldMk cId="208587635" sldId="313"/>
            <ac:spMk id="3" creationId="{6913A5FA-D6BE-F8FC-3A0E-DE7E916AC7C1}"/>
          </ac:spMkLst>
        </pc:spChg>
      </pc:sldChg>
      <pc:sldChg chg="new del">
        <pc:chgData name="Anne Leonard" userId="79b9fe69-82f6-4b13-83a9-214424175e62" providerId="ADAL" clId="{FE80E1EC-B182-42B6-869C-19B5D70FED48}" dt="2024-11-21T23:41:46.851" v="69" actId="47"/>
        <pc:sldMkLst>
          <pc:docMk/>
          <pc:sldMk cId="1710835425" sldId="314"/>
        </pc:sldMkLst>
      </pc:sldChg>
      <pc:sldChg chg="modSp new mod ord">
        <pc:chgData name="Anne Leonard" userId="79b9fe69-82f6-4b13-83a9-214424175e62" providerId="ADAL" clId="{FE80E1EC-B182-42B6-869C-19B5D70FED48}" dt="2024-12-04T01:22:05.930" v="155"/>
        <pc:sldMkLst>
          <pc:docMk/>
          <pc:sldMk cId="4086014397" sldId="315"/>
        </pc:sldMkLst>
        <pc:spChg chg="mod">
          <ac:chgData name="Anne Leonard" userId="79b9fe69-82f6-4b13-83a9-214424175e62" providerId="ADAL" clId="{FE80E1EC-B182-42B6-869C-19B5D70FED48}" dt="2024-11-21T23:42:46.482" v="138" actId="20577"/>
          <ac:spMkLst>
            <pc:docMk/>
            <pc:sldMk cId="4086014397" sldId="315"/>
            <ac:spMk id="2" creationId="{AE2B79E8-6804-B670-ADB5-62580997CBCF}"/>
          </ac:spMkLst>
        </pc:spChg>
        <pc:spChg chg="mod">
          <ac:chgData name="Anne Leonard" userId="79b9fe69-82f6-4b13-83a9-214424175e62" providerId="ADAL" clId="{FE80E1EC-B182-42B6-869C-19B5D70FED48}" dt="2024-11-21T23:42:29.809" v="130" actId="20577"/>
          <ac:spMkLst>
            <pc:docMk/>
            <pc:sldMk cId="4086014397" sldId="315"/>
            <ac:spMk id="3" creationId="{262F40AC-270E-3CEB-D2B1-D46AE849C526}"/>
          </ac:spMkLst>
        </pc:spChg>
      </pc:sldChg>
      <pc:sldChg chg="modSp new mod">
        <pc:chgData name="Anne Leonard" userId="79b9fe69-82f6-4b13-83a9-214424175e62" providerId="ADAL" clId="{FE80E1EC-B182-42B6-869C-19B5D70FED48}" dt="2024-11-21T23:44:34.040" v="145" actId="20577"/>
        <pc:sldMkLst>
          <pc:docMk/>
          <pc:sldMk cId="1420855122" sldId="316"/>
        </pc:sldMkLst>
        <pc:spChg chg="mod">
          <ac:chgData name="Anne Leonard" userId="79b9fe69-82f6-4b13-83a9-214424175e62" providerId="ADAL" clId="{FE80E1EC-B182-42B6-869C-19B5D70FED48}" dt="2024-11-21T23:44:34.040" v="145" actId="20577"/>
          <ac:spMkLst>
            <pc:docMk/>
            <pc:sldMk cId="1420855122" sldId="316"/>
            <ac:spMk id="2" creationId="{0462FD0C-DDFA-39EA-1BFA-179DED1FF1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77" y="5892521"/>
            <a:ext cx="133985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journals.org/doi/10.1161/STR.0000000000000480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1C8F6-6DF6-1147-99D7-302828D59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467" y="875690"/>
            <a:ext cx="7037353" cy="2387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AHA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ScienCe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AdvisorY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 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u="none" strike="noStrike" baseline="0" dirty="0">
                <a:solidFill>
                  <a:schemeClr val="bg1"/>
                </a:solidFill>
                <a:latin typeface="+mn-lt"/>
              </a:rPr>
              <a:t>Vascular Neurology </a:t>
            </a:r>
            <a:r>
              <a:rPr lang="en-US" sz="3200" i="0" u="none" strike="noStrike" baseline="0" dirty="0">
                <a:solidFill>
                  <a:schemeClr val="bg1"/>
                </a:solidFill>
                <a:latin typeface="+mn-lt"/>
              </a:rPr>
              <a:t>Considerations for</a:t>
            </a:r>
            <a:br>
              <a:rPr lang="en-US" sz="3200" i="0" u="none" strike="noStrike" baseline="0" dirty="0">
                <a:solidFill>
                  <a:schemeClr val="bg1"/>
                </a:solidFill>
                <a:latin typeface="+mn-lt"/>
              </a:rPr>
            </a:br>
            <a:r>
              <a:rPr lang="en-US" sz="3200" i="0" u="none" strike="noStrike" baseline="0" dirty="0">
                <a:solidFill>
                  <a:schemeClr val="bg1"/>
                </a:solidFill>
                <a:latin typeface="+mn-lt"/>
              </a:rPr>
              <a:t>Anti-amyloid Immunotherapy</a:t>
            </a:r>
            <a:endParaRPr lang="en-US" sz="32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8337" y="3429000"/>
            <a:ext cx="6753885" cy="210232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100" b="0" i="0" u="none" strike="noStrike" baseline="0" dirty="0">
                <a:solidFill>
                  <a:schemeClr val="bg1"/>
                </a:solidFill>
                <a:latin typeface="AkzidenzGroteskBE-Light"/>
              </a:rPr>
              <a:t>Steven M. Greenberg, MD, PhD, FAHA, Vice Chair; Hugo J. Aparicio, MD, MPH, FAHA; Karen L. Furie, MD, MPH; Manu S. Goyal, MD, MSc; Jason D. Hinman, MD, PhD; Mariel Kozberg, MD, PhD; Anne Leonard, MPH, BSN, RN, FAHA; Mark J. Fisher, MD, Chair; on behalf of the American Heart Association Stroke Council; Council on Cardiovascular and Stroke Nursing; and Council on Clinical Cardiology.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5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BFC25-B776-D06E-0DE3-54370CA93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30A354-A413-4897-43E2-F9A3B5DC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Background: MRI Example of ARIA-E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868E3-D454-102D-631B-25E7BE3C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9" y="828388"/>
            <a:ext cx="9692640" cy="56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4228B-7EFB-F007-C2D4-CC0B3036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24F68D-C23F-7BEF-6470-A99E2501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Background: MRI Example of ARIA-H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EFD2B-C2C3-BF3C-30D8-BD0C3B4C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922947"/>
            <a:ext cx="11306175" cy="5629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6524F-2469-5E99-2EBC-55B221794A1A}"/>
              </a:ext>
            </a:extLst>
          </p:cNvPr>
          <p:cNvSpPr txBox="1"/>
          <p:nvPr/>
        </p:nvSpPr>
        <p:spPr>
          <a:xfrm>
            <a:off x="1397000" y="6442592"/>
            <a:ext cx="8489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u="none" strike="noStrike" baseline="0" dirty="0">
                <a:solidFill>
                  <a:srgbClr val="0D8F71"/>
                </a:solidFill>
                <a:latin typeface="AkzidenzGroteskBE-Bold"/>
              </a:rPr>
              <a:t>Figure 2.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kzidenzGroteskBE-Bold"/>
              </a:rPr>
              <a:t>Example of symptomatic amyloid-related imaging abnormalities in the form intracerebral </a:t>
            </a:r>
            <a:r>
              <a:rPr lang="en-US" sz="1400" b="1" dirty="0">
                <a:solidFill>
                  <a:srgbClr val="000000"/>
                </a:solidFill>
                <a:latin typeface="AkzidenzGroteskBE-Bold"/>
              </a:rPr>
              <a:t>hemorrhage.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742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22247-A309-5E90-A908-B044A9715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A13CC-2858-7E60-3592-10612CD2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84" y="165235"/>
            <a:ext cx="10515600" cy="55940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BackgrounD</a:t>
            </a:r>
            <a:r>
              <a:rPr lang="en-US" dirty="0">
                <a:solidFill>
                  <a:srgbClr val="FF0000"/>
                </a:solidFill>
              </a:rPr>
              <a:t>: Mechanisms and Risks For ARIA-E and ARIA-H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78541-7709-2189-90B8-B4A77F89C949}"/>
              </a:ext>
            </a:extLst>
          </p:cNvPr>
          <p:cNvSpPr txBox="1"/>
          <p:nvPr/>
        </p:nvSpPr>
        <p:spPr>
          <a:xfrm>
            <a:off x="723015" y="922947"/>
            <a:ext cx="109287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The appearance of vasogenic edema and hemorrhagic lesions in ARIA resembles that of </a:t>
            </a:r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erebral</a:t>
            </a:r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amyloid angiopathy (CAA)–related inflammation (CAA-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Lub Dub Medium" panose="020B0603030403020204" pitchFamily="34" charset="0"/>
              </a:rPr>
              <a:t>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),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Lub Dub Medium" panose="020B060303040302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suggesting a close relationship between the 2 syndromes.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Patients with CAA-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Lub Dub Medium" panose="020B0603030403020204" pitchFamily="34" charset="0"/>
              </a:rPr>
              <a:t>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 have been reported to have elevated cerebrospinal fluid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concentrations of A</a:t>
            </a:r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B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 autoantibodies,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Lub Dub Medium" panose="020B0603030403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suggesting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 that it may represent a spontaneous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version of the iatrogenic ARIA syndrome.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The observation that markers of CAA such as lobar cerebral microbleeds or cortical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superficial siderosis on baseline magnetic resonance imaging (MRI) predict increased future </a:t>
            </a:r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sk of developing ARIA-E (Table 2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),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Lub Dub Medium" panose="020B060303040302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supports a model for ARIA based on binding of the administered antibodies to the vascular AB deposits that </a:t>
            </a:r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make up CAA. 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AB immunologically cleared from plaques may relocate into vessels exacerbating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 severity of the syndrome. </a:t>
            </a:r>
            <a:endParaRPr lang="en-US" sz="20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D185C-773C-26B1-D01A-D436C2F18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2F1A8F-F535-240B-05DB-AC650020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25" y="448600"/>
            <a:ext cx="10185148" cy="5594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Background: Reported Risks for ARIA-E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9A0A3-B7C8-1087-9F06-51FD523B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15017"/>
            <a:ext cx="8503920" cy="51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9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102C-C888-C823-E894-1A865EFCA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5A4CA-F628-A39C-7738-CE3E7C38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50" y="285853"/>
            <a:ext cx="10764570" cy="55940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Background: Mechanisms for Amyloid-related imaging abnormalities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8D620-D314-0948-CCEF-8DBD5205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104900"/>
            <a:ext cx="110680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8ABD5-9445-1AFD-0BED-D874C3A84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8D0F3C-4E35-D635-4780-446E81B80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i="0" u="none" strike="noStrike" baseline="0" dirty="0">
                <a:solidFill>
                  <a:schemeClr val="bg1"/>
                </a:solidFill>
                <a:latin typeface="AkzidenzGroteskBE-Md"/>
              </a:rPr>
              <a:t>CONSIDERATIONS FOR IMMUNOTHERAPY CANDIDATES WITH EVIDENCE OF PREEXISTING CEREBROVASCULAR DISEASE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58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3BB5E-A961-CE51-12B2-AA1959B2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E44BA-8DCD-2AC6-BE31-F11FADBE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86" y="225316"/>
            <a:ext cx="10515600" cy="473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there is Evidence of Cerebral Amyloid Angiopathy (CAA)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EE62E-F41A-9792-A8F8-954953EBBD23}"/>
              </a:ext>
            </a:extLst>
          </p:cNvPr>
          <p:cNvSpPr txBox="1"/>
          <p:nvPr/>
        </p:nvSpPr>
        <p:spPr>
          <a:xfrm>
            <a:off x="731874" y="699266"/>
            <a:ext cx="104129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latin typeface="Lub Dub Medium" panose="020B0603030403020204" pitchFamily="34" charset="0"/>
              </a:rPr>
              <a:t>Should </a:t>
            </a:r>
            <a:r>
              <a:rPr lang="en-US" sz="2000" b="0" i="1" strike="noStrike" baseline="0" dirty="0">
                <a:latin typeface="Lub Dub Medium" panose="020B0603030403020204" pitchFamily="34" charset="0"/>
              </a:rPr>
              <a:t>individuals with evidence of CAA be excluded from A</a:t>
            </a:r>
            <a:r>
              <a:rPr lang="en-US" sz="2000" i="1" dirty="0">
                <a:latin typeface="Lub Dub Medium" panose="020B0603030403020204" pitchFamily="34" charset="0"/>
              </a:rPr>
              <a:t>B</a:t>
            </a:r>
            <a:r>
              <a:rPr lang="en-US" sz="2000" b="0" i="1" strike="noStrike" baseline="0" dirty="0">
                <a:latin typeface="Lub Dub Medium" panose="020B0603030403020204" pitchFamily="34" charset="0"/>
              </a:rPr>
              <a:t> immunotherapy </a:t>
            </a:r>
          </a:p>
          <a:p>
            <a:pPr algn="l"/>
            <a:r>
              <a:rPr lang="en-US" sz="2000" b="0" i="1" strike="noStrike" baseline="0" dirty="0">
                <a:latin typeface="Lub Dub Medium" panose="020B0603030403020204" pitchFamily="34" charset="0"/>
              </a:rPr>
              <a:t>treatment</a:t>
            </a:r>
            <a:r>
              <a:rPr lang="en-US" sz="2000" b="0" i="1" u="none" strike="noStrike" baseline="0" dirty="0">
                <a:latin typeface="Lub Dub Medium" panose="020B0603030403020204" pitchFamily="34" charset="0"/>
              </a:rPr>
              <a:t>?</a:t>
            </a:r>
          </a:p>
          <a:p>
            <a:pPr algn="l"/>
            <a:endParaRPr lang="en-US" sz="2000" b="0" i="0" u="none" strike="noStrike" baseline="0" dirty="0">
              <a:latin typeface="Lub Dub Medium" panose="020B0603030403020204" pitchFamily="34" charset="0"/>
            </a:endParaRPr>
          </a:p>
          <a:p>
            <a:pPr algn="l"/>
            <a:r>
              <a:rPr lang="en-US" sz="2000" i="1" dirty="0">
                <a:latin typeface="Lub Dub Medium" panose="020B0603030403020204" pitchFamily="34" charset="0"/>
              </a:rPr>
              <a:t>Clinical trials of anti-amyloid therapy excluded persons with</a:t>
            </a:r>
            <a:r>
              <a:rPr lang="en-US" sz="2000" dirty="0">
                <a:latin typeface="Lub Dub Medium" panose="020B0603030403020204" pitchFamily="34" charset="0"/>
              </a:rPr>
              <a:t>: </a:t>
            </a:r>
          </a:p>
          <a:p>
            <a:pPr marL="342900" indent="-342900" algn="l">
              <a:buAutoNum type="arabicPeriod"/>
            </a:pP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&gt;4 cerebral microbleeds;</a:t>
            </a:r>
          </a:p>
          <a:p>
            <a:pPr marL="342900" indent="-342900" algn="l">
              <a:buAutoNum type="arabicPeriod"/>
            </a:pP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Past</a:t>
            </a:r>
            <a:r>
              <a:rPr lang="en-US" sz="2000" dirty="0">
                <a:latin typeface="Lub Dub Medium" panose="020B0603030403020204" pitchFamily="34" charset="0"/>
              </a:rPr>
              <a:t> 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ICH; or </a:t>
            </a:r>
          </a:p>
          <a:p>
            <a:pPr marL="342900" indent="-342900" algn="l">
              <a:buAutoNum type="arabicPeriod"/>
            </a:pPr>
            <a:r>
              <a:rPr lang="en-US" sz="2000" dirty="0">
                <a:latin typeface="Lub Dub Medium" panose="020B0603030403020204" pitchFamily="34" charset="0"/>
              </a:rPr>
              <a:t>A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t least 1 (aducanumab and </a:t>
            </a:r>
            <a:r>
              <a:rPr lang="en-US" sz="2000" b="0" i="0" u="none" strike="noStrike" baseline="0" dirty="0" err="1">
                <a:latin typeface="Lub Dub Medium" panose="020B0603030403020204" pitchFamily="34" charset="0"/>
              </a:rPr>
              <a:t>lecanemab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) or &gt;1 (donanemab) foci of cortical </a:t>
            </a:r>
          </a:p>
          <a:p>
            <a:pPr algn="l"/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	superficial siderosis. </a:t>
            </a:r>
          </a:p>
          <a:p>
            <a:pPr algn="l"/>
            <a:r>
              <a:rPr lang="en-US" sz="2000" dirty="0">
                <a:latin typeface="Lub Dub Medium" panose="020B0603030403020204" pitchFamily="34" charset="0"/>
              </a:rPr>
              <a:t>	H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emorrhagic lesions, when restricted to cortical or lobar locations, suggest </a:t>
            </a:r>
          </a:p>
          <a:p>
            <a:pPr algn="l"/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	advanced</a:t>
            </a:r>
            <a:r>
              <a:rPr lang="en-US" sz="2000" dirty="0">
                <a:latin typeface="Lub Dub Medium" panose="020B0603030403020204" pitchFamily="34" charset="0"/>
              </a:rPr>
              <a:t> 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CAA pathology.</a:t>
            </a:r>
            <a:r>
              <a:rPr lang="en-US" sz="2000" dirty="0">
                <a:latin typeface="Lub Dub Medium" panose="020B0603030403020204" pitchFamily="34" charset="0"/>
              </a:rPr>
              <a:t> </a:t>
            </a:r>
          </a:p>
          <a:p>
            <a:pPr algn="l"/>
            <a:endParaRPr lang="en-US" sz="2000" dirty="0">
              <a:latin typeface="Lub Dub Medium" panose="020B0603030403020204" pitchFamily="34" charset="0"/>
            </a:endParaRPr>
          </a:p>
          <a:p>
            <a:pPr algn="l"/>
            <a:r>
              <a:rPr lang="en-US" sz="2000" b="0" i="1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The FDA labels for aducanumab and </a:t>
            </a:r>
            <a:r>
              <a:rPr lang="en-US" sz="2000" b="0" i="1" u="none" strike="noStrike" baseline="0" dirty="0" err="1">
                <a:solidFill>
                  <a:srgbClr val="000000"/>
                </a:solidFill>
                <a:latin typeface="Lub Dub Medium" panose="020B0603030403020204" pitchFamily="34" charset="0"/>
              </a:rPr>
              <a:t>lecanemab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Lub Dub Medium" panose="020B0603030403020204" pitchFamily="34" charset="0"/>
              </a:rPr>
              <a:t>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recommend caution in </a:t>
            </a:r>
          </a:p>
          <a:p>
            <a:pPr algn="l"/>
            <a:r>
              <a:rPr lang="en-US" sz="2000" b="0" i="1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treating individuals outside the parameters used for trial enrollment.</a:t>
            </a:r>
          </a:p>
          <a:p>
            <a:pPr algn="l"/>
            <a:r>
              <a:rPr lang="en-US" sz="2000" b="0" i="1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Appropriate Use Recommendations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Lub Dub Medium" panose="020B0603030403020204" pitchFamily="34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Lub Dub Medium" panose="020B0603030403020204" pitchFamily="34" charset="0"/>
              </a:rPr>
              <a:t>indicate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 that such individuals with </a:t>
            </a:r>
            <a:r>
              <a:rPr lang="en-US" sz="2000" i="1" dirty="0">
                <a:solidFill>
                  <a:srgbClr val="000000"/>
                </a:solidFill>
                <a:latin typeface="Lub Dub Medium" panose="020B0603030403020204" pitchFamily="34" charset="0"/>
              </a:rPr>
              <a:t>the 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Lub Dub Medium" panose="020B0603030403020204" pitchFamily="34" charset="0"/>
              </a:rPr>
              <a:t>a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bove trial exclusions be excluded from immunotherapy treatment.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3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17029-91E3-4B20-020A-390979D2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15A12C-B938-9BCE-65BE-5AA79093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76" y="983286"/>
            <a:ext cx="10515600" cy="473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Which Individuals with CAA Should be Considered for Exclusion from anti-ab immunotherapy?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B5689-3D8B-8CFE-74BF-643BEF1DAF92}"/>
              </a:ext>
            </a:extLst>
          </p:cNvPr>
          <p:cNvSpPr txBox="1"/>
          <p:nvPr/>
        </p:nvSpPr>
        <p:spPr>
          <a:xfrm>
            <a:off x="253497" y="1530036"/>
            <a:ext cx="115793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dirty="0"/>
              <a:t>There may be a </a:t>
            </a:r>
            <a:r>
              <a:rPr lang="en-US" sz="2800" b="0" i="1" u="none" strike="noStrike" baseline="0" dirty="0">
                <a:latin typeface="AkzidenzGroteskBE-Light"/>
              </a:rPr>
              <a:t>progressively increasing risk of ARIA-E across categories of 0, 1, </a:t>
            </a:r>
            <a:r>
              <a:rPr lang="en-US" sz="2800" i="1" dirty="0">
                <a:latin typeface="AkzidenzGroteskBE-Light"/>
              </a:rPr>
              <a:t>a</a:t>
            </a:r>
            <a:r>
              <a:rPr lang="en-US" sz="2800" b="0" i="1" u="none" strike="noStrike" baseline="0" dirty="0">
                <a:latin typeface="AkzidenzGroteskBE-Light"/>
              </a:rPr>
              <a:t>nd</a:t>
            </a:r>
            <a:r>
              <a:rPr lang="en-US" sz="2800" i="1" dirty="0">
                <a:latin typeface="AkzidenzGroteskBE-Light"/>
              </a:rPr>
              <a:t> </a:t>
            </a:r>
            <a:r>
              <a:rPr lang="en-US" sz="2800" b="0" i="1" u="none" strike="noStrike" baseline="0" dirty="0">
                <a:latin typeface="AkzidenzGroteskBE-Light"/>
              </a:rPr>
              <a:t>2 to 4 cerebral microbleeds </a:t>
            </a:r>
            <a:r>
              <a:rPr lang="en-US" sz="2800" b="0" i="0" u="none" strike="noStrike" baseline="0" dirty="0">
                <a:latin typeface="AkzidenzGroteskBE-Light"/>
              </a:rPr>
              <a:t>(donanemab study).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2. </a:t>
            </a:r>
            <a:r>
              <a:rPr lang="en-US" sz="2800" b="0" i="1" u="none" strike="noStrike" baseline="0" dirty="0">
                <a:latin typeface="AkzidenzGrotesk-LightItalic"/>
              </a:rPr>
              <a:t>APOE </a:t>
            </a:r>
            <a:r>
              <a:rPr lang="en-US" sz="2800" b="0" i="0" u="none" strike="noStrike" baseline="0" dirty="0">
                <a:latin typeface="AkzidenzGroteskBE-Light"/>
              </a:rPr>
              <a:t>genotypes containing the </a:t>
            </a:r>
            <a:r>
              <a:rPr lang="en-US" sz="2800" b="0" i="1" u="none" strike="noStrike" baseline="0" dirty="0">
                <a:latin typeface="AkzidenzGrotesk-LightItalic"/>
              </a:rPr>
              <a:t>APOE </a:t>
            </a:r>
            <a:r>
              <a:rPr lang="en-US" sz="2800" b="0" i="1" u="none" strike="noStrike" baseline="0" dirty="0">
                <a:latin typeface="GandhariUnicode-Roman"/>
              </a:rPr>
              <a:t>ε</a:t>
            </a:r>
            <a:r>
              <a:rPr lang="en-US" sz="2800" b="0" i="1" u="none" strike="noStrike" baseline="0" dirty="0">
                <a:latin typeface="AkzidenzGroteskBE-Light"/>
              </a:rPr>
              <a:t>4 </a:t>
            </a:r>
            <a:r>
              <a:rPr lang="en-US" sz="2800" b="0" i="0" u="none" strike="noStrike" baseline="0" dirty="0">
                <a:latin typeface="AkzidenzGroteskBE-Light"/>
              </a:rPr>
              <a:t>allele confer increased ARIA risk. </a:t>
            </a:r>
          </a:p>
          <a:p>
            <a:pPr algn="l"/>
            <a:endParaRPr lang="en-US" sz="2800" b="0" i="0" u="none" strike="noStrike" baseline="0" dirty="0">
              <a:latin typeface="AkzidenzGroteskBE-Light"/>
            </a:endParaRPr>
          </a:p>
          <a:p>
            <a:pPr algn="l"/>
            <a:r>
              <a:rPr lang="en-US" sz="2800" dirty="0">
                <a:latin typeface="AkzidenzGroteskBE-Light"/>
              </a:rPr>
              <a:t>3. </a:t>
            </a:r>
            <a:r>
              <a:rPr lang="en-US" sz="2800" b="0" i="1" u="none" strike="noStrike" baseline="0" dirty="0">
                <a:latin typeface="AkzidenzGroteskBE-Light"/>
              </a:rPr>
              <a:t>Individuals with past ischemic stroke or severe white matter hyperintensities </a:t>
            </a:r>
          </a:p>
          <a:p>
            <a:pPr algn="l"/>
            <a:r>
              <a:rPr lang="en-US" sz="2800" b="0" i="1" u="none" strike="noStrike" baseline="0" dirty="0">
                <a:latin typeface="AkzidenzGroteskBE-Light"/>
              </a:rPr>
              <a:t>were excluded from AD immunotherapy </a:t>
            </a:r>
            <a:r>
              <a:rPr lang="en-US" sz="2800" i="1" dirty="0">
                <a:latin typeface="AkzidenzGroteskBE-Light"/>
              </a:rPr>
              <a:t>t</a:t>
            </a:r>
            <a:r>
              <a:rPr lang="en-US" sz="2800" b="0" i="1" u="none" strike="noStrike" baseline="0" dirty="0">
                <a:latin typeface="AkzidenzGroteskBE-Light"/>
              </a:rPr>
              <a:t>rials </a:t>
            </a:r>
            <a:r>
              <a:rPr lang="en-US" sz="2800" b="0" i="0" u="none" strike="noStrike" baseline="0" dirty="0">
                <a:latin typeface="AkzidenzGroteskBE-Light"/>
              </a:rPr>
              <a:t>based on concern that anti-AB 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monoclonal therapies might not work in persons with a strong vascular </a:t>
            </a:r>
          </a:p>
          <a:p>
            <a:pPr algn="l"/>
            <a:r>
              <a:rPr lang="en-US" sz="2800" dirty="0">
                <a:latin typeface="AkzidenzGroteskBE-Light"/>
              </a:rPr>
              <a:t>component to the cognitive syndrome, rather than over concern for ARIA risk.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71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483F9-1C74-9C7B-E3AB-0B95CBA5C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6E43-9289-AE35-E4DD-803DC5B5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64"/>
            <a:ext cx="10515600" cy="7103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2600"/>
                </a:solidFill>
              </a:rPr>
              <a:t>Summary of Considerations for Patients with Pre-Existing Cerebrovascular Disease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9845C-463E-5204-1FF4-4442D6AD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482578"/>
            <a:ext cx="108870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AFB90-AD38-AE87-11E8-3A4FB4AB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8053BF-44DF-60C1-C02B-C30D8F659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i="0" strike="noStrike" baseline="0" dirty="0">
                <a:solidFill>
                  <a:schemeClr val="bg1"/>
                </a:solidFill>
                <a:latin typeface="AkzidenzGroteskBE-Md"/>
              </a:rPr>
              <a:t>CONSIDERATIONS FOR IMMUNOTHERAPY IN CANDIDATES WITH INDICATIONS FOR </a:t>
            </a:r>
            <a:r>
              <a:rPr lang="en-US" sz="2400" i="0" strike="noStrike" baseline="0" dirty="0" err="1">
                <a:solidFill>
                  <a:schemeClr val="bg1"/>
                </a:solidFill>
                <a:latin typeface="AkzidenzGroteskBE-Md"/>
              </a:rPr>
              <a:t>ANTICOAGULANt</a:t>
            </a:r>
            <a:r>
              <a:rPr lang="en-US" sz="2400" i="0" strike="noStrike" baseline="0" dirty="0">
                <a:solidFill>
                  <a:schemeClr val="bg1"/>
                </a:solidFill>
                <a:latin typeface="AkzidenzGroteskBE-Md"/>
              </a:rPr>
              <a:t>, ANTIPLATELET, &amp; THROMBOLYTIC AGENTS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55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79E8-6804-B670-ADB5-62580997C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Stroke council professional education &amp; SCILL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40AC-270E-3CEB-D2B1-D46AE849C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 presentation developed by:</a:t>
            </a:r>
          </a:p>
          <a:p>
            <a:r>
              <a:rPr lang="en-US" dirty="0"/>
              <a:t>Phillip Gorelick MD, FAHA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6" y="325926"/>
            <a:ext cx="10448453" cy="57942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2600"/>
                </a:solidFill>
              </a:rPr>
              <a:t>Considerations for Antithrombotic &amp; thrombolytic agents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9D01E-EF87-DD5C-5B7B-741175554D1D}"/>
              </a:ext>
            </a:extLst>
          </p:cNvPr>
          <p:cNvSpPr txBox="1"/>
          <p:nvPr/>
        </p:nvSpPr>
        <p:spPr>
          <a:xfrm>
            <a:off x="769545" y="905348"/>
            <a:ext cx="109003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Prior to administration of antithrombotic or thrombolytic agents, careful consideration must be given as there may be an increase of risk of ICH with use of anti-amyloid agents.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Based on data from randomized and open label extension studies, the risk of symptomatic ICH is in the 2-3% range with concomitant administration of anticoagulation.</a:t>
            </a:r>
          </a:p>
          <a:p>
            <a:r>
              <a:rPr lang="en-US" sz="2400" dirty="0"/>
              <a:t> </a:t>
            </a:r>
          </a:p>
          <a:p>
            <a:r>
              <a:rPr lang="en-US" sz="2400" u="sng" dirty="0"/>
              <a:t>Antiplatelet and Anticoagulant Agents</a:t>
            </a:r>
            <a:r>
              <a:rPr lang="en-US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Antiplatelet monotherapy is thought to be reasonably well tolerated, however, dual </a:t>
            </a:r>
          </a:p>
          <a:p>
            <a:r>
              <a:rPr lang="en-US" sz="2400" dirty="0"/>
              <a:t>      antiplatelet therapy has greater potential to increase the risk of ICH.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Overall, </a:t>
            </a:r>
            <a:r>
              <a:rPr lang="en-US" sz="2400" b="0" i="0" u="none" strike="noStrike" baseline="0" dirty="0">
                <a:latin typeface="AkzidenzGroteskBE-Light"/>
              </a:rPr>
              <a:t>FDA labels have advised “additional caution” in use of concomitant </a:t>
            </a:r>
          </a:p>
          <a:p>
            <a:pPr algn="l"/>
            <a:r>
              <a:rPr lang="en-US" sz="2400" b="0" i="0" u="none" strike="noStrike" baseline="0" dirty="0">
                <a:latin typeface="AkzidenzGroteskBE-Light"/>
              </a:rPr>
              <a:t>      antithrombotic agents</a:t>
            </a:r>
            <a:r>
              <a:rPr lang="en-US" sz="2400" dirty="0">
                <a:latin typeface="AkzidenzGroteskBE-Light"/>
              </a:rPr>
              <a:t>.</a:t>
            </a:r>
            <a:r>
              <a:rPr lang="en-US" sz="2400" b="0" i="0" u="none" strike="noStrike" baseline="0" dirty="0">
                <a:latin typeface="AkzidenzGroteskBE-Ligh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kzidenzGroteskBE-Light"/>
              </a:rPr>
              <a:t>Ap</a:t>
            </a:r>
            <a:r>
              <a:rPr lang="en-US" sz="2400" b="0" i="0" u="none" strike="noStrike" baseline="0" dirty="0">
                <a:latin typeface="AkzidenzGroteskBE-Light"/>
              </a:rPr>
              <a:t>propriate Use Recommendations have recommended against concomitant use of  anticoagulants until more data demonstrating safety are available (Table 4).</a:t>
            </a:r>
          </a:p>
        </p:txBody>
      </p:sp>
    </p:spTree>
    <p:extLst>
      <p:ext uri="{BB962C8B-B14F-4D97-AF65-F5344CB8AC3E}">
        <p14:creationId xmlns:p14="http://schemas.microsoft.com/office/powerpoint/2010/main" val="155027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11532-DB8B-205A-2FCD-B643069DE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3A5FA-D6BE-F8FC-3A0E-DE7E916A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318"/>
            <a:ext cx="10515600" cy="5594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Considerations for </a:t>
            </a:r>
            <a:r>
              <a:rPr lang="en-US" dirty="0" err="1">
                <a:solidFill>
                  <a:srgbClr val="FF0000"/>
                </a:solidFill>
              </a:rPr>
              <a:t>AntiThrombotic</a:t>
            </a:r>
            <a:r>
              <a:rPr lang="en-US" dirty="0">
                <a:solidFill>
                  <a:srgbClr val="FF0000"/>
                </a:solidFill>
              </a:rPr>
              <a:t> and Thrombolytic Agents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8227E-9F58-2031-CB53-3C289FBABBC8}"/>
              </a:ext>
            </a:extLst>
          </p:cNvPr>
          <p:cNvSpPr txBox="1"/>
          <p:nvPr/>
        </p:nvSpPr>
        <p:spPr>
          <a:xfrm>
            <a:off x="838200" y="1329070"/>
            <a:ext cx="1128308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i="0" u="sng" strike="noStrike" baseline="0" dirty="0">
                <a:latin typeface="AkzidenzGroteskBE-Light"/>
              </a:rPr>
              <a:t>Thrombolytics</a:t>
            </a:r>
            <a:r>
              <a:rPr lang="en-US" sz="2400" b="0" i="0" u="none" strike="noStrike" baseline="0" dirty="0">
                <a:latin typeface="AkzidenzGroteskBE-Light"/>
              </a:rPr>
              <a:t>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kzidenzGroteskBE-Light"/>
              </a:rPr>
              <a:t>F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atal multifocal ICHs in 1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kzidenzGroteskBE-Light"/>
              </a:rPr>
              <a:t>lecanemab</a:t>
            </a:r>
            <a:r>
              <a:rPr lang="en-US" sz="2400" dirty="0">
                <a:solidFill>
                  <a:srgbClr val="000000"/>
                </a:solidFill>
                <a:latin typeface="AkzidenzGroteskBE-Light"/>
              </a:rPr>
              <a:t>-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treated</a:t>
            </a:r>
            <a:r>
              <a:rPr lang="en-US" sz="2400" dirty="0">
                <a:solidFill>
                  <a:srgbClr val="000000"/>
                </a:solidFill>
                <a:latin typeface="AkzidenzGroteskBE-Light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patient and 1 donanemab-treated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     patient have been reported after intravenous administration of alteplase or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   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kzidenzGroteskBE-Light"/>
              </a:rPr>
              <a:t>tenecteplase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, respectively.</a:t>
            </a:r>
            <a:endParaRPr lang="en-US" sz="2400" dirty="0">
              <a:solidFill>
                <a:srgbClr val="FF0000"/>
              </a:solidFill>
              <a:latin typeface="AkzidenzGroteskBE-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kzidenzGroteskBE-Light"/>
              </a:rPr>
              <a:t>The FDA labels for aducanumab and </a:t>
            </a:r>
            <a:r>
              <a:rPr lang="en-US" sz="2400" b="0" i="0" u="none" strike="noStrike" baseline="0" dirty="0" err="1">
                <a:latin typeface="AkzidenzGroteskBE-Light"/>
              </a:rPr>
              <a:t>lecanemab</a:t>
            </a:r>
            <a:r>
              <a:rPr lang="en-US" sz="2400" b="0" i="0" u="none" strike="noStrike" baseline="0" dirty="0">
                <a:latin typeface="AkzidenzGroteskBE-Light"/>
              </a:rPr>
              <a:t> advise ‘additional caution’ when </a:t>
            </a:r>
          </a:p>
          <a:p>
            <a:pPr algn="l"/>
            <a:r>
              <a:rPr lang="en-US" sz="2400" b="0" i="0" u="none" strike="noStrike" baseline="0" dirty="0">
                <a:latin typeface="AkzidenzGroteskBE-Light"/>
              </a:rPr>
              <a:t>     considering thrombolysis.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kzidenzGroteskBE-Light"/>
              </a:rPr>
              <a:t>The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 FDA label for donanemab notes that ‘because ARIA-E can cause focal neurologic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     deficits that can mimic an ischemic stroke, treating clinicians should consider whether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      such symptoms could be due to ARIA-E before giving thrombolytic therapy.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The Appropriate Use Recommendation for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kzidenzGroteskBE-Light"/>
              </a:rPr>
              <a:t>lecanemab</a:t>
            </a:r>
            <a:r>
              <a:rPr lang="en-US" sz="2400" dirty="0">
                <a:solidFill>
                  <a:srgbClr val="FF0000"/>
                </a:solidFill>
                <a:latin typeface="AkzidenzGroteskBE-Light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recommends against use of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kzidenzGroteskBE-Light"/>
              </a:rPr>
              <a:t>      thrombolytics until further data demonstrate safety (Table 4).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7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9B8E-AD2C-2407-0C51-CEE71C6C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7E03B-FCF6-9C11-03CE-4927EF5C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879"/>
            <a:ext cx="10515600" cy="47395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2600"/>
                </a:solidFill>
              </a:rPr>
              <a:t>Summary of Considerations for Antithrombotic &amp; thrombolytic agents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033FD-CF73-D1F3-51D9-5F44F5A6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2" y="1666829"/>
            <a:ext cx="11010900" cy="37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40157-397D-A93B-E45D-4ED06379B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08D26E-B2BD-4830-513A-4C7077C00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i="0" u="none" strike="noStrike" baseline="0" dirty="0">
                <a:solidFill>
                  <a:schemeClr val="bg1"/>
                </a:solidFill>
                <a:latin typeface="AkzidenzGroteskBE-Md"/>
              </a:rPr>
              <a:t>CONSIDERATIONS FOR TREATING AND PREVENTING INCIDENT ARIA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11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8A52C-BA89-5A74-0CD0-EE57913C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84BFB-763B-3548-5AAF-89C147D2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0" u="sng" strike="noStrike" baseline="0" dirty="0">
                <a:solidFill>
                  <a:srgbClr val="FF0000"/>
                </a:solidFill>
                <a:latin typeface="AkzidenzGroteskBE-Md"/>
              </a:rPr>
              <a:t>CONSIDERATIONS FOR TREATING AND PREVENTING INCIDENT ARIA</a:t>
            </a:r>
            <a:r>
              <a:rPr lang="en-US" sz="7200" u="sng" dirty="0">
                <a:solidFill>
                  <a:srgbClr val="FF0000"/>
                </a:solidFill>
              </a:rPr>
              <a:t>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57DB0-6952-D666-5B8E-03A7D6F80468}"/>
              </a:ext>
            </a:extLst>
          </p:cNvPr>
          <p:cNvSpPr txBox="1"/>
          <p:nvPr/>
        </p:nvSpPr>
        <p:spPr>
          <a:xfrm>
            <a:off x="653196" y="837489"/>
            <a:ext cx="111615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Lub Dub Medium" panose="020B0603030403020204" pitchFamily="34" charset="0"/>
              </a:rPr>
              <a:t>FDA Recommendations for Management of ARIA</a:t>
            </a:r>
            <a:r>
              <a:rPr lang="en-US" sz="2000" dirty="0">
                <a:latin typeface="Lub Dub Medium" panose="020B0603030403020204" pitchFamily="34" charset="0"/>
              </a:rPr>
              <a:t>: </a:t>
            </a:r>
          </a:p>
          <a:p>
            <a:pPr marL="342900" indent="-342900" algn="l">
              <a:buAutoNum type="arabicPeriod"/>
            </a:pPr>
            <a:r>
              <a:rPr lang="en-US" sz="2000" dirty="0">
                <a:latin typeface="Lub Dub Medium" panose="020B0603030403020204" pitchFamily="34" charset="0"/>
              </a:rPr>
              <a:t>S</a:t>
            </a:r>
            <a:r>
              <a:rPr lang="en-US" sz="2000" b="0" u="none" strike="noStrike" baseline="0" dirty="0">
                <a:latin typeface="Lub Dub Medium" panose="020B0603030403020204" pitchFamily="34" charset="0"/>
              </a:rPr>
              <a:t>uspend dosing for: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ub Dub Medium" panose="020B0603030403020204" pitchFamily="34" charset="0"/>
              </a:rPr>
              <a:t>M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oderate to severe ARIA-E or ARIA-H MRI findings (defined as appearance of a </a:t>
            </a:r>
          </a:p>
          <a:p>
            <a:pPr algn="l"/>
            <a:r>
              <a:rPr lang="en-US" sz="2000" dirty="0">
                <a:latin typeface="Lub Dub Medium" panose="020B0603030403020204" pitchFamily="34" charset="0"/>
              </a:rPr>
              <a:t>		h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yperintense lesion at least 5 cm in greatest dimension or multiple 			hyperintense foci, at least 5 new cerebral microbleeds, or at least 2 new 			foci of cortical superficial siderosis);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ub Dub Medium" panose="020B0603030403020204" pitchFamily="34" charset="0"/>
              </a:rPr>
              <a:t>M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oderate to severe ARIA-E clinical symptoms (defined as sufficient to affect daily activities); or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ub Dub Medium" panose="020B0603030403020204" pitchFamily="34" charset="0"/>
              </a:rPr>
              <a:t>A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ny symptomatic ARIA-H (including all ICHs).</a:t>
            </a:r>
          </a:p>
          <a:p>
            <a:pPr algn="l"/>
            <a:r>
              <a:rPr lang="en-US" sz="2000" dirty="0">
                <a:latin typeface="Lub Dub Medium" panose="020B0603030403020204" pitchFamily="34" charset="0"/>
              </a:rPr>
              <a:t>2. B</a:t>
            </a:r>
            <a:r>
              <a:rPr lang="en-US" sz="2000" b="0" u="none" strike="noStrike" baseline="0" dirty="0">
                <a:latin typeface="Lub Dub Medium" panose="020B0603030403020204" pitchFamily="34" charset="0"/>
              </a:rPr>
              <a:t>ase the decision to resume dosing on resolution of imaging findings and symptoms 	and on clinical judgement.</a:t>
            </a:r>
          </a:p>
          <a:p>
            <a:pPr algn="l"/>
            <a:endParaRPr lang="en-US" sz="2000" u="sng" dirty="0">
              <a:latin typeface="Lub Dub Medium" panose="020B0603030403020204" pitchFamily="34" charset="0"/>
            </a:endParaRPr>
          </a:p>
          <a:p>
            <a:pPr algn="l"/>
            <a:r>
              <a:rPr lang="en-US" sz="2000" u="sng" dirty="0">
                <a:latin typeface="Lub Dub Medium" panose="020B0603030403020204" pitchFamily="34" charset="0"/>
              </a:rPr>
              <a:t>Appropriate Use Recommendations</a:t>
            </a:r>
            <a:r>
              <a:rPr lang="en-US" sz="2000" dirty="0">
                <a:latin typeface="Lub Dub Medium" panose="020B0603030403020204" pitchFamily="34" charset="0"/>
              </a:rPr>
              <a:t>: </a:t>
            </a:r>
          </a:p>
          <a:p>
            <a:pPr marL="342900" indent="-342900" algn="l">
              <a:buAutoNum type="arabicPeriod"/>
            </a:pPr>
            <a:r>
              <a:rPr lang="en-US" sz="2000" dirty="0">
                <a:latin typeface="Lub Dub Medium" panose="020B0603030403020204" pitchFamily="34" charset="0"/>
              </a:rPr>
              <a:t>In addition, </a:t>
            </a:r>
            <a:r>
              <a:rPr lang="en-US" sz="2000" i="1" dirty="0">
                <a:latin typeface="Lub Dub Medium" panose="020B0603030403020204" pitchFamily="34" charset="0"/>
              </a:rPr>
              <a:t>consider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anti-inflammatory treatment, such as corticosteroids for ARIA-E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Lub Dub Medium" panose="020B0603030403020204" pitchFamily="34" charset="0"/>
              </a:rPr>
              <a:t>	High-dose Steroid Anti-inflammatory Regiment to Consider for ARIA-E: 	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intravenous methylprednisolone 1 g daily for 3 to 5 days; then, oral prednisone 	60 mg daily tapered to discontinuation over several months. </a:t>
            </a:r>
            <a:endParaRPr lang="en-US" sz="2000" b="0" i="0" u="none" strike="noStrike" baseline="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algn="l"/>
            <a:endParaRPr lang="en-US" dirty="0">
              <a:latin typeface="AkzidenzGroteskBE-Ligh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2DC8-7889-58C0-EF46-A2DAC393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EE4322-DB09-F415-C23F-E1CC0C52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i="0" strike="noStrike" baseline="0" dirty="0">
                <a:solidFill>
                  <a:srgbClr val="FF0000"/>
                </a:solidFill>
                <a:latin typeface="AkzidenzGroteskBE-Md"/>
              </a:rPr>
              <a:t>CONSIDERATIONS FOR TREATING AND PREVENTING INCIDENT ARIA-H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0FD52D-0126-D696-25E1-10D289EB3902}"/>
              </a:ext>
            </a:extLst>
          </p:cNvPr>
          <p:cNvSpPr txBox="1"/>
          <p:nvPr/>
        </p:nvSpPr>
        <p:spPr>
          <a:xfrm>
            <a:off x="116958" y="1020726"/>
            <a:ext cx="114954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For patients with ARIA-H presenting with symptomatic ICH,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ub Dub Medium" panose="020B0603030403020204" pitchFamily="34" charset="0"/>
              </a:rPr>
              <a:t>	follow existent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AHA ICH guidance. </a:t>
            </a:r>
          </a:p>
          <a:p>
            <a:pPr algn="l"/>
            <a:r>
              <a:rPr lang="en-US" sz="2800" b="0" i="0" u="none" strike="noStrike" baseline="0" dirty="0">
                <a:solidFill>
                  <a:srgbClr val="FF0000"/>
                </a:solidFill>
                <a:latin typeface="Lub Dub Medium" panose="020B0603030403020204" pitchFamily="34" charset="0"/>
              </a:rPr>
              <a:t> </a:t>
            </a:r>
          </a:p>
          <a:p>
            <a:pPr algn="l"/>
            <a:r>
              <a:rPr lang="en-US" sz="2800" dirty="0">
                <a:latin typeface="Lub Dub Medium" panose="020B0603030403020204" pitchFamily="34" charset="0"/>
              </a:rPr>
              <a:t>2.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Evacuation of the types of lobar ICHs that are often related to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	CAA does not seem to carry increased risk of surgical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	complication. </a:t>
            </a:r>
          </a:p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ub Dub Medium" panose="020B0603030403020204" pitchFamily="34" charset="0"/>
              </a:rPr>
              <a:t>3. Antihypertensive blood pressure medication when indicated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ub Dub Medium" panose="020B0603030403020204" pitchFamily="34" charset="0"/>
              </a:rPr>
              <a:t>	has the potential to reduce ICH risk and possibly the risk of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ub Dub Medium" panose="020B0603030403020204" pitchFamily="34" charset="0"/>
              </a:rPr>
              <a:t>	ARIA-E. </a:t>
            </a:r>
            <a:endParaRPr lang="en-US" sz="28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20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2EA49-F054-48A6-05AE-5AE59E19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E9FDCB-4BD7-E3E0-C77A-34EBC994B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Steps </a:t>
            </a:r>
          </a:p>
        </p:txBody>
      </p:sp>
    </p:spTree>
    <p:extLst>
      <p:ext uri="{BB962C8B-B14F-4D97-AF65-F5344CB8AC3E}">
        <p14:creationId xmlns:p14="http://schemas.microsoft.com/office/powerpoint/2010/main" val="2763970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761A2-874A-416E-3C9C-D026A126F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68BFF1-E6C4-72C7-7934-9DB5CFD5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73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Future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713E1-2763-6353-09B6-2B72EB8CAE94}"/>
              </a:ext>
            </a:extLst>
          </p:cNvPr>
          <p:cNvSpPr txBox="1"/>
          <p:nvPr/>
        </p:nvSpPr>
        <p:spPr>
          <a:xfrm>
            <a:off x="1213164" y="561315"/>
            <a:ext cx="1071473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u="sng" dirty="0"/>
          </a:p>
          <a:p>
            <a:r>
              <a:rPr lang="en-US" sz="2400" dirty="0">
                <a:latin typeface="Lub Dub Medium" panose="020B0603030403020204" pitchFamily="34" charset="0"/>
              </a:rPr>
              <a:t>To better optimize the trade-off between benefit of AB immunotherapy in AD and the risks, further exploration of the following related areas could prove beneficial: </a:t>
            </a:r>
          </a:p>
          <a:p>
            <a:r>
              <a:rPr lang="en-US" sz="2800" dirty="0"/>
              <a:t>	</a:t>
            </a:r>
            <a:r>
              <a:rPr lang="en-US" sz="2400" dirty="0">
                <a:latin typeface="Lub Dub Medium" panose="020B0603030403020204" pitchFamily="34" charset="0"/>
              </a:rPr>
              <a:t>1. </a:t>
            </a:r>
            <a:r>
              <a:rPr lang="en-US" sz="2000" dirty="0">
                <a:latin typeface="Lub Dub Medium" panose="020B0603030403020204" pitchFamily="34" charset="0"/>
              </a:rPr>
              <a:t>Development of better predictor equations of severe or </a:t>
            </a:r>
          </a:p>
          <a:p>
            <a:r>
              <a:rPr lang="en-US" sz="2000" dirty="0">
                <a:latin typeface="Lub Dub Medium" panose="020B0603030403020204" pitchFamily="34" charset="0"/>
              </a:rPr>
              <a:t>		life-threatening ARIA; </a:t>
            </a:r>
          </a:p>
          <a:p>
            <a:endParaRPr lang="en-US" sz="2000" dirty="0">
              <a:latin typeface="Lub Dub Medium" panose="020B0603030403020204" pitchFamily="34" charset="0"/>
            </a:endParaRPr>
          </a:p>
          <a:p>
            <a:r>
              <a:rPr lang="en-US" sz="2000" dirty="0">
                <a:latin typeface="Lub Dub Medium" panose="020B0603030403020204" pitchFamily="34" charset="0"/>
              </a:rPr>
              <a:t>	2. Elucidation and testing of mechanism-based prevention and </a:t>
            </a:r>
          </a:p>
          <a:p>
            <a:r>
              <a:rPr lang="en-US" sz="2000" dirty="0">
                <a:latin typeface="Lub Dub Medium" panose="020B0603030403020204" pitchFamily="34" charset="0"/>
              </a:rPr>
              <a:t>		treatment strategies; </a:t>
            </a:r>
          </a:p>
          <a:p>
            <a:endParaRPr lang="en-US" sz="2000" dirty="0">
              <a:latin typeface="Lub Dub Medium" panose="020B0603030403020204" pitchFamily="34" charset="0"/>
            </a:endParaRPr>
          </a:p>
          <a:p>
            <a:pPr algn="l"/>
            <a:r>
              <a:rPr lang="en-US" sz="2000" dirty="0">
                <a:latin typeface="Lub Dub Medium" panose="020B0603030403020204" pitchFamily="34" charset="0"/>
              </a:rPr>
              <a:t>	3. Better definition</a:t>
            </a:r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 of the decision tipping point for determining </a:t>
            </a:r>
          </a:p>
          <a:p>
            <a:pPr algn="l"/>
            <a:r>
              <a:rPr lang="en-US" sz="2000" b="0" i="0" u="none" strike="noStrike" baseline="0" dirty="0">
                <a:latin typeface="Lub Dub Medium" panose="020B0603030403020204" pitchFamily="34" charset="0"/>
              </a:rPr>
              <a:t>		when benefit of therapy outweighs risk.</a:t>
            </a:r>
          </a:p>
          <a:p>
            <a:pPr algn="l"/>
            <a:endParaRPr lang="en-US" sz="2000" b="0" i="0" u="none" strike="noStrike" baseline="0" dirty="0">
              <a:latin typeface="Lub Dub Medium" panose="020B0603030403020204" pitchFamily="34" charset="0"/>
            </a:endParaRPr>
          </a:p>
          <a:p>
            <a:pPr algn="l"/>
            <a:r>
              <a:rPr lang="en-US" sz="2000" dirty="0">
                <a:latin typeface="Lub Dub Medium" panose="020B0603030403020204" pitchFamily="34" charset="0"/>
              </a:rPr>
              <a:t>	4. Collection of real-world data to determine efficacy and safety of anti-AB 		therapy in AD</a:t>
            </a:r>
            <a:r>
              <a:rPr lang="en-US" sz="2400" dirty="0">
                <a:latin typeface="Lub Dub Medium" panose="020B0603030403020204" pitchFamily="34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65376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66965-89E3-D2FB-73AA-43C521CB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FB92B-C192-B4F5-ACFF-C25E111C7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40439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B3D2C-4900-0785-B35F-153FDF3DC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4E37DB-7CDE-1671-5732-A8619E3C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DAA29-A26E-E895-D485-E3F0500261C9}"/>
              </a:ext>
            </a:extLst>
          </p:cNvPr>
          <p:cNvSpPr txBox="1"/>
          <p:nvPr/>
        </p:nvSpPr>
        <p:spPr>
          <a:xfrm>
            <a:off x="531628" y="1318437"/>
            <a:ext cx="1109156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ARIA is a common and often asymptomatic effect of anti-amyloid </a:t>
            </a:r>
          </a:p>
          <a:p>
            <a:r>
              <a:rPr lang="en-US" sz="2800" dirty="0"/>
              <a:t>Immunotherapy diagnosed on MRI of the brain. </a:t>
            </a:r>
          </a:p>
          <a:p>
            <a:endParaRPr lang="en-US" sz="2800" dirty="0"/>
          </a:p>
          <a:p>
            <a:pPr algn="l"/>
            <a:r>
              <a:rPr lang="en-US" sz="2800" dirty="0"/>
              <a:t>2. Symptomatic presenting features may include </a:t>
            </a:r>
            <a:r>
              <a:rPr lang="en-US" sz="2800" b="0" i="0" u="none" strike="noStrike" baseline="0" dirty="0">
                <a:latin typeface="AkzidenzGroteskBE-Light"/>
              </a:rPr>
              <a:t>headache, altered mental 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status, partial or generalized seizures, and focal neurologic deficits.</a:t>
            </a:r>
          </a:p>
          <a:p>
            <a:pPr algn="l"/>
            <a:endParaRPr lang="en-US" sz="2800" b="0" i="0" u="none" strike="noStrike" baseline="0" dirty="0">
              <a:latin typeface="AkzidenzGroteskBE-Light"/>
            </a:endParaRPr>
          </a:p>
          <a:p>
            <a:pPr algn="l"/>
            <a:r>
              <a:rPr lang="en-US" sz="2800" dirty="0">
                <a:latin typeface="AkzidenzGroteskBE-Light"/>
              </a:rPr>
              <a:t>3. ARIA risk can be stratified by the presence of CAA markers: </a:t>
            </a:r>
            <a:r>
              <a:rPr lang="en-US" sz="2800" b="0" i="0" u="none" strike="noStrike" baseline="0" dirty="0">
                <a:latin typeface="AkzidenzGroteskBE-Light"/>
              </a:rPr>
              <a:t>cerebral 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microbleeds, cortical superficial siderosis, and </a:t>
            </a:r>
            <a:r>
              <a:rPr lang="en-US" sz="2800" b="0" i="1" u="none" strike="noStrike" baseline="0" dirty="0">
                <a:latin typeface="AkzidenzGrotesk-LightItalic"/>
              </a:rPr>
              <a:t>APOE </a:t>
            </a:r>
            <a:r>
              <a:rPr lang="en-US" sz="2800" b="0" i="0" u="none" strike="noStrike" baseline="0" dirty="0">
                <a:latin typeface="AkzidenzGroteskBE-Light"/>
              </a:rPr>
              <a:t>genotype (e4).</a:t>
            </a:r>
          </a:p>
          <a:p>
            <a:pPr algn="l"/>
            <a:endParaRPr lang="en-US" sz="2800" b="0" i="0" u="none" strike="noStrike" baseline="0" dirty="0">
              <a:latin typeface="AkzidenzGroteskBE-Light"/>
            </a:endParaRPr>
          </a:p>
          <a:p>
            <a:pPr algn="l"/>
            <a:r>
              <a:rPr lang="en-US" sz="2800" dirty="0">
                <a:latin typeface="AkzidenzGroteskBE-Light"/>
              </a:rPr>
              <a:t>4. Blood pressure control may reduce the risk of ARIA-E.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4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FD0C-DDFA-39EA-1BFA-179DED1FF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Vascular Neurology Considerations for </a:t>
            </a:r>
            <a:r>
              <a:rPr lang="en-US" sz="1400" b="1" dirty="0" err="1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Antiamyloid</a:t>
            </a:r>
            <a:r>
              <a:rPr lang="en-US" sz="1400" b="1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Immunotherapy 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Link: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u="sng" dirty="0">
                <a:solidFill>
                  <a:schemeClr val="bg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https://www.ahajournals.org/doi/10.1161/STR.0000000000000480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Note: The URL in this message will be live when the advisory publishes online.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Key words included in the article: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Alzheimer disease; amyloid; antibodies; cerebral amyloid angiopathy; immunotherapy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Citation: 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Greenberg SM, Aparicio HJ, Furie KL, Goyal MS, Hinman JD, Kozberg M, Leonard A, Fisher MJ; on behalf of the American Heart Association Stroke Council; Council on Cardiovascular and Stroke Nursing; and Council on Clinical Cardiology. Vascular neurology considerations for </a:t>
            </a:r>
            <a:r>
              <a:rPr lang="en-US" sz="1400" dirty="0" err="1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antiamyloid</a:t>
            </a: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immunotherapy: a science advisory from the American Heart Association. 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400" i="1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Stroke</a:t>
            </a: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Published online December 11, 2024. </a:t>
            </a:r>
            <a:r>
              <a:rPr lang="en-US" sz="1400" dirty="0" err="1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doi</a:t>
            </a:r>
            <a: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10.1161/STR.0000000000000480</a:t>
            </a:r>
            <a:br>
              <a:rPr lang="en-US" sz="14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14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55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444F1-376E-9CB5-E84E-FA099DB23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216C2-146B-87EC-11D2-27FBC972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93" y="605761"/>
            <a:ext cx="10515600" cy="473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FC0DD-A1EF-7E75-6D84-B75F9A559CAC}"/>
              </a:ext>
            </a:extLst>
          </p:cNvPr>
          <p:cNvSpPr txBox="1"/>
          <p:nvPr/>
        </p:nvSpPr>
        <p:spPr>
          <a:xfrm>
            <a:off x="526816" y="1212112"/>
            <a:ext cx="1127289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AkzidenzGroteskBE-Light"/>
              </a:rPr>
              <a:t>5. </a:t>
            </a:r>
            <a:r>
              <a:rPr lang="en-US" sz="2800" b="0" i="0" u="none" strike="noStrike" baseline="0" dirty="0">
                <a:latin typeface="AkzidenzGroteskBE-Light"/>
              </a:rPr>
              <a:t>Anticoagulation </a:t>
            </a:r>
            <a:r>
              <a:rPr lang="en-US" sz="2800" dirty="0">
                <a:latin typeface="AkzidenzGroteskBE-Light"/>
              </a:rPr>
              <a:t>may</a:t>
            </a:r>
            <a:r>
              <a:rPr lang="en-US" sz="2800" b="0" i="0" u="none" strike="noStrike" baseline="0" dirty="0">
                <a:latin typeface="AkzidenzGroteskBE-Light"/>
              </a:rPr>
              <a:t> increase the risk of severe ARIA-H. A  careful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	risk-benefit assessment should be c</a:t>
            </a:r>
            <a:r>
              <a:rPr lang="en-US" sz="2800" dirty="0">
                <a:latin typeface="AkzidenzGroteskBE-Light"/>
              </a:rPr>
              <a:t>onsidered before administering </a:t>
            </a:r>
          </a:p>
          <a:p>
            <a:pPr algn="l"/>
            <a:r>
              <a:rPr lang="en-US" sz="2800" dirty="0">
                <a:latin typeface="AkzidenzGroteskBE-Light"/>
              </a:rPr>
              <a:t>	concomitant anti-amyloid immune therapy and anticoagulation.</a:t>
            </a:r>
          </a:p>
          <a:p>
            <a:pPr algn="l"/>
            <a:r>
              <a:rPr lang="en-US" sz="2800" dirty="0">
                <a:latin typeface="AkzidenzGroteskBE-Light"/>
              </a:rPr>
              <a:t> </a:t>
            </a:r>
          </a:p>
          <a:p>
            <a:pPr algn="l"/>
            <a:r>
              <a:rPr lang="en-US" sz="2800" dirty="0">
                <a:latin typeface="AkzidenzGroteskBE-Light"/>
              </a:rPr>
              <a:t>6. </a:t>
            </a:r>
            <a:r>
              <a:rPr lang="en-US" sz="2800" b="0" i="0" u="none" strike="noStrike" baseline="0" dirty="0">
                <a:latin typeface="AkzidenzGroteskBE-Light"/>
              </a:rPr>
              <a:t>Pending further data demonstrating the safety of thrombolysis in this 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	setting, clinicians might reasonably consider a high level of caution or 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	avoidance of thrombolytic </a:t>
            </a:r>
            <a:r>
              <a:rPr lang="en-US" sz="2800" dirty="0">
                <a:latin typeface="AkzidenzGroteskBE-Light"/>
              </a:rPr>
              <a:t>therapy</a:t>
            </a:r>
            <a:r>
              <a:rPr lang="en-US" sz="2800" b="0" i="0" u="none" strike="noStrike" baseline="0" dirty="0">
                <a:latin typeface="AkzidenzGroteskBE-Light"/>
              </a:rPr>
              <a:t> in patients receiving anti-amyloid 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	immunotherapy.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 </a:t>
            </a:r>
          </a:p>
          <a:p>
            <a:pPr algn="l"/>
            <a:r>
              <a:rPr lang="en-US" sz="2800" dirty="0">
                <a:latin typeface="AkzidenzGroteskBE-Light"/>
              </a:rPr>
              <a:t>7. </a:t>
            </a:r>
            <a:r>
              <a:rPr lang="en-US" sz="2800" b="0" i="0" u="none" strike="noStrike" baseline="0" dirty="0">
                <a:latin typeface="AkzidenzGroteskBE-Light"/>
              </a:rPr>
              <a:t>Mechanical</a:t>
            </a:r>
            <a:r>
              <a:rPr lang="en-US" sz="2800" dirty="0">
                <a:latin typeface="AkzidenzGroteskBE-Light"/>
              </a:rPr>
              <a:t> </a:t>
            </a:r>
            <a:r>
              <a:rPr lang="en-US" sz="2800" b="0" i="0" u="none" strike="noStrike" baseline="0" dirty="0">
                <a:latin typeface="AkzidenzGroteskBE-Light"/>
              </a:rPr>
              <a:t>thrombectomy without thrombolytics for patients with </a:t>
            </a:r>
          </a:p>
          <a:p>
            <a:pPr algn="l"/>
            <a:r>
              <a:rPr lang="en-US" sz="2800" b="0" i="0" u="none" strike="noStrike" baseline="0" dirty="0">
                <a:latin typeface="AkzidenzGroteskBE-Light"/>
              </a:rPr>
              <a:t>	established clinical indications is likely safe and should be </a:t>
            </a:r>
            <a:r>
              <a:rPr lang="en-US" sz="2800" dirty="0">
                <a:latin typeface="AkzidenzGroteskBE-Light"/>
              </a:rPr>
              <a:t>considered</a:t>
            </a:r>
            <a:r>
              <a:rPr lang="en-US" sz="2800" b="0" i="0" u="none" strike="noStrike" baseline="0" dirty="0">
                <a:latin typeface="AkzidenzGroteskBE-Ligh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7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39722-3B04-CF82-C09F-A2D5B443F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EE2920-BE46-4D29-3A87-C727A27CB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61349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426586"/>
            <a:ext cx="10505682" cy="2387600"/>
          </a:xfrm>
        </p:spPr>
        <p:txBody>
          <a:bodyPr/>
          <a:lstStyle/>
          <a:p>
            <a:r>
              <a:rPr lang="en-US" dirty="0"/>
              <a:t>Purpose of this AHA Science Advisory </a:t>
            </a:r>
          </a:p>
        </p:txBody>
      </p:sp>
    </p:spTree>
    <p:extLst>
      <p:ext uri="{BB962C8B-B14F-4D97-AF65-F5344CB8AC3E}">
        <p14:creationId xmlns:p14="http://schemas.microsoft.com/office/powerpoint/2010/main" val="25024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17"/>
            <a:ext cx="10515600" cy="506994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F2600"/>
                </a:solidFill>
              </a:rPr>
              <a:t>Purpose of AHA science advisory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64C84-A882-6449-86B9-34EAB0D7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988"/>
            <a:ext cx="10515600" cy="529627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i="0" u="none" strike="noStrike" cap="non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Anti–amyloid-βeta (a</a:t>
            </a:r>
            <a:r>
              <a:rPr lang="en-US" sz="8000" b="0" i="0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β</a:t>
            </a:r>
            <a:r>
              <a:rPr lang="en-US" sz="8000" i="0" u="none" strike="noStrike" cap="non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) monoclonal antibody infusion for mild cognitive impairment or mild dementia attributable to </a:t>
            </a:r>
            <a:r>
              <a:rPr lang="en-US" sz="8000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A</a:t>
            </a:r>
            <a:r>
              <a:rPr lang="en-US" sz="8000" i="0" u="none" strike="noStrike" cap="non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lzheimer disease (AD) is the first food and drug administration (FDA)–approved disease modifying</a:t>
            </a:r>
            <a:r>
              <a:rPr lang="en-US" sz="8000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  <a:r>
              <a:rPr lang="en-US" sz="8000" i="0" u="none" strike="noStrike" cap="non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therapy for AD.</a:t>
            </a:r>
          </a:p>
          <a:p>
            <a:pPr algn="l"/>
            <a:r>
              <a:rPr lang="en-US" sz="8000" i="0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Amyloid-related imaging abnormalities (aria), vasogenic edema (ARIA-E) and intracranial micro- or macro-hemorrhages (ARIA-H), are the only major adverse events commonly associated with this class of immunotherapies. </a:t>
            </a:r>
          </a:p>
          <a:p>
            <a:pPr algn="l"/>
            <a:r>
              <a:rPr lang="en-US" sz="8000" i="1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This science advisory provides a </a:t>
            </a:r>
            <a:r>
              <a:rPr lang="en-US" sz="8000" i="1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set</a:t>
            </a:r>
            <a:r>
              <a:rPr lang="en-US" sz="8000" i="1" cap="none" dirty="0">
                <a:solidFill>
                  <a:schemeClr val="tx1"/>
                </a:solidFill>
                <a:latin typeface="Lub Dub Medium" panose="020B0603030403020204" pitchFamily="34" charset="0"/>
              </a:rPr>
              <a:t> </a:t>
            </a:r>
            <a:r>
              <a:rPr lang="en-US" sz="8000" i="1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of practical considerations for clinicians consulting on cerebrovascular aspects of anti-aβ monoclonal antibody infusion.</a:t>
            </a:r>
          </a:p>
          <a:p>
            <a:pPr algn="l"/>
            <a:r>
              <a:rPr lang="en-US" sz="8000" cap="none" dirty="0">
                <a:solidFill>
                  <a:schemeClr val="tx1"/>
                </a:solidFill>
                <a:latin typeface="Lub Dub Medium" panose="020B0603030403020204" pitchFamily="34" charset="0"/>
              </a:rPr>
              <a:t>It is not a comprehensive review of aria or a guideline. </a:t>
            </a:r>
          </a:p>
          <a:p>
            <a:pPr algn="l"/>
            <a:r>
              <a:rPr lang="en-US" sz="8000" i="0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Rather, because ARIA-E and ARIA-H are fundamentally cerebrovascular in origin, stroke specialists and clinicians need to be informed whether:  </a:t>
            </a:r>
          </a:p>
          <a:p>
            <a:pPr marL="342900" indent="-342900" algn="l">
              <a:buAutoNum type="arabicPeriod"/>
            </a:pPr>
            <a:r>
              <a:rPr lang="en-US" sz="8000" i="0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Patients who have indications for antithrombotic therapy are candidates for anti-aβ immunotherapy; </a:t>
            </a:r>
          </a:p>
          <a:p>
            <a:pPr marL="342900" indent="-342900" algn="l">
              <a:buAutoNum type="arabicPeriod" startAt="2"/>
            </a:pPr>
            <a:r>
              <a:rPr lang="en-US" sz="8000" i="0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Patients receiving immunotherapy </a:t>
            </a:r>
            <a:r>
              <a:rPr lang="en-US" sz="8000" cap="none" dirty="0">
                <a:solidFill>
                  <a:schemeClr val="tx1"/>
                </a:solidFill>
                <a:latin typeface="Lub Dub Medium" panose="020B0603030403020204" pitchFamily="34" charset="0"/>
              </a:rPr>
              <a:t>could</a:t>
            </a:r>
            <a:r>
              <a:rPr lang="en-US" sz="8000" i="0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 be treated with thrombolytics or thrombectomy; and </a:t>
            </a:r>
          </a:p>
          <a:p>
            <a:pPr marL="342900" indent="-342900" algn="l">
              <a:buAutoNum type="arabicPeriod" startAt="2"/>
            </a:pPr>
            <a:r>
              <a:rPr lang="en-US" sz="8000" i="0" u="none" strike="noStrike" cap="none" baseline="0" dirty="0">
                <a:solidFill>
                  <a:schemeClr val="tx1"/>
                </a:solidFill>
                <a:latin typeface="Lub Dub Medium" panose="020B0603030403020204" pitchFamily="34" charset="0"/>
              </a:rPr>
              <a:t>How to treat aria when it occurs.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16D8-D793-EDD2-C729-CB3580ED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0AFD34-E197-DF2E-D2CB-91B223370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233846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BC0FF-FB31-E091-1FDA-5BEBF2A8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7E73BD-F9D7-6710-8795-78CFE614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53"/>
            <a:ext cx="10515600" cy="559408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Background: </a:t>
            </a:r>
            <a:r>
              <a:rPr lang="en-US" sz="2800" i="0" u="sng" strike="noStrike" baseline="0" dirty="0">
                <a:solidFill>
                  <a:srgbClr val="FF0000"/>
                </a:solidFill>
                <a:latin typeface="AkzidenzGroteskBE-Light"/>
              </a:rPr>
              <a:t>anti-A</a:t>
            </a:r>
            <a:r>
              <a:rPr lang="en-US" sz="2800" i="0" u="sng" strike="noStrike" baseline="0" dirty="0">
                <a:solidFill>
                  <a:srgbClr val="FF0000"/>
                </a:solidFill>
                <a:latin typeface="GandhariUnicode-Roman"/>
              </a:rPr>
              <a:t>β </a:t>
            </a:r>
            <a:r>
              <a:rPr lang="en-US" sz="2800" i="0" u="sng" strike="noStrike" baseline="0" dirty="0">
                <a:solidFill>
                  <a:srgbClr val="FF0000"/>
                </a:solidFill>
                <a:latin typeface="AkzidenzGroteskBE-Light"/>
              </a:rPr>
              <a:t>monoclonal antibodies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F70B9C-77E4-80D6-76A5-3D4B51251523}"/>
              </a:ext>
            </a:extLst>
          </p:cNvPr>
          <p:cNvSpPr txBox="1"/>
          <p:nvPr/>
        </p:nvSpPr>
        <p:spPr>
          <a:xfrm>
            <a:off x="700398" y="797510"/>
            <a:ext cx="111686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Lub Dub Medium" panose="020B0603030403020204" pitchFamily="34" charset="0"/>
              </a:rPr>
              <a:t>There are 3 FDA-approved </a:t>
            </a:r>
            <a:r>
              <a:rPr lang="en-US" sz="2400" b="0" i="0" u="none" strike="noStrike" baseline="0" dirty="0">
                <a:latin typeface="Lub Dub Medium" panose="020B0603030403020204" pitchFamily="34" charset="0"/>
              </a:rPr>
              <a:t>anti-A</a:t>
            </a:r>
            <a:r>
              <a:rPr lang="en-US" sz="2400" dirty="0">
                <a:latin typeface="Lub Dub Medium" panose="020B0603030403020204" pitchFamily="34" charset="0"/>
              </a:rPr>
              <a:t>B</a:t>
            </a:r>
            <a:r>
              <a:rPr lang="en-US" sz="2400" b="0" i="0" u="none" strike="noStrike" baseline="0" dirty="0">
                <a:latin typeface="Lub Dub Medium" panose="020B0603030403020204" pitchFamily="34" charset="0"/>
              </a:rPr>
              <a:t> monoclonal antibodies for treatment of  mild cognitive impairment or mild dementia attributable to AD.</a:t>
            </a:r>
          </a:p>
          <a:p>
            <a:pPr algn="l"/>
            <a:endParaRPr lang="en-US" sz="2400" dirty="0">
              <a:latin typeface="Lub Dub Medium" panose="020B060303040302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Aducanumab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, a monoclonal antibody selected for reactivity with A</a:t>
            </a:r>
            <a:r>
              <a:rPr lang="en-US" sz="2400" dirty="0">
                <a:solidFill>
                  <a:srgbClr val="000000"/>
                </a:solidFill>
                <a:latin typeface="Lub Dub Medium" panose="020B0603030403020204" pitchFamily="34" charset="0"/>
              </a:rPr>
              <a:t>B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aggregates, was granted accelerated approval based on 1 of 2 phase 3 trials;  however, its commercialization has been discontinued by its manufacturer.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algn="l"/>
            <a:r>
              <a:rPr lang="es-ES" sz="2400" b="1" i="0" u="none" strike="noStrike" baseline="0" dirty="0" err="1">
                <a:latin typeface="Lub Dub Medium" panose="020B0603030403020204" pitchFamily="34" charset="0"/>
              </a:rPr>
              <a:t>Lecanemab</a:t>
            </a:r>
            <a:r>
              <a:rPr lang="es-ES" sz="2400" b="0" i="0" u="none" strike="noStrike" baseline="0" dirty="0">
                <a:latin typeface="Lub Dub Medium" panose="020B0603030403020204" pitchFamily="34" charset="0"/>
              </a:rPr>
              <a:t>, a monoclonal </a:t>
            </a:r>
            <a:r>
              <a:rPr lang="es-ES" sz="2400" b="0" i="0" u="none" strike="noStrike" baseline="0" dirty="0" err="1">
                <a:latin typeface="Lub Dub Medium" panose="020B0603030403020204" pitchFamily="34" charset="0"/>
              </a:rPr>
              <a:t>antibody</a:t>
            </a:r>
            <a:r>
              <a:rPr lang="es-ES" sz="2400" b="0" i="0" u="none" strike="noStrike" baseline="0" dirty="0">
                <a:latin typeface="Lub Dub Medium" panose="020B0603030403020204" pitchFamily="34" charset="0"/>
              </a:rPr>
              <a:t> reactive</a:t>
            </a:r>
            <a:r>
              <a:rPr lang="en-US" sz="2400" b="0" i="0" u="none" strike="noStrike" baseline="0" dirty="0">
                <a:latin typeface="Lub Dub Medium" panose="020B0603030403020204" pitchFamily="34" charset="0"/>
              </a:rPr>
              <a:t> to A</a:t>
            </a:r>
            <a:r>
              <a:rPr lang="en-US" sz="2400" dirty="0">
                <a:latin typeface="Lub Dub Medium" panose="020B0603030403020204" pitchFamily="34" charset="0"/>
              </a:rPr>
              <a:t>B</a:t>
            </a:r>
            <a:r>
              <a:rPr lang="en-US" sz="2400" b="0" i="0" u="none" strike="noStrike" baseline="0" dirty="0">
                <a:latin typeface="Lub Dub Medium" panose="020B0603030403020204" pitchFamily="34" charset="0"/>
              </a:rPr>
              <a:t> protofibrils, was initially granted accelerated approval.</a:t>
            </a:r>
          </a:p>
          <a:p>
            <a:pPr algn="l"/>
            <a:endParaRPr lang="en-US" sz="2400" dirty="0">
              <a:latin typeface="Lub Dub Medium" panose="020B060303040302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Donanemab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, a monoclonal antibody directed against a pyroglutamate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containing</a:t>
            </a:r>
            <a:r>
              <a:rPr lang="en-US" sz="2400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form of A</a:t>
            </a:r>
            <a:r>
              <a:rPr lang="en-US" sz="2400" dirty="0">
                <a:solidFill>
                  <a:srgbClr val="000000"/>
                </a:solidFill>
                <a:latin typeface="Lub Dub Medium" panose="020B0603030403020204" pitchFamily="34" charset="0"/>
              </a:rPr>
              <a:t>B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 present in AD plaques, slowed</a:t>
            </a:r>
            <a:r>
              <a:rPr lang="en-US" sz="2400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decline in a phase 3 trial,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Lub Dub Medium" panose="020B0603030403020204" pitchFamily="34" charset="0"/>
              </a:rPr>
              <a:t>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Lub Dub Medium" panose="020B0603030403020204" pitchFamily="34" charset="0"/>
              </a:rPr>
              <a:t>received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full FDA approval.</a:t>
            </a:r>
            <a:endParaRPr lang="en-US" sz="24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9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F6709-0D53-19C9-4B45-49DAB1E4C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19F58D-72EA-E7DD-7094-61D9E624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94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Background: Frequency of ARIA-e and ARIA-H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87E98-D158-91D9-64C1-867D4570933A}"/>
              </a:ext>
            </a:extLst>
          </p:cNvPr>
          <p:cNvSpPr txBox="1"/>
          <p:nvPr/>
        </p:nvSpPr>
        <p:spPr>
          <a:xfrm>
            <a:off x="838200" y="559408"/>
            <a:ext cx="109222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b Dub Medium" panose="020B0603030403020204" pitchFamily="34" charset="0"/>
              </a:rPr>
              <a:t>ARIA-E and ARIA-H are common neuroradiological imaging findings associated with </a:t>
            </a:r>
          </a:p>
          <a:p>
            <a:r>
              <a:rPr lang="en-US" sz="2000" dirty="0">
                <a:latin typeface="Lub Dub Medium" panose="020B0603030403020204" pitchFamily="34" charset="0"/>
              </a:rPr>
              <a:t>anti-AB therapies based on its incidence in phase 3 studies:</a:t>
            </a:r>
          </a:p>
          <a:p>
            <a:endParaRPr lang="en-US" sz="2000" dirty="0">
              <a:latin typeface="Lub Dub Medium" panose="020B0603030403020204" pitchFamily="34" charset="0"/>
            </a:endParaRPr>
          </a:p>
          <a:p>
            <a:r>
              <a:rPr lang="en-US" sz="2000" u="sng" dirty="0">
                <a:latin typeface="Lub Dub Medium" panose="020B0603030403020204" pitchFamily="34" charset="0"/>
              </a:rPr>
              <a:t>AB Monoclonal Antibody</a:t>
            </a:r>
            <a:r>
              <a:rPr lang="en-US" sz="2000" dirty="0">
                <a:latin typeface="Lub Dub Medium" panose="020B0603030403020204" pitchFamily="34" charset="0"/>
              </a:rPr>
              <a:t>                            </a:t>
            </a:r>
            <a:r>
              <a:rPr lang="en-US" sz="2000" u="sng" dirty="0">
                <a:latin typeface="Lub Dub Medium" panose="020B0603030403020204" pitchFamily="34" charset="0"/>
              </a:rPr>
              <a:t>ARIA-E </a:t>
            </a:r>
            <a:r>
              <a:rPr lang="en-US" sz="2000" dirty="0">
                <a:latin typeface="Lub Dub Medium" panose="020B0603030403020204" pitchFamily="34" charset="0"/>
              </a:rPr>
              <a:t>             </a:t>
            </a:r>
            <a:r>
              <a:rPr lang="en-US" sz="2000" u="sng" dirty="0">
                <a:latin typeface="Lub Dub Medium" panose="020B0603030403020204" pitchFamily="34" charset="0"/>
              </a:rPr>
              <a:t>ARIA-H </a:t>
            </a:r>
            <a:r>
              <a:rPr lang="en-US" sz="2000" dirty="0">
                <a:latin typeface="Lub Dub Medium" panose="020B0603030403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Lub Dub Medium" panose="020B0603030403020204" pitchFamily="34" charset="0"/>
              </a:rPr>
              <a:t>Aducanumab (high dose)                      35%                  28%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Lub Dub Medium" panose="020B0603030403020204" pitchFamily="34" charset="0"/>
              </a:rPr>
              <a:t>Lecanemab</a:t>
            </a:r>
            <a:r>
              <a:rPr lang="en-US" sz="2000" dirty="0">
                <a:latin typeface="Lub Dub Medium" panose="020B0603030403020204" pitchFamily="34" charset="0"/>
              </a:rPr>
              <a:t>                                              12.6%               17.3%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Lub Dub Medium" panose="020B0603030403020204" pitchFamily="34" charset="0"/>
              </a:rPr>
              <a:t>Donanemab                                             24%                  31.4%</a:t>
            </a:r>
          </a:p>
          <a:p>
            <a:pPr marL="342900" indent="-342900">
              <a:buAutoNum type="arabicPeriod"/>
            </a:pPr>
            <a:endParaRPr lang="en-US" sz="2000" dirty="0">
              <a:latin typeface="Lub Dub Medium" panose="020B0603030403020204" pitchFamily="34" charset="0"/>
            </a:endParaRPr>
          </a:p>
          <a:p>
            <a:r>
              <a:rPr lang="en-US" sz="2000" dirty="0">
                <a:latin typeface="Lub Dub Medium" panose="020B0603030403020204" pitchFamily="34" charset="0"/>
              </a:rPr>
              <a:t>Most of ARIA-E and ARIA-H is detected by radiological imaging as it is usually asymptomatic </a:t>
            </a:r>
          </a:p>
          <a:p>
            <a:r>
              <a:rPr lang="en-US" sz="2000" dirty="0">
                <a:latin typeface="Lub Dub Medium" panose="020B0603030403020204" pitchFamily="34" charset="0"/>
              </a:rPr>
              <a:t>or mildly symptomatic with transient reversible clinical manifestations. </a:t>
            </a:r>
          </a:p>
          <a:p>
            <a:r>
              <a:rPr lang="en-US" sz="2000" dirty="0">
                <a:latin typeface="Lub Dub Medium" panose="020B0603030403020204" pitchFamily="34" charset="0"/>
              </a:rPr>
              <a:t> </a:t>
            </a:r>
          </a:p>
          <a:p>
            <a:r>
              <a:rPr lang="en-US" sz="2000" dirty="0">
                <a:latin typeface="Lub Dub Medium" panose="020B0603030403020204" pitchFamily="34" charset="0"/>
              </a:rPr>
              <a:t>Clinical symptoms may include </a:t>
            </a:r>
            <a:r>
              <a:rPr lang="en-US" sz="2000" i="1" dirty="0">
                <a:latin typeface="Lub Dub Medium" panose="020B0603030403020204" pitchFamily="34" charset="0"/>
              </a:rPr>
              <a:t>headache, </a:t>
            </a:r>
            <a:r>
              <a:rPr lang="en-US" sz="2000" b="0" i="1" u="none" strike="noStrike" baseline="0" dirty="0">
                <a:latin typeface="Lub Dub Medium" panose="020B0603030403020204" pitchFamily="34" charset="0"/>
              </a:rPr>
              <a:t>nausea, or altered mental status</a:t>
            </a:r>
            <a:r>
              <a:rPr lang="en-US" sz="2000" dirty="0">
                <a:latin typeface="Lub Dub Medium" panose="020B0603030403020204" pitchFamily="34" charset="0"/>
              </a:rPr>
              <a:t>, however, </a:t>
            </a:r>
          </a:p>
          <a:p>
            <a:r>
              <a:rPr lang="en-US" sz="2000" i="1" dirty="0">
                <a:latin typeface="Lub Dub Medium" panose="020B0603030403020204" pitchFamily="34" charset="0"/>
              </a:rPr>
              <a:t>f</a:t>
            </a:r>
            <a:r>
              <a:rPr lang="en-US" sz="2000" b="0" i="1" u="none" strike="noStrike" baseline="0" dirty="0">
                <a:latin typeface="Lub Dub Medium" panose="020B0603030403020204" pitchFamily="34" charset="0"/>
              </a:rPr>
              <a:t>ocal neurologic </a:t>
            </a:r>
            <a:r>
              <a:rPr lang="en-US" sz="2000" i="1" dirty="0">
                <a:latin typeface="Lub Dub Medium" panose="020B0603030403020204" pitchFamily="34" charset="0"/>
              </a:rPr>
              <a:t>findings </a:t>
            </a:r>
            <a:r>
              <a:rPr lang="en-US" sz="2000" dirty="0">
                <a:latin typeface="Lub Dub Medium" panose="020B0603030403020204" pitchFamily="34" charset="0"/>
              </a:rPr>
              <a:t>may be present. </a:t>
            </a:r>
            <a:endParaRPr lang="en-US" sz="2000" b="0" i="0" u="none" strike="noStrike" baseline="0" dirty="0">
              <a:latin typeface="Lub Dub Medium" panose="020B0603030403020204" pitchFamily="34" charset="0"/>
            </a:endParaRPr>
          </a:p>
          <a:p>
            <a:pPr algn="l"/>
            <a:r>
              <a:rPr lang="en-US" sz="2000" b="0" i="1" u="none" strike="noStrike" baseline="0" dirty="0">
                <a:latin typeface="Lub Dub Medium" panose="020B0603030403020204" pitchFamily="34" charset="0"/>
              </a:rPr>
              <a:t>A subset of ≈1% to 2% of treated individuals have ARIA-E, classified as a severe adverse </a:t>
            </a:r>
          </a:p>
          <a:p>
            <a:pPr algn="l"/>
            <a:r>
              <a:rPr lang="en-US" sz="2000" b="0" i="1" u="none" strike="noStrike" baseline="0" dirty="0">
                <a:latin typeface="Lub Dub Medium" panose="020B0603030403020204" pitchFamily="34" charset="0"/>
              </a:rPr>
              <a:t>event, and ≈0.5% have intracranial hemorrhage (ICH) &gt;1 cm in diameter. </a:t>
            </a:r>
            <a:endParaRPr lang="en-US" sz="2000" i="1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7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44DF3-57D7-B53B-0C49-44619214B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147A50-0FE8-3CC8-1903-6690D111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Background: Incidence of Symptomatic ARIA in Phase 3 Trials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Open-label Extension studies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5D26C-90CF-F6DB-4A80-B143071D2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338" y="922947"/>
            <a:ext cx="6858000" cy="5342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258DD-438E-003A-AA4E-3987295F0616}"/>
              </a:ext>
            </a:extLst>
          </p:cNvPr>
          <p:cNvSpPr txBox="1"/>
          <p:nvPr/>
        </p:nvSpPr>
        <p:spPr>
          <a:xfrm>
            <a:off x="1641768" y="6096867"/>
            <a:ext cx="8081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>
                <a:latin typeface="Lub Dub Medium" panose="020B0603030403020204" pitchFamily="34" charset="0"/>
              </a:rPr>
              <a:t>Reference numbers in this slide set refer to references in the AHA Science Advisory by</a:t>
            </a:r>
          </a:p>
          <a:p>
            <a:r>
              <a:rPr lang="en-US" sz="1400" dirty="0">
                <a:latin typeface="Lub Dub Medium" panose="020B0603030403020204" pitchFamily="34" charset="0"/>
              </a:rPr>
              <a:t>Greenberg S et al. Stroke 2024; </a:t>
            </a:r>
            <a:r>
              <a:rPr lang="en-US" sz="1400" b="0" i="0" u="none" strike="noStrike" baseline="0" dirty="0">
                <a:latin typeface="Lub Dub Medium" panose="020B0603030403020204" pitchFamily="34" charset="0"/>
              </a:rPr>
              <a:t>55:e00–e00. DOI: 10.1161/STR.0000000000000480 TBD 2024.</a:t>
            </a:r>
            <a:endParaRPr lang="en-US" sz="1400" dirty="0">
              <a:latin typeface="Lub Dub Medium" panose="020B06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631CB-4DB4-0BA7-A8E3-174CF9101E21}"/>
              </a:ext>
            </a:extLst>
          </p:cNvPr>
          <p:cNvSpPr txBox="1"/>
          <p:nvPr/>
        </p:nvSpPr>
        <p:spPr>
          <a:xfrm>
            <a:off x="5807724" y="19205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69379404"/>
      </p:ext>
    </p:extLst>
  </p:cSld>
  <p:clrMapOvr>
    <a:masterClrMapping/>
  </p:clrMapOvr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210B43A-2868-42EF-AF81-26E32FEC63F3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7B2DB5BF-BD3B-4458-B612-7D97EA94A65A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1195A086-3318-4898-9796-81A3692F38C2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359DB752-9AA3-49F3-89D7-9D190088A3C7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0950B76-F091-4A43-9559-54538F4D99DC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528ABFE-A64F-4266-B7DD-F10CEDF5D97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escription0 xmlns="64940433-79d5-41bc-a35f-464b2f72126e" xsi:nil="true"/>
  </documentManagement>
</p:properties>
</file>

<file path=customXml/item2.xml><?xml version="1.0" encoding="utf-8"?>
<?mso-contentType ?>
<SharedContentType xmlns="Microsoft.SharePoint.Taxonomy.ContentTypeSync" SourceId="f4f22ede-e726-4d3d-b195-8dfd25ae0d91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8DF61C1164547A8EB6BDF01DE2F0B" ma:contentTypeVersion="34" ma:contentTypeDescription="Create a new document." ma:contentTypeScope="" ma:versionID="e7319fdcedf72bac802572156bdbc47b">
  <xsd:schema xmlns:xsd="http://www.w3.org/2001/XMLSchema" xmlns:xs="http://www.w3.org/2001/XMLSchema" xmlns:p="http://schemas.microsoft.com/office/2006/metadata/properties" xmlns:ns2="78037a7d-fd1a-4270-bbfc-87b485c7ab3a" xmlns:ns3="http://schemas.microsoft.com/sharepoint/v4" xmlns:ns4="64940433-79d5-41bc-a35f-464b2f72126e" targetNamespace="http://schemas.microsoft.com/office/2006/metadata/properties" ma:root="true" ma:fieldsID="8e8a7b12ad0e498c9ea806373cb8f6b5" ns2:_="" ns3:_="" ns4:_="">
    <xsd:import namespace="78037a7d-fd1a-4270-bbfc-87b485c7ab3a"/>
    <xsd:import namespace="http://schemas.microsoft.com/sharepoint/v4"/>
    <xsd:import namespace="64940433-79d5-41bc-a35f-464b2f7212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4:Description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37a7d-fd1a-4270-bbfc-87b485c7ab3a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8" nillable="true" ma:displayName="Sharing Hint Hash" ma:internalName="SharingHintHash" ma:readOnly="true">
      <xsd:simpleType>
        <xsd:restriction base="dms:Text"/>
      </xsd:simple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0433-79d5-41bc-a35f-464b2f72126e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EEB463-A4E7-4941-98A7-D9A46CFB50CE}">
  <ds:schemaRefs>
    <ds:schemaRef ds:uri="http://schemas.microsoft.com/office/2006/documentManagement/types"/>
    <ds:schemaRef ds:uri="64940433-79d5-41bc-a35f-464b2f72126e"/>
    <ds:schemaRef ds:uri="78037a7d-fd1a-4270-bbfc-87b485c7ab3a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sharepoint/v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EDB0317-E6D9-49E3-8177-0DA8F54868A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ACE967-0FC6-4A45-B394-ADF2FA04E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37a7d-fd1a-4270-bbfc-87b485c7ab3a"/>
    <ds:schemaRef ds:uri="http://schemas.microsoft.com/sharepoint/v4"/>
    <ds:schemaRef ds:uri="64940433-79d5-41bc-a35f-464b2f721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logo slide template (002)</Template>
  <TotalTime>526</TotalTime>
  <Words>1989</Words>
  <Application>Microsoft Office PowerPoint</Application>
  <PresentationFormat>Widescreen</PresentationFormat>
  <Paragraphs>180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AkzidenzGroteskBE-Bold</vt:lpstr>
      <vt:lpstr>AkzidenzGroteskBE-Light</vt:lpstr>
      <vt:lpstr>AkzidenzGroteskBE-Md</vt:lpstr>
      <vt:lpstr>AkzidenzGrotesk-LightItalic</vt:lpstr>
      <vt:lpstr>Arial</vt:lpstr>
      <vt:lpstr>Calibri</vt:lpstr>
      <vt:lpstr>GandhariUnicode-Roman</vt:lpstr>
      <vt:lpstr>Lub Dub</vt:lpstr>
      <vt:lpstr>Lub Dub Medium</vt:lpstr>
      <vt:lpstr>AHA titles</vt:lpstr>
      <vt:lpstr>AHA text 01</vt:lpstr>
      <vt:lpstr>AHA text 02</vt:lpstr>
      <vt:lpstr>AHA text 03</vt:lpstr>
      <vt:lpstr>AHA text 04</vt:lpstr>
      <vt:lpstr>1_AHA text 04</vt:lpstr>
      <vt:lpstr>AHA ScienCe AdvisorY   Vascular Neurology Considerations for Anti-amyloid Immunotherapy</vt:lpstr>
      <vt:lpstr>Stroke council professional education &amp; SCILL committee</vt:lpstr>
      <vt:lpstr>Vascular Neurology Considerations for Antiamyloid Immunotherapy    Link: https://www.ahajournals.org/doi/10.1161/STR.0000000000000480   Note: The URL in this message will be live when the advisory publishes online.   Key words included in the article: Alzheimer disease; amyloid; antibodies; cerebral amyloid angiopathy; immunotherapy   Citation:  Greenberg SM, Aparicio HJ, Furie KL, Goyal MS, Hinman JD, Kozberg M, Leonard A, Fisher MJ; on behalf of the American Heart Association Stroke Council; Council on Cardiovascular and Stroke Nursing; and Council on Clinical Cardiology. Vascular neurology considerations for antiamyloid immunotherapy: a science advisory from the American Heart Association.  Stroke. Published online December 11, 2024. doi: 10.1161/STR.0000000000000480 </vt:lpstr>
      <vt:lpstr>Purpose of this AHA Science Advisory </vt:lpstr>
      <vt:lpstr>Purpose of AHA science advisory </vt:lpstr>
      <vt:lpstr>Background </vt:lpstr>
      <vt:lpstr>Background: anti-Aβ monoclonal antibodies </vt:lpstr>
      <vt:lpstr>Background: Frequency of ARIA-e and ARIA-H</vt:lpstr>
      <vt:lpstr>Background: Incidence of Symptomatic ARIA in Phase 3 Trials and Open-label Extension studies </vt:lpstr>
      <vt:lpstr>Background: MRI Example of ARIA-E</vt:lpstr>
      <vt:lpstr>Background: MRI Example of ARIA-H</vt:lpstr>
      <vt:lpstr>BackgrounD: Mechanisms and Risks For ARIA-E and ARIA-H</vt:lpstr>
      <vt:lpstr>Background: Reported Risks for ARIA-E </vt:lpstr>
      <vt:lpstr>Background: Mechanisms for Amyloid-related imaging abnormalities</vt:lpstr>
      <vt:lpstr>CONSIDERATIONS FOR IMMUNOTHERAPY CANDIDATES WITH EVIDENCE OF PREEXISTING CEREBROVASCULAR DISEASE </vt:lpstr>
      <vt:lpstr>When there is Evidence of Cerebral Amyloid Angiopathy (CAA)</vt:lpstr>
      <vt:lpstr>Which Individuals with CAA Should be Considered for Exclusion from anti-ab immunotherapy?</vt:lpstr>
      <vt:lpstr>Summary of Considerations for Patients with Pre-Existing Cerebrovascular Disease</vt:lpstr>
      <vt:lpstr>CONSIDERATIONS FOR IMMUNOTHERAPY IN CANDIDATES WITH INDICATIONS FOR ANTICOAGULANt, ANTIPLATELET, &amp; THROMBOLYTIC AGENTS </vt:lpstr>
      <vt:lpstr>Considerations for Antithrombotic &amp; thrombolytic agents</vt:lpstr>
      <vt:lpstr>Considerations for AntiThrombotic and Thrombolytic Agents</vt:lpstr>
      <vt:lpstr>Summary of Considerations for Antithrombotic &amp; thrombolytic agents</vt:lpstr>
      <vt:lpstr>CONSIDERATIONS FOR TREATING AND PREVENTING INCIDENT ARIA </vt:lpstr>
      <vt:lpstr>CONSIDERATIONS FOR TREATING AND PREVENTING INCIDENT ARIA </vt:lpstr>
      <vt:lpstr>CONSIDERATIONS FOR TREATING AND PREVENTING INCIDENT ARIA-H </vt:lpstr>
      <vt:lpstr>Future Steps </vt:lpstr>
      <vt:lpstr>Future Steps</vt:lpstr>
      <vt:lpstr> Summary</vt:lpstr>
      <vt:lpstr>Summary</vt:lpstr>
      <vt:lpstr>Summary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 B Gorelick</dc:creator>
  <cp:lastModifiedBy>Anne Leonard</cp:lastModifiedBy>
  <cp:revision>8</cp:revision>
  <cp:lastPrinted>2024-12-04T01:45:26Z</cp:lastPrinted>
  <dcterms:created xsi:type="dcterms:W3CDTF">2024-11-18T15:45:38Z</dcterms:created>
  <dcterms:modified xsi:type="dcterms:W3CDTF">2024-12-08T17:38:15Z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0x01010037C8DF61C1164547A8EB6BDF01DE2F0B</vt:lpwstr>
  </property>
</Properties>
</file>