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5"/>
    <p:sldMasterId id="2147483703" r:id="rId6"/>
    <p:sldMasterId id="2147483689" r:id="rId7"/>
    <p:sldMasterId id="2147483698" r:id="rId8"/>
    <p:sldMasterId id="2147483721" r:id="rId9"/>
    <p:sldMasterId id="2147483726" r:id="rId10"/>
  </p:sldMasterIdLst>
  <p:notesMasterIdLst>
    <p:notesMasterId r:id="rId50"/>
  </p:notesMasterIdLst>
  <p:sldIdLst>
    <p:sldId id="256" r:id="rId11"/>
    <p:sldId id="328" r:id="rId12"/>
    <p:sldId id="313" r:id="rId13"/>
    <p:sldId id="287" r:id="rId14"/>
    <p:sldId id="262" r:id="rId15"/>
    <p:sldId id="280" r:id="rId16"/>
    <p:sldId id="297" r:id="rId17"/>
    <p:sldId id="298" r:id="rId18"/>
    <p:sldId id="288" r:id="rId19"/>
    <p:sldId id="289" r:id="rId20"/>
    <p:sldId id="290" r:id="rId21"/>
    <p:sldId id="295" r:id="rId22"/>
    <p:sldId id="296" r:id="rId23"/>
    <p:sldId id="299" r:id="rId24"/>
    <p:sldId id="300" r:id="rId25"/>
    <p:sldId id="301" r:id="rId26"/>
    <p:sldId id="302" r:id="rId27"/>
    <p:sldId id="304" r:id="rId28"/>
    <p:sldId id="306" r:id="rId29"/>
    <p:sldId id="307" r:id="rId30"/>
    <p:sldId id="308" r:id="rId31"/>
    <p:sldId id="314" r:id="rId32"/>
    <p:sldId id="324" r:id="rId33"/>
    <p:sldId id="309" r:id="rId34"/>
    <p:sldId id="310" r:id="rId35"/>
    <p:sldId id="311" r:id="rId36"/>
    <p:sldId id="305" r:id="rId37"/>
    <p:sldId id="312" r:id="rId38"/>
    <p:sldId id="303" r:id="rId39"/>
    <p:sldId id="315" r:id="rId40"/>
    <p:sldId id="316" r:id="rId41"/>
    <p:sldId id="317" r:id="rId42"/>
    <p:sldId id="318" r:id="rId43"/>
    <p:sldId id="321" r:id="rId44"/>
    <p:sldId id="293" r:id="rId45"/>
    <p:sldId id="319" r:id="rId46"/>
    <p:sldId id="326" r:id="rId47"/>
    <p:sldId id="320" r:id="rId48"/>
    <p:sldId id="32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2C9F3-EA25-434E-8A56-B1AC845D5B76}" v="18" dt="2025-08-18T16:02:44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4"/>
    <p:restoredTop sz="94704"/>
  </p:normalViewPr>
  <p:slideViewPr>
    <p:cSldViewPr snapToGrid="0" snapToObjects="1">
      <p:cViewPr varScale="1">
        <p:scale>
          <a:sx n="105" d="100"/>
          <a:sy n="105" d="100"/>
        </p:scale>
        <p:origin x="1170" y="114"/>
      </p:cViewPr>
      <p:guideLst>
        <p:guide orient="horz" pos="3717"/>
        <p:guide pos="3840"/>
      </p:guideLst>
    </p:cSldViewPr>
  </p:slideViewPr>
  <p:outlineViewPr>
    <p:cViewPr>
      <p:scale>
        <a:sx n="33" d="100"/>
        <a:sy n="33" d="100"/>
      </p:scale>
      <p:origin x="0" y="-49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B Gorelick" userId="ca0952a2-aef8-40d5-8201-3adb425bca0d" providerId="ADAL" clId="{38AEE917-663A-4A47-B361-0DD164A5B4BE}"/>
    <pc:docChg chg="custSel modSld">
      <pc:chgData name="Philip B Gorelick" userId="ca0952a2-aef8-40d5-8201-3adb425bca0d" providerId="ADAL" clId="{38AEE917-663A-4A47-B361-0DD164A5B4BE}" dt="2025-07-03T13:49:10.178" v="258" actId="20577"/>
      <pc:docMkLst>
        <pc:docMk/>
      </pc:docMkLst>
      <pc:sldChg chg="modSp mod">
        <pc:chgData name="Philip B Gorelick" userId="ca0952a2-aef8-40d5-8201-3adb425bca0d" providerId="ADAL" clId="{38AEE917-663A-4A47-B361-0DD164A5B4BE}" dt="2025-07-03T13:21:56.061" v="5" actId="403"/>
        <pc:sldMkLst>
          <pc:docMk/>
          <pc:sldMk cId="250247448" sldId="262"/>
        </pc:sldMkLst>
        <pc:spChg chg="mod">
          <ac:chgData name="Philip B Gorelick" userId="ca0952a2-aef8-40d5-8201-3adb425bca0d" providerId="ADAL" clId="{38AEE917-663A-4A47-B361-0DD164A5B4BE}" dt="2025-07-03T13:21:56.061" v="5" actId="403"/>
          <ac:spMkLst>
            <pc:docMk/>
            <pc:sldMk cId="250247448" sldId="262"/>
            <ac:spMk id="3" creationId="{C1E80AB6-BBD6-EB45-9D28-2376E4C0F89F}"/>
          </ac:spMkLst>
        </pc:spChg>
      </pc:sldChg>
      <pc:sldChg chg="modSp mod">
        <pc:chgData name="Philip B Gorelick" userId="ca0952a2-aef8-40d5-8201-3adb425bca0d" providerId="ADAL" clId="{38AEE917-663A-4A47-B361-0DD164A5B4BE}" dt="2025-07-03T13:21:27.013" v="0" actId="113"/>
        <pc:sldMkLst>
          <pc:docMk/>
          <pc:sldMk cId="1852692446" sldId="287"/>
        </pc:sldMkLst>
        <pc:spChg chg="mod">
          <ac:chgData name="Philip B Gorelick" userId="ca0952a2-aef8-40d5-8201-3adb425bca0d" providerId="ADAL" clId="{38AEE917-663A-4A47-B361-0DD164A5B4BE}" dt="2025-07-03T13:21:27.013" v="0" actId="113"/>
          <ac:spMkLst>
            <pc:docMk/>
            <pc:sldMk cId="1852692446" sldId="287"/>
            <ac:spMk id="4" creationId="{931D34CC-7549-151E-F4A3-9D2208C8BA01}"/>
          </ac:spMkLst>
        </pc:spChg>
      </pc:sldChg>
      <pc:sldChg chg="modSp mod">
        <pc:chgData name="Philip B Gorelick" userId="ca0952a2-aef8-40d5-8201-3adb425bca0d" providerId="ADAL" clId="{38AEE917-663A-4A47-B361-0DD164A5B4BE}" dt="2025-07-03T13:23:15.291" v="7" actId="403"/>
        <pc:sldMkLst>
          <pc:docMk/>
          <pc:sldMk cId="4037141160" sldId="289"/>
        </pc:sldMkLst>
        <pc:spChg chg="mod">
          <ac:chgData name="Philip B Gorelick" userId="ca0952a2-aef8-40d5-8201-3adb425bca0d" providerId="ADAL" clId="{38AEE917-663A-4A47-B361-0DD164A5B4BE}" dt="2025-07-03T13:23:15.291" v="7" actId="403"/>
          <ac:spMkLst>
            <pc:docMk/>
            <pc:sldMk cId="4037141160" sldId="289"/>
            <ac:spMk id="3" creationId="{30086DD4-B26D-0464-CD20-B36B62F81E38}"/>
          </ac:spMkLst>
        </pc:spChg>
      </pc:sldChg>
      <pc:sldChg chg="modSp mod">
        <pc:chgData name="Philip B Gorelick" userId="ca0952a2-aef8-40d5-8201-3adb425bca0d" providerId="ADAL" clId="{38AEE917-663A-4A47-B361-0DD164A5B4BE}" dt="2025-07-03T13:25:37.321" v="17" actId="20577"/>
        <pc:sldMkLst>
          <pc:docMk/>
          <pc:sldMk cId="2544241108" sldId="290"/>
        </pc:sldMkLst>
        <pc:spChg chg="mod">
          <ac:chgData name="Philip B Gorelick" userId="ca0952a2-aef8-40d5-8201-3adb425bca0d" providerId="ADAL" clId="{38AEE917-663A-4A47-B361-0DD164A5B4BE}" dt="2025-07-03T13:25:37.321" v="17" actId="20577"/>
          <ac:spMkLst>
            <pc:docMk/>
            <pc:sldMk cId="2544241108" sldId="290"/>
            <ac:spMk id="4" creationId="{21D76D39-78A5-FB1C-66F8-0F77CB39ACA8}"/>
          </ac:spMkLst>
        </pc:spChg>
      </pc:sldChg>
      <pc:sldChg chg="modSp mod">
        <pc:chgData name="Philip B Gorelick" userId="ca0952a2-aef8-40d5-8201-3adb425bca0d" providerId="ADAL" clId="{38AEE917-663A-4A47-B361-0DD164A5B4BE}" dt="2025-07-03T13:27:10.063" v="18" actId="113"/>
        <pc:sldMkLst>
          <pc:docMk/>
          <pc:sldMk cId="3671407411" sldId="296"/>
        </pc:sldMkLst>
        <pc:spChg chg="mod">
          <ac:chgData name="Philip B Gorelick" userId="ca0952a2-aef8-40d5-8201-3adb425bca0d" providerId="ADAL" clId="{38AEE917-663A-4A47-B361-0DD164A5B4BE}" dt="2025-07-03T13:27:10.063" v="18" actId="113"/>
          <ac:spMkLst>
            <pc:docMk/>
            <pc:sldMk cId="3671407411" sldId="296"/>
            <ac:spMk id="4" creationId="{A8D837BB-EAEE-8D85-5788-D5E9E74DCD76}"/>
          </ac:spMkLst>
        </pc:spChg>
      </pc:sldChg>
      <pc:sldChg chg="modSp mod">
        <pc:chgData name="Philip B Gorelick" userId="ca0952a2-aef8-40d5-8201-3adb425bca0d" providerId="ADAL" clId="{38AEE917-663A-4A47-B361-0DD164A5B4BE}" dt="2025-07-03T13:29:13.404" v="24" actId="20577"/>
        <pc:sldMkLst>
          <pc:docMk/>
          <pc:sldMk cId="3137641759" sldId="302"/>
        </pc:sldMkLst>
        <pc:spChg chg="mod">
          <ac:chgData name="Philip B Gorelick" userId="ca0952a2-aef8-40d5-8201-3adb425bca0d" providerId="ADAL" clId="{38AEE917-663A-4A47-B361-0DD164A5B4BE}" dt="2025-07-03T13:29:13.404" v="24" actId="20577"/>
          <ac:spMkLst>
            <pc:docMk/>
            <pc:sldMk cId="3137641759" sldId="302"/>
            <ac:spMk id="4" creationId="{26F1A3F9-0ACF-08EB-4FAF-049359B576E9}"/>
          </ac:spMkLst>
        </pc:spChg>
      </pc:sldChg>
      <pc:sldChg chg="modSp mod">
        <pc:chgData name="Philip B Gorelick" userId="ca0952a2-aef8-40d5-8201-3adb425bca0d" providerId="ADAL" clId="{38AEE917-663A-4A47-B361-0DD164A5B4BE}" dt="2025-07-03T13:39:30.958" v="131" actId="20577"/>
        <pc:sldMkLst>
          <pc:docMk/>
          <pc:sldMk cId="2354350993" sldId="303"/>
        </pc:sldMkLst>
        <pc:spChg chg="mod">
          <ac:chgData name="Philip B Gorelick" userId="ca0952a2-aef8-40d5-8201-3adb425bca0d" providerId="ADAL" clId="{38AEE917-663A-4A47-B361-0DD164A5B4BE}" dt="2025-07-03T13:39:30.958" v="131" actId="20577"/>
          <ac:spMkLst>
            <pc:docMk/>
            <pc:sldMk cId="2354350993" sldId="303"/>
            <ac:spMk id="4" creationId="{884A7557-00E5-0826-9B32-E1B6882ED1CA}"/>
          </ac:spMkLst>
        </pc:spChg>
      </pc:sldChg>
      <pc:sldChg chg="modSp mod">
        <pc:chgData name="Philip B Gorelick" userId="ca0952a2-aef8-40d5-8201-3adb425bca0d" providerId="ADAL" clId="{38AEE917-663A-4A47-B361-0DD164A5B4BE}" dt="2025-07-03T13:30:07.840" v="25" actId="20577"/>
        <pc:sldMkLst>
          <pc:docMk/>
          <pc:sldMk cId="3791121130" sldId="304"/>
        </pc:sldMkLst>
        <pc:spChg chg="mod">
          <ac:chgData name="Philip B Gorelick" userId="ca0952a2-aef8-40d5-8201-3adb425bca0d" providerId="ADAL" clId="{38AEE917-663A-4A47-B361-0DD164A5B4BE}" dt="2025-07-03T13:30:07.840" v="25" actId="20577"/>
          <ac:spMkLst>
            <pc:docMk/>
            <pc:sldMk cId="3791121130" sldId="304"/>
            <ac:spMk id="4" creationId="{BDC80B88-1AA7-EB7C-4672-A714CEE94C6B}"/>
          </ac:spMkLst>
        </pc:spChg>
      </pc:sldChg>
      <pc:sldChg chg="modSp mod">
        <pc:chgData name="Philip B Gorelick" userId="ca0952a2-aef8-40d5-8201-3adb425bca0d" providerId="ADAL" clId="{38AEE917-663A-4A47-B361-0DD164A5B4BE}" dt="2025-07-03T13:33:13.411" v="77" actId="20577"/>
        <pc:sldMkLst>
          <pc:docMk/>
          <pc:sldMk cId="1897546327" sldId="308"/>
        </pc:sldMkLst>
        <pc:spChg chg="mod">
          <ac:chgData name="Philip B Gorelick" userId="ca0952a2-aef8-40d5-8201-3adb425bca0d" providerId="ADAL" clId="{38AEE917-663A-4A47-B361-0DD164A5B4BE}" dt="2025-07-03T13:33:13.411" v="77" actId="20577"/>
          <ac:spMkLst>
            <pc:docMk/>
            <pc:sldMk cId="1897546327" sldId="308"/>
            <ac:spMk id="4" creationId="{45A2A0A1-06F2-CC20-092A-19A149A6E518}"/>
          </ac:spMkLst>
        </pc:spChg>
      </pc:sldChg>
      <pc:sldChg chg="modSp mod">
        <pc:chgData name="Philip B Gorelick" userId="ca0952a2-aef8-40d5-8201-3adb425bca0d" providerId="ADAL" clId="{38AEE917-663A-4A47-B361-0DD164A5B4BE}" dt="2025-07-03T13:40:36.993" v="137" actId="115"/>
        <pc:sldMkLst>
          <pc:docMk/>
          <pc:sldMk cId="3784049757" sldId="316"/>
        </pc:sldMkLst>
        <pc:spChg chg="mod">
          <ac:chgData name="Philip B Gorelick" userId="ca0952a2-aef8-40d5-8201-3adb425bca0d" providerId="ADAL" clId="{38AEE917-663A-4A47-B361-0DD164A5B4BE}" dt="2025-07-03T13:40:36.993" v="137" actId="115"/>
          <ac:spMkLst>
            <pc:docMk/>
            <pc:sldMk cId="3784049757" sldId="316"/>
            <ac:spMk id="3" creationId="{5DE53567-A640-D6E2-45F9-68D4238A8103}"/>
          </ac:spMkLst>
        </pc:spChg>
      </pc:sldChg>
      <pc:sldChg chg="modSp mod">
        <pc:chgData name="Philip B Gorelick" userId="ca0952a2-aef8-40d5-8201-3adb425bca0d" providerId="ADAL" clId="{38AEE917-663A-4A47-B361-0DD164A5B4BE}" dt="2025-07-03T13:43:22.179" v="236" actId="20577"/>
        <pc:sldMkLst>
          <pc:docMk/>
          <pc:sldMk cId="3511011412" sldId="317"/>
        </pc:sldMkLst>
        <pc:spChg chg="mod">
          <ac:chgData name="Philip B Gorelick" userId="ca0952a2-aef8-40d5-8201-3adb425bca0d" providerId="ADAL" clId="{38AEE917-663A-4A47-B361-0DD164A5B4BE}" dt="2025-07-03T13:43:22.179" v="236" actId="20577"/>
          <ac:spMkLst>
            <pc:docMk/>
            <pc:sldMk cId="3511011412" sldId="317"/>
            <ac:spMk id="3" creationId="{45A405DC-BE19-175F-FA25-3ADFA374E135}"/>
          </ac:spMkLst>
        </pc:spChg>
      </pc:sldChg>
      <pc:sldChg chg="modSp mod">
        <pc:chgData name="Philip B Gorelick" userId="ca0952a2-aef8-40d5-8201-3adb425bca0d" providerId="ADAL" clId="{38AEE917-663A-4A47-B361-0DD164A5B4BE}" dt="2025-07-03T13:47:41.490" v="248" actId="20577"/>
        <pc:sldMkLst>
          <pc:docMk/>
          <pc:sldMk cId="628809737" sldId="319"/>
        </pc:sldMkLst>
        <pc:spChg chg="mod">
          <ac:chgData name="Philip B Gorelick" userId="ca0952a2-aef8-40d5-8201-3adb425bca0d" providerId="ADAL" clId="{38AEE917-663A-4A47-B361-0DD164A5B4BE}" dt="2025-07-03T13:47:41.490" v="248" actId="20577"/>
          <ac:spMkLst>
            <pc:docMk/>
            <pc:sldMk cId="628809737" sldId="319"/>
            <ac:spMk id="3" creationId="{6622E321-B11A-CB54-E4E1-EEC0A75FEEEA}"/>
          </ac:spMkLst>
        </pc:spChg>
      </pc:sldChg>
      <pc:sldChg chg="modSp mod">
        <pc:chgData name="Philip B Gorelick" userId="ca0952a2-aef8-40d5-8201-3adb425bca0d" providerId="ADAL" clId="{38AEE917-663A-4A47-B361-0DD164A5B4BE}" dt="2025-07-03T13:49:10.178" v="258" actId="20577"/>
        <pc:sldMkLst>
          <pc:docMk/>
          <pc:sldMk cId="1990459218" sldId="320"/>
        </pc:sldMkLst>
        <pc:spChg chg="mod">
          <ac:chgData name="Philip B Gorelick" userId="ca0952a2-aef8-40d5-8201-3adb425bca0d" providerId="ADAL" clId="{38AEE917-663A-4A47-B361-0DD164A5B4BE}" dt="2025-07-03T13:49:10.178" v="258" actId="20577"/>
          <ac:spMkLst>
            <pc:docMk/>
            <pc:sldMk cId="1990459218" sldId="320"/>
            <ac:spMk id="3" creationId="{CFA95E30-9911-73D4-5A01-6957F6406619}"/>
          </ac:spMkLst>
        </pc:spChg>
      </pc:sldChg>
    </pc:docChg>
  </pc:docChgLst>
  <pc:docChgLst>
    <pc:chgData name="Anne Leonard" userId="79b9fe69-82f6-4b13-83a9-214424175e62" providerId="ADAL" clId="{D282C9F3-EA25-434E-8A56-B1AC845D5B76}"/>
    <pc:docChg chg="undo custSel addSld delSld modSld">
      <pc:chgData name="Anne Leonard" userId="79b9fe69-82f6-4b13-83a9-214424175e62" providerId="ADAL" clId="{D282C9F3-EA25-434E-8A56-B1AC845D5B76}" dt="2025-08-18T16:04:39.652" v="1267" actId="20577"/>
      <pc:docMkLst>
        <pc:docMk/>
      </pc:docMkLst>
      <pc:sldChg chg="modSp mod">
        <pc:chgData name="Anne Leonard" userId="79b9fe69-82f6-4b13-83a9-214424175e62" providerId="ADAL" clId="{D282C9F3-EA25-434E-8A56-B1AC845D5B76}" dt="2025-08-18T16:04:39.652" v="1267" actId="20577"/>
        <pc:sldMkLst>
          <pc:docMk/>
          <pc:sldMk cId="349111820" sldId="256"/>
        </pc:sldMkLst>
        <pc:spChg chg="mod">
          <ac:chgData name="Anne Leonard" userId="79b9fe69-82f6-4b13-83a9-214424175e62" providerId="ADAL" clId="{D282C9F3-EA25-434E-8A56-B1AC845D5B76}" dt="2025-08-18T15:55:17.605" v="1135" actId="207"/>
          <ac:spMkLst>
            <pc:docMk/>
            <pc:sldMk cId="349111820" sldId="256"/>
            <ac:spMk id="5" creationId="{94A1C8F6-6DF6-1147-99D7-302828D59E88}"/>
          </ac:spMkLst>
        </pc:spChg>
        <pc:spChg chg="mod">
          <ac:chgData name="Anne Leonard" userId="79b9fe69-82f6-4b13-83a9-214424175e62" providerId="ADAL" clId="{D282C9F3-EA25-434E-8A56-B1AC845D5B76}" dt="2025-08-18T16:04:39.652" v="1267" actId="20577"/>
          <ac:spMkLst>
            <pc:docMk/>
            <pc:sldMk cId="349111820" sldId="256"/>
            <ac:spMk id="6" creationId="{30A13920-4F2C-2F49-9F06-277D29A38DE4}"/>
          </ac:spMkLst>
        </pc:spChg>
      </pc:sldChg>
      <pc:sldChg chg="modSp mod">
        <pc:chgData name="Anne Leonard" userId="79b9fe69-82f6-4b13-83a9-214424175e62" providerId="ADAL" clId="{D282C9F3-EA25-434E-8A56-B1AC845D5B76}" dt="2025-08-10T22:49:42.314" v="687" actId="255"/>
        <pc:sldMkLst>
          <pc:docMk/>
          <pc:sldMk cId="250247448" sldId="262"/>
        </pc:sldMkLst>
        <pc:spChg chg="mod">
          <ac:chgData name="Anne Leonard" userId="79b9fe69-82f6-4b13-83a9-214424175e62" providerId="ADAL" clId="{D282C9F3-EA25-434E-8A56-B1AC845D5B76}" dt="2025-08-10T22:49:42.314" v="687" actId="255"/>
          <ac:spMkLst>
            <pc:docMk/>
            <pc:sldMk cId="250247448" sldId="262"/>
            <ac:spMk id="3" creationId="{C1E80AB6-BBD6-EB45-9D28-2376E4C0F89F}"/>
          </ac:spMkLst>
        </pc:spChg>
      </pc:sldChg>
      <pc:sldChg chg="del">
        <pc:chgData name="Anne Leonard" userId="79b9fe69-82f6-4b13-83a9-214424175e62" providerId="ADAL" clId="{D282C9F3-EA25-434E-8A56-B1AC845D5B76}" dt="2025-08-10T22:38:44.024" v="566" actId="47"/>
        <pc:sldMkLst>
          <pc:docMk/>
          <pc:sldMk cId="2852047112" sldId="268"/>
        </pc:sldMkLst>
      </pc:sldChg>
      <pc:sldChg chg="del">
        <pc:chgData name="Anne Leonard" userId="79b9fe69-82f6-4b13-83a9-214424175e62" providerId="ADAL" clId="{D282C9F3-EA25-434E-8A56-B1AC845D5B76}" dt="2025-08-10T22:38:44.577" v="567" actId="47"/>
        <pc:sldMkLst>
          <pc:docMk/>
          <pc:sldMk cId="4293355251" sldId="269"/>
        </pc:sldMkLst>
      </pc:sldChg>
      <pc:sldChg chg="del">
        <pc:chgData name="Anne Leonard" userId="79b9fe69-82f6-4b13-83a9-214424175e62" providerId="ADAL" clId="{D282C9F3-EA25-434E-8A56-B1AC845D5B76}" dt="2025-08-10T22:38:45.463" v="568" actId="47"/>
        <pc:sldMkLst>
          <pc:docMk/>
          <pc:sldMk cId="2691960968" sldId="270"/>
        </pc:sldMkLst>
      </pc:sldChg>
      <pc:sldChg chg="del">
        <pc:chgData name="Anne Leonard" userId="79b9fe69-82f6-4b13-83a9-214424175e62" providerId="ADAL" clId="{D282C9F3-EA25-434E-8A56-B1AC845D5B76}" dt="2025-08-10T22:38:46.038" v="569" actId="47"/>
        <pc:sldMkLst>
          <pc:docMk/>
          <pc:sldMk cId="2899864420" sldId="271"/>
        </pc:sldMkLst>
      </pc:sldChg>
      <pc:sldChg chg="del">
        <pc:chgData name="Anne Leonard" userId="79b9fe69-82f6-4b13-83a9-214424175e62" providerId="ADAL" clId="{D282C9F3-EA25-434E-8A56-B1AC845D5B76}" dt="2025-08-10T22:38:48.293" v="570" actId="47"/>
        <pc:sldMkLst>
          <pc:docMk/>
          <pc:sldMk cId="2559085793" sldId="272"/>
        </pc:sldMkLst>
      </pc:sldChg>
      <pc:sldChg chg="del">
        <pc:chgData name="Anne Leonard" userId="79b9fe69-82f6-4b13-83a9-214424175e62" providerId="ADAL" clId="{D282C9F3-EA25-434E-8A56-B1AC845D5B76}" dt="2025-08-10T22:38:49.042" v="571" actId="47"/>
        <pc:sldMkLst>
          <pc:docMk/>
          <pc:sldMk cId="3702645635" sldId="273"/>
        </pc:sldMkLst>
      </pc:sldChg>
      <pc:sldChg chg="del">
        <pc:chgData name="Anne Leonard" userId="79b9fe69-82f6-4b13-83a9-214424175e62" providerId="ADAL" clId="{D282C9F3-EA25-434E-8A56-B1AC845D5B76}" dt="2025-08-10T22:38:49.763" v="572" actId="47"/>
        <pc:sldMkLst>
          <pc:docMk/>
          <pc:sldMk cId="1550279509" sldId="274"/>
        </pc:sldMkLst>
      </pc:sldChg>
      <pc:sldChg chg="del">
        <pc:chgData name="Anne Leonard" userId="79b9fe69-82f6-4b13-83a9-214424175e62" providerId="ADAL" clId="{D282C9F3-EA25-434E-8A56-B1AC845D5B76}" dt="2025-08-10T22:38:50.319" v="573" actId="47"/>
        <pc:sldMkLst>
          <pc:docMk/>
          <pc:sldMk cId="2676674713" sldId="275"/>
        </pc:sldMkLst>
      </pc:sldChg>
      <pc:sldChg chg="del">
        <pc:chgData name="Anne Leonard" userId="79b9fe69-82f6-4b13-83a9-214424175e62" providerId="ADAL" clId="{D282C9F3-EA25-434E-8A56-B1AC845D5B76}" dt="2025-08-10T22:38:50.881" v="574" actId="47"/>
        <pc:sldMkLst>
          <pc:docMk/>
          <pc:sldMk cId="2770304126" sldId="276"/>
        </pc:sldMkLst>
      </pc:sldChg>
      <pc:sldChg chg="del">
        <pc:chgData name="Anne Leonard" userId="79b9fe69-82f6-4b13-83a9-214424175e62" providerId="ADAL" clId="{D282C9F3-EA25-434E-8A56-B1AC845D5B76}" dt="2025-08-10T22:38:51.437" v="575" actId="47"/>
        <pc:sldMkLst>
          <pc:docMk/>
          <pc:sldMk cId="3329926953" sldId="277"/>
        </pc:sldMkLst>
      </pc:sldChg>
      <pc:sldChg chg="del">
        <pc:chgData name="Anne Leonard" userId="79b9fe69-82f6-4b13-83a9-214424175e62" providerId="ADAL" clId="{D282C9F3-EA25-434E-8A56-B1AC845D5B76}" dt="2025-08-10T22:38:52.071" v="576" actId="47"/>
        <pc:sldMkLst>
          <pc:docMk/>
          <pc:sldMk cId="601600532" sldId="278"/>
        </pc:sldMkLst>
      </pc:sldChg>
      <pc:sldChg chg="del">
        <pc:chgData name="Anne Leonard" userId="79b9fe69-82f6-4b13-83a9-214424175e62" providerId="ADAL" clId="{D282C9F3-EA25-434E-8A56-B1AC845D5B76}" dt="2025-08-10T22:38:52.641" v="577" actId="47"/>
        <pc:sldMkLst>
          <pc:docMk/>
          <pc:sldMk cId="3304006939" sldId="279"/>
        </pc:sldMkLst>
      </pc:sldChg>
      <pc:sldChg chg="modSp mod">
        <pc:chgData name="Anne Leonard" userId="79b9fe69-82f6-4b13-83a9-214424175e62" providerId="ADAL" clId="{D282C9F3-EA25-434E-8A56-B1AC845D5B76}" dt="2025-08-10T22:50:59.833" v="701" actId="20577"/>
        <pc:sldMkLst>
          <pc:docMk/>
          <pc:sldMk cId="838054799" sldId="280"/>
        </pc:sldMkLst>
        <pc:spChg chg="mod">
          <ac:chgData name="Anne Leonard" userId="79b9fe69-82f6-4b13-83a9-214424175e62" providerId="ADAL" clId="{D282C9F3-EA25-434E-8A56-B1AC845D5B76}" dt="2025-08-10T22:50:59.833" v="701" actId="20577"/>
          <ac:spMkLst>
            <pc:docMk/>
            <pc:sldMk cId="838054799" sldId="280"/>
            <ac:spMk id="2" creationId="{9BCB2237-6ABC-FFA4-CF39-1657AE7BE068}"/>
          </ac:spMkLst>
        </pc:spChg>
      </pc:sldChg>
      <pc:sldChg chg="del">
        <pc:chgData name="Anne Leonard" userId="79b9fe69-82f6-4b13-83a9-214424175e62" providerId="ADAL" clId="{D282C9F3-EA25-434E-8A56-B1AC845D5B76}" dt="2025-08-10T22:38:53.201" v="578" actId="47"/>
        <pc:sldMkLst>
          <pc:docMk/>
          <pc:sldMk cId="1620423879" sldId="281"/>
        </pc:sldMkLst>
      </pc:sldChg>
      <pc:sldChg chg="del">
        <pc:chgData name="Anne Leonard" userId="79b9fe69-82f6-4b13-83a9-214424175e62" providerId="ADAL" clId="{D282C9F3-EA25-434E-8A56-B1AC845D5B76}" dt="2025-08-10T22:38:53.691" v="579" actId="47"/>
        <pc:sldMkLst>
          <pc:docMk/>
          <pc:sldMk cId="1385477755" sldId="282"/>
        </pc:sldMkLst>
      </pc:sldChg>
      <pc:sldChg chg="del">
        <pc:chgData name="Anne Leonard" userId="79b9fe69-82f6-4b13-83a9-214424175e62" providerId="ADAL" clId="{D282C9F3-EA25-434E-8A56-B1AC845D5B76}" dt="2025-08-10T22:38:54.248" v="580" actId="47"/>
        <pc:sldMkLst>
          <pc:docMk/>
          <pc:sldMk cId="1932456569" sldId="283"/>
        </pc:sldMkLst>
      </pc:sldChg>
      <pc:sldChg chg="del">
        <pc:chgData name="Anne Leonard" userId="79b9fe69-82f6-4b13-83a9-214424175e62" providerId="ADAL" clId="{D282C9F3-EA25-434E-8A56-B1AC845D5B76}" dt="2025-08-10T22:38:54.770" v="581" actId="47"/>
        <pc:sldMkLst>
          <pc:docMk/>
          <pc:sldMk cId="2499966061" sldId="284"/>
        </pc:sldMkLst>
      </pc:sldChg>
      <pc:sldChg chg="del">
        <pc:chgData name="Anne Leonard" userId="79b9fe69-82f6-4b13-83a9-214424175e62" providerId="ADAL" clId="{D282C9F3-EA25-434E-8A56-B1AC845D5B76}" dt="2025-08-10T22:38:55.327" v="582" actId="47"/>
        <pc:sldMkLst>
          <pc:docMk/>
          <pc:sldMk cId="511767239" sldId="285"/>
        </pc:sldMkLst>
      </pc:sldChg>
      <pc:sldChg chg="del">
        <pc:chgData name="Anne Leonard" userId="79b9fe69-82f6-4b13-83a9-214424175e62" providerId="ADAL" clId="{D282C9F3-EA25-434E-8A56-B1AC845D5B76}" dt="2025-08-10T22:38:55.898" v="583" actId="47"/>
        <pc:sldMkLst>
          <pc:docMk/>
          <pc:sldMk cId="85922363" sldId="286"/>
        </pc:sldMkLst>
      </pc:sldChg>
      <pc:sldChg chg="modSp mod">
        <pc:chgData name="Anne Leonard" userId="79b9fe69-82f6-4b13-83a9-214424175e62" providerId="ADAL" clId="{D282C9F3-EA25-434E-8A56-B1AC845D5B76}" dt="2025-08-10T22:59:57.289" v="749" actId="14100"/>
        <pc:sldMkLst>
          <pc:docMk/>
          <pc:sldMk cId="1852692446" sldId="287"/>
        </pc:sldMkLst>
        <pc:spChg chg="mod">
          <ac:chgData name="Anne Leonard" userId="79b9fe69-82f6-4b13-83a9-214424175e62" providerId="ADAL" clId="{D282C9F3-EA25-434E-8A56-B1AC845D5B76}" dt="2025-08-10T22:59:57.289" v="749" actId="14100"/>
          <ac:spMkLst>
            <pc:docMk/>
            <pc:sldMk cId="1852692446" sldId="287"/>
            <ac:spMk id="3" creationId="{5A1B98A7-CF81-C7C9-BEA0-65BF53FFA94E}"/>
          </ac:spMkLst>
        </pc:spChg>
        <pc:spChg chg="mod">
          <ac:chgData name="Anne Leonard" userId="79b9fe69-82f6-4b13-83a9-214424175e62" providerId="ADAL" clId="{D282C9F3-EA25-434E-8A56-B1AC845D5B76}" dt="2025-08-10T22:49:15.533" v="685" actId="20577"/>
          <ac:spMkLst>
            <pc:docMk/>
            <pc:sldMk cId="1852692446" sldId="287"/>
            <ac:spMk id="4" creationId="{931D34CC-7549-151E-F4A3-9D2208C8BA01}"/>
          </ac:spMkLst>
        </pc:spChg>
      </pc:sldChg>
      <pc:sldChg chg="modSp mod">
        <pc:chgData name="Anne Leonard" userId="79b9fe69-82f6-4b13-83a9-214424175e62" providerId="ADAL" clId="{D282C9F3-EA25-434E-8A56-B1AC845D5B76}" dt="2025-08-18T15:35:08.573" v="978" actId="255"/>
        <pc:sldMkLst>
          <pc:docMk/>
          <pc:sldMk cId="3865000456" sldId="288"/>
        </pc:sldMkLst>
        <pc:spChg chg="mod">
          <ac:chgData name="Anne Leonard" userId="79b9fe69-82f6-4b13-83a9-214424175e62" providerId="ADAL" clId="{D282C9F3-EA25-434E-8A56-B1AC845D5B76}" dt="2025-08-18T15:35:08.573" v="978" actId="255"/>
          <ac:spMkLst>
            <pc:docMk/>
            <pc:sldMk cId="3865000456" sldId="288"/>
            <ac:spMk id="3" creationId="{CE4FA751-1A36-08BB-5C5E-BDCCAF4A716A}"/>
          </ac:spMkLst>
        </pc:spChg>
        <pc:spChg chg="mod">
          <ac:chgData name="Anne Leonard" userId="79b9fe69-82f6-4b13-83a9-214424175e62" providerId="ADAL" clId="{D282C9F3-EA25-434E-8A56-B1AC845D5B76}" dt="2025-08-10T22:51:35.970" v="704" actId="207"/>
          <ac:spMkLst>
            <pc:docMk/>
            <pc:sldMk cId="3865000456" sldId="288"/>
            <ac:spMk id="4" creationId="{C0A53633-5752-7A30-D1C4-7C619201E374}"/>
          </ac:spMkLst>
        </pc:spChg>
      </pc:sldChg>
      <pc:sldChg chg="modSp mod">
        <pc:chgData name="Anne Leonard" userId="79b9fe69-82f6-4b13-83a9-214424175e62" providerId="ADAL" clId="{D282C9F3-EA25-434E-8A56-B1AC845D5B76}" dt="2025-08-10T22:51:50.067" v="706" actId="255"/>
        <pc:sldMkLst>
          <pc:docMk/>
          <pc:sldMk cId="4037141160" sldId="289"/>
        </pc:sldMkLst>
        <pc:spChg chg="mod">
          <ac:chgData name="Anne Leonard" userId="79b9fe69-82f6-4b13-83a9-214424175e62" providerId="ADAL" clId="{D282C9F3-EA25-434E-8A56-B1AC845D5B76}" dt="2025-08-10T22:51:50.067" v="706" actId="255"/>
          <ac:spMkLst>
            <pc:docMk/>
            <pc:sldMk cId="4037141160" sldId="289"/>
            <ac:spMk id="3" creationId="{30086DD4-B26D-0464-CD20-B36B62F81E38}"/>
          </ac:spMkLst>
        </pc:spChg>
      </pc:sldChg>
      <pc:sldChg chg="modSp mod">
        <pc:chgData name="Anne Leonard" userId="79b9fe69-82f6-4b13-83a9-214424175e62" providerId="ADAL" clId="{D282C9F3-EA25-434E-8A56-B1AC845D5B76}" dt="2025-08-18T15:35:37.252" v="986" actId="15"/>
        <pc:sldMkLst>
          <pc:docMk/>
          <pc:sldMk cId="2544241108" sldId="290"/>
        </pc:sldMkLst>
        <pc:spChg chg="mod">
          <ac:chgData name="Anne Leonard" userId="79b9fe69-82f6-4b13-83a9-214424175e62" providerId="ADAL" clId="{D282C9F3-EA25-434E-8A56-B1AC845D5B76}" dt="2025-08-18T15:35:37.252" v="986" actId="15"/>
          <ac:spMkLst>
            <pc:docMk/>
            <pc:sldMk cId="2544241108" sldId="290"/>
            <ac:spMk id="4" creationId="{21D76D39-78A5-FB1C-66F8-0F77CB39ACA8}"/>
          </ac:spMkLst>
        </pc:spChg>
      </pc:sldChg>
      <pc:sldChg chg="del">
        <pc:chgData name="Anne Leonard" userId="79b9fe69-82f6-4b13-83a9-214424175e62" providerId="ADAL" clId="{D282C9F3-EA25-434E-8A56-B1AC845D5B76}" dt="2025-08-10T22:38:43.466" v="565" actId="47"/>
        <pc:sldMkLst>
          <pc:docMk/>
          <pc:sldMk cId="1232588820" sldId="292"/>
        </pc:sldMkLst>
      </pc:sldChg>
      <pc:sldChg chg="modSp mod">
        <pc:chgData name="Anne Leonard" userId="79b9fe69-82f6-4b13-83a9-214424175e62" providerId="ADAL" clId="{D282C9F3-EA25-434E-8A56-B1AC845D5B76}" dt="2025-08-10T22:56:30.768" v="743" actId="14100"/>
        <pc:sldMkLst>
          <pc:docMk/>
          <pc:sldMk cId="2087231483" sldId="293"/>
        </pc:sldMkLst>
        <pc:spChg chg="mod">
          <ac:chgData name="Anne Leonard" userId="79b9fe69-82f6-4b13-83a9-214424175e62" providerId="ADAL" clId="{D282C9F3-EA25-434E-8A56-B1AC845D5B76}" dt="2025-08-10T22:56:30.768" v="743" actId="14100"/>
          <ac:spMkLst>
            <pc:docMk/>
            <pc:sldMk cId="2087231483" sldId="293"/>
            <ac:spMk id="2" creationId="{A80F3765-A313-D108-960B-D0EFEFEF198F}"/>
          </ac:spMkLst>
        </pc:spChg>
      </pc:sldChg>
      <pc:sldChg chg="del">
        <pc:chgData name="Anne Leonard" userId="79b9fe69-82f6-4b13-83a9-214424175e62" providerId="ADAL" clId="{D282C9F3-EA25-434E-8A56-B1AC845D5B76}" dt="2025-08-10T22:38:43.017" v="564" actId="47"/>
        <pc:sldMkLst>
          <pc:docMk/>
          <pc:sldMk cId="4080987575" sldId="294"/>
        </pc:sldMkLst>
      </pc:sldChg>
      <pc:sldChg chg="modSp mod">
        <pc:chgData name="Anne Leonard" userId="79b9fe69-82f6-4b13-83a9-214424175e62" providerId="ADAL" clId="{D282C9F3-EA25-434E-8A56-B1AC845D5B76}" dt="2025-08-10T22:52:01.294" v="707" actId="255"/>
        <pc:sldMkLst>
          <pc:docMk/>
          <pc:sldMk cId="158328873" sldId="295"/>
        </pc:sldMkLst>
        <pc:spChg chg="mod">
          <ac:chgData name="Anne Leonard" userId="79b9fe69-82f6-4b13-83a9-214424175e62" providerId="ADAL" clId="{D282C9F3-EA25-434E-8A56-B1AC845D5B76}" dt="2025-08-10T22:52:01.294" v="707" actId="255"/>
          <ac:spMkLst>
            <pc:docMk/>
            <pc:sldMk cId="158328873" sldId="295"/>
            <ac:spMk id="3" creationId="{861DB784-52E2-D4A7-B0F6-188D8F9CA6FD}"/>
          </ac:spMkLst>
        </pc:spChg>
      </pc:sldChg>
      <pc:sldChg chg="modSp mod">
        <pc:chgData name="Anne Leonard" userId="79b9fe69-82f6-4b13-83a9-214424175e62" providerId="ADAL" clId="{D282C9F3-EA25-434E-8A56-B1AC845D5B76}" dt="2025-08-18T15:36:37.520" v="999" actId="115"/>
        <pc:sldMkLst>
          <pc:docMk/>
          <pc:sldMk cId="3671407411" sldId="296"/>
        </pc:sldMkLst>
        <pc:spChg chg="mod">
          <ac:chgData name="Anne Leonard" userId="79b9fe69-82f6-4b13-83a9-214424175e62" providerId="ADAL" clId="{D282C9F3-EA25-434E-8A56-B1AC845D5B76}" dt="2025-08-18T15:36:37.520" v="999" actId="115"/>
          <ac:spMkLst>
            <pc:docMk/>
            <pc:sldMk cId="3671407411" sldId="296"/>
            <ac:spMk id="4" creationId="{A8D837BB-EAEE-8D85-5788-D5E9E74DCD76}"/>
          </ac:spMkLst>
        </pc:spChg>
      </pc:sldChg>
      <pc:sldChg chg="modSp mod">
        <pc:chgData name="Anne Leonard" userId="79b9fe69-82f6-4b13-83a9-214424175e62" providerId="ADAL" clId="{D282C9F3-EA25-434E-8A56-B1AC845D5B76}" dt="2025-08-10T22:51:24.676" v="703" actId="14100"/>
        <pc:sldMkLst>
          <pc:docMk/>
          <pc:sldMk cId="3178493799" sldId="297"/>
        </pc:sldMkLst>
        <pc:picChg chg="mod">
          <ac:chgData name="Anne Leonard" userId="79b9fe69-82f6-4b13-83a9-214424175e62" providerId="ADAL" clId="{D282C9F3-EA25-434E-8A56-B1AC845D5B76}" dt="2025-08-10T22:51:24.676" v="703" actId="14100"/>
          <ac:picMkLst>
            <pc:docMk/>
            <pc:sldMk cId="3178493799" sldId="297"/>
            <ac:picMk id="4" creationId="{66F5814E-FC7B-7238-F5D9-668BA812193E}"/>
          </ac:picMkLst>
        </pc:picChg>
      </pc:sldChg>
      <pc:sldChg chg="modSp mod">
        <pc:chgData name="Anne Leonard" userId="79b9fe69-82f6-4b13-83a9-214424175e62" providerId="ADAL" clId="{D282C9F3-EA25-434E-8A56-B1AC845D5B76}" dt="2025-08-10T22:51:18.831" v="702" actId="14100"/>
        <pc:sldMkLst>
          <pc:docMk/>
          <pc:sldMk cId="1696482467" sldId="298"/>
        </pc:sldMkLst>
        <pc:picChg chg="mod">
          <ac:chgData name="Anne Leonard" userId="79b9fe69-82f6-4b13-83a9-214424175e62" providerId="ADAL" clId="{D282C9F3-EA25-434E-8A56-B1AC845D5B76}" dt="2025-08-10T22:51:18.831" v="702" actId="14100"/>
          <ac:picMkLst>
            <pc:docMk/>
            <pc:sldMk cId="1696482467" sldId="298"/>
            <ac:picMk id="4" creationId="{BE2BAC34-DA63-C22F-09C0-0D8E47334745}"/>
          </ac:picMkLst>
        </pc:picChg>
      </pc:sldChg>
      <pc:sldChg chg="modSp mod">
        <pc:chgData name="Anne Leonard" userId="79b9fe69-82f6-4b13-83a9-214424175e62" providerId="ADAL" clId="{D282C9F3-EA25-434E-8A56-B1AC845D5B76}" dt="2025-08-18T15:37:09.348" v="1002" actId="255"/>
        <pc:sldMkLst>
          <pc:docMk/>
          <pc:sldMk cId="1411815628" sldId="300"/>
        </pc:sldMkLst>
        <pc:spChg chg="mod">
          <ac:chgData name="Anne Leonard" userId="79b9fe69-82f6-4b13-83a9-214424175e62" providerId="ADAL" clId="{D282C9F3-EA25-434E-8A56-B1AC845D5B76}" dt="2025-08-18T15:37:09.348" v="1002" actId="255"/>
          <ac:spMkLst>
            <pc:docMk/>
            <pc:sldMk cId="1411815628" sldId="300"/>
            <ac:spMk id="3" creationId="{DF39032E-2761-65BC-01E1-45FFCC8285D8}"/>
          </ac:spMkLst>
        </pc:spChg>
        <pc:spChg chg="mod">
          <ac:chgData name="Anne Leonard" userId="79b9fe69-82f6-4b13-83a9-214424175e62" providerId="ADAL" clId="{D282C9F3-EA25-434E-8A56-B1AC845D5B76}" dt="2025-08-18T15:36:58.001" v="1000" actId="14100"/>
          <ac:spMkLst>
            <pc:docMk/>
            <pc:sldMk cId="1411815628" sldId="300"/>
            <ac:spMk id="4" creationId="{24E435CC-F4DA-6DDA-22A3-C72083FA8261}"/>
          </ac:spMkLst>
        </pc:spChg>
      </pc:sldChg>
      <pc:sldChg chg="modSp mod">
        <pc:chgData name="Anne Leonard" userId="79b9fe69-82f6-4b13-83a9-214424175e62" providerId="ADAL" clId="{D282C9F3-EA25-434E-8A56-B1AC845D5B76}" dt="2025-08-10T22:13:49.948" v="242" actId="115"/>
        <pc:sldMkLst>
          <pc:docMk/>
          <pc:sldMk cId="3251027056" sldId="301"/>
        </pc:sldMkLst>
        <pc:spChg chg="mod">
          <ac:chgData name="Anne Leonard" userId="79b9fe69-82f6-4b13-83a9-214424175e62" providerId="ADAL" clId="{D282C9F3-EA25-434E-8A56-B1AC845D5B76}" dt="2025-08-10T22:13:49.948" v="242" actId="115"/>
          <ac:spMkLst>
            <pc:docMk/>
            <pc:sldMk cId="3251027056" sldId="301"/>
            <ac:spMk id="3" creationId="{43A01FE8-AB84-9581-5E2E-92129F41CF4C}"/>
          </ac:spMkLst>
        </pc:spChg>
      </pc:sldChg>
      <pc:sldChg chg="modSp mod">
        <pc:chgData name="Anne Leonard" userId="79b9fe69-82f6-4b13-83a9-214424175e62" providerId="ADAL" clId="{D282C9F3-EA25-434E-8A56-B1AC845D5B76}" dt="2025-08-18T15:39:34.140" v="1030" actId="255"/>
        <pc:sldMkLst>
          <pc:docMk/>
          <pc:sldMk cId="3137641759" sldId="302"/>
        </pc:sldMkLst>
        <pc:spChg chg="mod">
          <ac:chgData name="Anne Leonard" userId="79b9fe69-82f6-4b13-83a9-214424175e62" providerId="ADAL" clId="{D282C9F3-EA25-434E-8A56-B1AC845D5B76}" dt="2025-08-18T15:38:15.346" v="1017" actId="115"/>
          <ac:spMkLst>
            <pc:docMk/>
            <pc:sldMk cId="3137641759" sldId="302"/>
            <ac:spMk id="3" creationId="{47857560-6649-8E34-12EE-2EF7639CFA03}"/>
          </ac:spMkLst>
        </pc:spChg>
        <pc:spChg chg="mod">
          <ac:chgData name="Anne Leonard" userId="79b9fe69-82f6-4b13-83a9-214424175e62" providerId="ADAL" clId="{D282C9F3-EA25-434E-8A56-B1AC845D5B76}" dt="2025-08-18T15:39:34.140" v="1030" actId="255"/>
          <ac:spMkLst>
            <pc:docMk/>
            <pc:sldMk cId="3137641759" sldId="302"/>
            <ac:spMk id="4" creationId="{26F1A3F9-0ACF-08EB-4FAF-049359B576E9}"/>
          </ac:spMkLst>
        </pc:spChg>
      </pc:sldChg>
      <pc:sldChg chg="modSp mod">
        <pc:chgData name="Anne Leonard" userId="79b9fe69-82f6-4b13-83a9-214424175e62" providerId="ADAL" clId="{D282C9F3-EA25-434E-8A56-B1AC845D5B76}" dt="2025-08-18T15:43:27.742" v="1057" actId="207"/>
        <pc:sldMkLst>
          <pc:docMk/>
          <pc:sldMk cId="2354350993" sldId="303"/>
        </pc:sldMkLst>
        <pc:spChg chg="mod">
          <ac:chgData name="Anne Leonard" userId="79b9fe69-82f6-4b13-83a9-214424175e62" providerId="ADAL" clId="{D282C9F3-EA25-434E-8A56-B1AC845D5B76}" dt="2025-08-18T15:42:57.413" v="1053" actId="115"/>
          <ac:spMkLst>
            <pc:docMk/>
            <pc:sldMk cId="2354350993" sldId="303"/>
            <ac:spMk id="3" creationId="{91A4E8D0-AC66-2912-9240-84B50BE5AB4F}"/>
          </ac:spMkLst>
        </pc:spChg>
        <pc:spChg chg="mod">
          <ac:chgData name="Anne Leonard" userId="79b9fe69-82f6-4b13-83a9-214424175e62" providerId="ADAL" clId="{D282C9F3-EA25-434E-8A56-B1AC845D5B76}" dt="2025-08-18T15:43:27.742" v="1057" actId="207"/>
          <ac:spMkLst>
            <pc:docMk/>
            <pc:sldMk cId="2354350993" sldId="303"/>
            <ac:spMk id="4" creationId="{884A7557-00E5-0826-9B32-E1B6882ED1CA}"/>
          </ac:spMkLst>
        </pc:spChg>
      </pc:sldChg>
      <pc:sldChg chg="modSp mod">
        <pc:chgData name="Anne Leonard" userId="79b9fe69-82f6-4b13-83a9-214424175e62" providerId="ADAL" clId="{D282C9F3-EA25-434E-8A56-B1AC845D5B76}" dt="2025-08-10T22:52:48.078" v="710" actId="255"/>
        <pc:sldMkLst>
          <pc:docMk/>
          <pc:sldMk cId="3791121130" sldId="304"/>
        </pc:sldMkLst>
        <pc:spChg chg="mod">
          <ac:chgData name="Anne Leonard" userId="79b9fe69-82f6-4b13-83a9-214424175e62" providerId="ADAL" clId="{D282C9F3-EA25-434E-8A56-B1AC845D5B76}" dt="2025-08-10T22:15:27.733" v="260" actId="14100"/>
          <ac:spMkLst>
            <pc:docMk/>
            <pc:sldMk cId="3791121130" sldId="304"/>
            <ac:spMk id="3" creationId="{B06DF1B0-C1E9-07C2-3FB4-CC81DA970129}"/>
          </ac:spMkLst>
        </pc:spChg>
        <pc:spChg chg="mod">
          <ac:chgData name="Anne Leonard" userId="79b9fe69-82f6-4b13-83a9-214424175e62" providerId="ADAL" clId="{D282C9F3-EA25-434E-8A56-B1AC845D5B76}" dt="2025-08-10T22:52:48.078" v="710" actId="255"/>
          <ac:spMkLst>
            <pc:docMk/>
            <pc:sldMk cId="3791121130" sldId="304"/>
            <ac:spMk id="4" creationId="{BDC80B88-1AA7-EB7C-4672-A714CEE94C6B}"/>
          </ac:spMkLst>
        </pc:spChg>
      </pc:sldChg>
      <pc:sldChg chg="modSp mod">
        <pc:chgData name="Anne Leonard" userId="79b9fe69-82f6-4b13-83a9-214424175e62" providerId="ADAL" clId="{D282C9F3-EA25-434E-8A56-B1AC845D5B76}" dt="2025-08-10T22:52:57.255" v="711" actId="255"/>
        <pc:sldMkLst>
          <pc:docMk/>
          <pc:sldMk cId="1046569403" sldId="306"/>
        </pc:sldMkLst>
        <pc:spChg chg="mod">
          <ac:chgData name="Anne Leonard" userId="79b9fe69-82f6-4b13-83a9-214424175e62" providerId="ADAL" clId="{D282C9F3-EA25-434E-8A56-B1AC845D5B76}" dt="2025-08-10T22:52:57.255" v="711" actId="255"/>
          <ac:spMkLst>
            <pc:docMk/>
            <pc:sldMk cId="1046569403" sldId="306"/>
            <ac:spMk id="3" creationId="{1B667512-4DFC-F015-28F9-EFBE801700BC}"/>
          </ac:spMkLst>
        </pc:spChg>
      </pc:sldChg>
      <pc:sldChg chg="modSp mod">
        <pc:chgData name="Anne Leonard" userId="79b9fe69-82f6-4b13-83a9-214424175e62" providerId="ADAL" clId="{D282C9F3-EA25-434E-8A56-B1AC845D5B76}" dt="2025-08-10T22:17:25.625" v="288" actId="5793"/>
        <pc:sldMkLst>
          <pc:docMk/>
          <pc:sldMk cId="1901723034" sldId="307"/>
        </pc:sldMkLst>
        <pc:spChg chg="mod">
          <ac:chgData name="Anne Leonard" userId="79b9fe69-82f6-4b13-83a9-214424175e62" providerId="ADAL" clId="{D282C9F3-EA25-434E-8A56-B1AC845D5B76}" dt="2025-08-10T22:16:24.190" v="268" actId="14100"/>
          <ac:spMkLst>
            <pc:docMk/>
            <pc:sldMk cId="1901723034" sldId="307"/>
            <ac:spMk id="3" creationId="{E863583F-0AE3-D10D-1E50-3D746B0436AA}"/>
          </ac:spMkLst>
        </pc:spChg>
        <pc:spChg chg="mod">
          <ac:chgData name="Anne Leonard" userId="79b9fe69-82f6-4b13-83a9-214424175e62" providerId="ADAL" clId="{D282C9F3-EA25-434E-8A56-B1AC845D5B76}" dt="2025-08-10T22:17:25.625" v="288" actId="5793"/>
          <ac:spMkLst>
            <pc:docMk/>
            <pc:sldMk cId="1901723034" sldId="307"/>
            <ac:spMk id="4" creationId="{413EE0D2-D0D6-070D-2983-68D482E12591}"/>
          </ac:spMkLst>
        </pc:spChg>
      </pc:sldChg>
      <pc:sldChg chg="modSp mod">
        <pc:chgData name="Anne Leonard" userId="79b9fe69-82f6-4b13-83a9-214424175e62" providerId="ADAL" clId="{D282C9F3-EA25-434E-8A56-B1AC845D5B76}" dt="2025-08-18T15:41:58.052" v="1047" actId="14100"/>
        <pc:sldMkLst>
          <pc:docMk/>
          <pc:sldMk cId="1897546327" sldId="308"/>
        </pc:sldMkLst>
        <pc:spChg chg="mod">
          <ac:chgData name="Anne Leonard" userId="79b9fe69-82f6-4b13-83a9-214424175e62" providerId="ADAL" clId="{D282C9F3-EA25-434E-8A56-B1AC845D5B76}" dt="2025-08-18T15:41:58.052" v="1047" actId="14100"/>
          <ac:spMkLst>
            <pc:docMk/>
            <pc:sldMk cId="1897546327" sldId="308"/>
            <ac:spMk id="3" creationId="{4514A01D-3EA4-F0A8-9B0C-776B6F67B381}"/>
          </ac:spMkLst>
        </pc:spChg>
        <pc:spChg chg="mod">
          <ac:chgData name="Anne Leonard" userId="79b9fe69-82f6-4b13-83a9-214424175e62" providerId="ADAL" clId="{D282C9F3-EA25-434E-8A56-B1AC845D5B76}" dt="2025-08-18T15:41:07.762" v="1042" actId="27636"/>
          <ac:spMkLst>
            <pc:docMk/>
            <pc:sldMk cId="1897546327" sldId="308"/>
            <ac:spMk id="4" creationId="{45A2A0A1-06F2-CC20-092A-19A149A6E518}"/>
          </ac:spMkLst>
        </pc:spChg>
      </pc:sldChg>
      <pc:sldChg chg="modSp mod">
        <pc:chgData name="Anne Leonard" userId="79b9fe69-82f6-4b13-83a9-214424175e62" providerId="ADAL" clId="{D282C9F3-EA25-434E-8A56-B1AC845D5B76}" dt="2025-08-10T22:25:26.575" v="354" actId="27636"/>
        <pc:sldMkLst>
          <pc:docMk/>
          <pc:sldMk cId="1814823390" sldId="309"/>
        </pc:sldMkLst>
        <pc:spChg chg="mod">
          <ac:chgData name="Anne Leonard" userId="79b9fe69-82f6-4b13-83a9-214424175e62" providerId="ADAL" clId="{D282C9F3-EA25-434E-8A56-B1AC845D5B76}" dt="2025-08-10T22:25:26.575" v="354" actId="27636"/>
          <ac:spMkLst>
            <pc:docMk/>
            <pc:sldMk cId="1814823390" sldId="309"/>
            <ac:spMk id="3" creationId="{15052FE0-0DCE-E291-5C38-8C372D6E9E16}"/>
          </ac:spMkLst>
        </pc:spChg>
      </pc:sldChg>
      <pc:sldChg chg="modSp mod">
        <pc:chgData name="Anne Leonard" userId="79b9fe69-82f6-4b13-83a9-214424175e62" providerId="ADAL" clId="{D282C9F3-EA25-434E-8A56-B1AC845D5B76}" dt="2025-08-10T22:54:11.520" v="723" actId="255"/>
        <pc:sldMkLst>
          <pc:docMk/>
          <pc:sldMk cId="111943248" sldId="310"/>
        </pc:sldMkLst>
        <pc:spChg chg="mod">
          <ac:chgData name="Anne Leonard" userId="79b9fe69-82f6-4b13-83a9-214424175e62" providerId="ADAL" clId="{D282C9F3-EA25-434E-8A56-B1AC845D5B76}" dt="2025-08-10T22:54:11.520" v="723" actId="255"/>
          <ac:spMkLst>
            <pc:docMk/>
            <pc:sldMk cId="111943248" sldId="310"/>
            <ac:spMk id="3" creationId="{1B08F932-46DD-DA81-2D2E-864D0CD74672}"/>
          </ac:spMkLst>
        </pc:spChg>
      </pc:sldChg>
      <pc:sldChg chg="modSp mod">
        <pc:chgData name="Anne Leonard" userId="79b9fe69-82f6-4b13-83a9-214424175e62" providerId="ADAL" clId="{D282C9F3-EA25-434E-8A56-B1AC845D5B76}" dt="2025-08-18T15:42:28.430" v="1050" actId="5793"/>
        <pc:sldMkLst>
          <pc:docMk/>
          <pc:sldMk cId="3214340216" sldId="311"/>
        </pc:sldMkLst>
        <pc:spChg chg="mod">
          <ac:chgData name="Anne Leonard" userId="79b9fe69-82f6-4b13-83a9-214424175e62" providerId="ADAL" clId="{D282C9F3-EA25-434E-8A56-B1AC845D5B76}" dt="2025-08-18T15:42:28.430" v="1050" actId="5793"/>
          <ac:spMkLst>
            <pc:docMk/>
            <pc:sldMk cId="3214340216" sldId="311"/>
            <ac:spMk id="4" creationId="{E5CF3E62-09DB-1798-5F79-8D654798F6B5}"/>
          </ac:spMkLst>
        </pc:spChg>
      </pc:sldChg>
      <pc:sldChg chg="modSp mod">
        <pc:chgData name="Anne Leonard" userId="79b9fe69-82f6-4b13-83a9-214424175e62" providerId="ADAL" clId="{D282C9F3-EA25-434E-8A56-B1AC845D5B76}" dt="2025-08-18T15:42:36.869" v="1051" actId="14100"/>
        <pc:sldMkLst>
          <pc:docMk/>
          <pc:sldMk cId="16747838" sldId="312"/>
        </pc:sldMkLst>
        <pc:picChg chg="mod">
          <ac:chgData name="Anne Leonard" userId="79b9fe69-82f6-4b13-83a9-214424175e62" providerId="ADAL" clId="{D282C9F3-EA25-434E-8A56-B1AC845D5B76}" dt="2025-08-18T15:42:36.869" v="1051" actId="14100"/>
          <ac:picMkLst>
            <pc:docMk/>
            <pc:sldMk cId="16747838" sldId="312"/>
            <ac:picMk id="4" creationId="{B58C88F4-35B6-43A0-B151-B6FF1E4B1CF2}"/>
          </ac:picMkLst>
        </pc:picChg>
      </pc:sldChg>
      <pc:sldChg chg="modSp mod">
        <pc:chgData name="Anne Leonard" userId="79b9fe69-82f6-4b13-83a9-214424175e62" providerId="ADAL" clId="{D282C9F3-EA25-434E-8A56-B1AC845D5B76}" dt="2025-08-10T22:49:52.998" v="688" actId="255"/>
        <pc:sldMkLst>
          <pc:docMk/>
          <pc:sldMk cId="1111574605" sldId="313"/>
        </pc:sldMkLst>
        <pc:spChg chg="mod">
          <ac:chgData name="Anne Leonard" userId="79b9fe69-82f6-4b13-83a9-214424175e62" providerId="ADAL" clId="{D282C9F3-EA25-434E-8A56-B1AC845D5B76}" dt="2025-08-10T22:49:52.998" v="688" actId="255"/>
          <ac:spMkLst>
            <pc:docMk/>
            <pc:sldMk cId="1111574605" sldId="313"/>
            <ac:spMk id="3" creationId="{454C1408-B6A2-9D36-0834-006CA727265F}"/>
          </ac:spMkLst>
        </pc:spChg>
      </pc:sldChg>
      <pc:sldChg chg="modSp mod">
        <pc:chgData name="Anne Leonard" userId="79b9fe69-82f6-4b13-83a9-214424175e62" providerId="ADAL" clId="{D282C9F3-EA25-434E-8A56-B1AC845D5B76}" dt="2025-08-18T15:41:38.095" v="1045" actId="207"/>
        <pc:sldMkLst>
          <pc:docMk/>
          <pc:sldMk cId="3805822327" sldId="314"/>
        </pc:sldMkLst>
        <pc:spChg chg="mod">
          <ac:chgData name="Anne Leonard" userId="79b9fe69-82f6-4b13-83a9-214424175e62" providerId="ADAL" clId="{D282C9F3-EA25-434E-8A56-B1AC845D5B76}" dt="2025-08-18T15:41:38.095" v="1045" actId="207"/>
          <ac:spMkLst>
            <pc:docMk/>
            <pc:sldMk cId="3805822327" sldId="314"/>
            <ac:spMk id="2" creationId="{348130F0-98D8-F14E-45B7-D028E52910AD}"/>
          </ac:spMkLst>
        </pc:spChg>
        <pc:spChg chg="mod">
          <ac:chgData name="Anne Leonard" userId="79b9fe69-82f6-4b13-83a9-214424175e62" providerId="ADAL" clId="{D282C9F3-EA25-434E-8A56-B1AC845D5B76}" dt="2025-08-10T22:53:48.077" v="721" actId="255"/>
          <ac:spMkLst>
            <pc:docMk/>
            <pc:sldMk cId="3805822327" sldId="314"/>
            <ac:spMk id="3" creationId="{62991408-DF1A-C952-D3BC-6741BB0B3CB6}"/>
          </ac:spMkLst>
        </pc:spChg>
      </pc:sldChg>
      <pc:sldChg chg="modSp mod">
        <pc:chgData name="Anne Leonard" userId="79b9fe69-82f6-4b13-83a9-214424175e62" providerId="ADAL" clId="{D282C9F3-EA25-434E-8A56-B1AC845D5B76}" dt="2025-08-10T22:31:13.342" v="477" actId="2711"/>
        <pc:sldMkLst>
          <pc:docMk/>
          <pc:sldMk cId="890288218" sldId="315"/>
        </pc:sldMkLst>
        <pc:spChg chg="mod">
          <ac:chgData name="Anne Leonard" userId="79b9fe69-82f6-4b13-83a9-214424175e62" providerId="ADAL" clId="{D282C9F3-EA25-434E-8A56-B1AC845D5B76}" dt="2025-08-10T22:31:13.342" v="477" actId="2711"/>
          <ac:spMkLst>
            <pc:docMk/>
            <pc:sldMk cId="890288218" sldId="315"/>
            <ac:spMk id="3" creationId="{B984D794-F135-72B1-2B34-A5FD50704D42}"/>
          </ac:spMkLst>
        </pc:spChg>
      </pc:sldChg>
      <pc:sldChg chg="modSp mod">
        <pc:chgData name="Anne Leonard" userId="79b9fe69-82f6-4b13-83a9-214424175e62" providerId="ADAL" clId="{D282C9F3-EA25-434E-8A56-B1AC845D5B76}" dt="2025-08-18T15:43:50.578" v="1060" actId="20577"/>
        <pc:sldMkLst>
          <pc:docMk/>
          <pc:sldMk cId="3784049757" sldId="316"/>
        </pc:sldMkLst>
        <pc:spChg chg="mod">
          <ac:chgData name="Anne Leonard" userId="79b9fe69-82f6-4b13-83a9-214424175e62" providerId="ADAL" clId="{D282C9F3-EA25-434E-8A56-B1AC845D5B76}" dt="2025-08-18T15:43:46.786" v="1058" actId="115"/>
          <ac:spMkLst>
            <pc:docMk/>
            <pc:sldMk cId="3784049757" sldId="316"/>
            <ac:spMk id="2" creationId="{B211BB48-4391-51F2-95EA-C95D81F72782}"/>
          </ac:spMkLst>
        </pc:spChg>
        <pc:spChg chg="mod">
          <ac:chgData name="Anne Leonard" userId="79b9fe69-82f6-4b13-83a9-214424175e62" providerId="ADAL" clId="{D282C9F3-EA25-434E-8A56-B1AC845D5B76}" dt="2025-08-18T15:43:50.578" v="1060" actId="20577"/>
          <ac:spMkLst>
            <pc:docMk/>
            <pc:sldMk cId="3784049757" sldId="316"/>
            <ac:spMk id="3" creationId="{5DE53567-A640-D6E2-45F9-68D4238A8103}"/>
          </ac:spMkLst>
        </pc:spChg>
      </pc:sldChg>
      <pc:sldChg chg="modSp mod">
        <pc:chgData name="Anne Leonard" userId="79b9fe69-82f6-4b13-83a9-214424175e62" providerId="ADAL" clId="{D282C9F3-EA25-434E-8A56-B1AC845D5B76}" dt="2025-08-18T15:47:03.149" v="1085" actId="20577"/>
        <pc:sldMkLst>
          <pc:docMk/>
          <pc:sldMk cId="3511011412" sldId="317"/>
        </pc:sldMkLst>
        <pc:spChg chg="mod">
          <ac:chgData name="Anne Leonard" userId="79b9fe69-82f6-4b13-83a9-214424175e62" providerId="ADAL" clId="{D282C9F3-EA25-434E-8A56-B1AC845D5B76}" dt="2025-08-10T22:35:55.383" v="527" actId="207"/>
          <ac:spMkLst>
            <pc:docMk/>
            <pc:sldMk cId="3511011412" sldId="317"/>
            <ac:spMk id="2" creationId="{CAD7CF1B-4581-F920-F2AF-4C72B2E93D73}"/>
          </ac:spMkLst>
        </pc:spChg>
        <pc:spChg chg="mod">
          <ac:chgData name="Anne Leonard" userId="79b9fe69-82f6-4b13-83a9-214424175e62" providerId="ADAL" clId="{D282C9F3-EA25-434E-8A56-B1AC845D5B76}" dt="2025-08-18T15:47:03.149" v="1085" actId="20577"/>
          <ac:spMkLst>
            <pc:docMk/>
            <pc:sldMk cId="3511011412" sldId="317"/>
            <ac:spMk id="3" creationId="{45A405DC-BE19-175F-FA25-3ADFA374E135}"/>
          </ac:spMkLst>
        </pc:spChg>
      </pc:sldChg>
      <pc:sldChg chg="modSp mod">
        <pc:chgData name="Anne Leonard" userId="79b9fe69-82f6-4b13-83a9-214424175e62" providerId="ADAL" clId="{D282C9F3-EA25-434E-8A56-B1AC845D5B76}" dt="2025-08-18T15:48:20.274" v="1107" actId="20577"/>
        <pc:sldMkLst>
          <pc:docMk/>
          <pc:sldMk cId="3930002020" sldId="318"/>
        </pc:sldMkLst>
        <pc:spChg chg="mod">
          <ac:chgData name="Anne Leonard" userId="79b9fe69-82f6-4b13-83a9-214424175e62" providerId="ADAL" clId="{D282C9F3-EA25-434E-8A56-B1AC845D5B76}" dt="2025-08-18T15:47:16.380" v="1086" actId="115"/>
          <ac:spMkLst>
            <pc:docMk/>
            <pc:sldMk cId="3930002020" sldId="318"/>
            <ac:spMk id="2" creationId="{9FF4D16D-5AD9-AE55-5DA4-7119C7E23236}"/>
          </ac:spMkLst>
        </pc:spChg>
        <pc:spChg chg="mod">
          <ac:chgData name="Anne Leonard" userId="79b9fe69-82f6-4b13-83a9-214424175e62" providerId="ADAL" clId="{D282C9F3-EA25-434E-8A56-B1AC845D5B76}" dt="2025-08-18T15:48:20.274" v="1107" actId="20577"/>
          <ac:spMkLst>
            <pc:docMk/>
            <pc:sldMk cId="3930002020" sldId="318"/>
            <ac:spMk id="3" creationId="{015E365C-DD9A-2CB0-2098-A45285F84DB4}"/>
          </ac:spMkLst>
        </pc:spChg>
      </pc:sldChg>
      <pc:sldChg chg="modSp mod">
        <pc:chgData name="Anne Leonard" userId="79b9fe69-82f6-4b13-83a9-214424175e62" providerId="ADAL" clId="{D282C9F3-EA25-434E-8A56-B1AC845D5B76}" dt="2025-08-18T15:54:48.281" v="1132" actId="207"/>
        <pc:sldMkLst>
          <pc:docMk/>
          <pc:sldMk cId="628809737" sldId="319"/>
        </pc:sldMkLst>
        <pc:spChg chg="mod">
          <ac:chgData name="Anne Leonard" userId="79b9fe69-82f6-4b13-83a9-214424175e62" providerId="ADAL" clId="{D282C9F3-EA25-434E-8A56-B1AC845D5B76}" dt="2025-08-18T15:54:48.281" v="1132" actId="207"/>
          <ac:spMkLst>
            <pc:docMk/>
            <pc:sldMk cId="628809737" sldId="319"/>
            <ac:spMk id="2" creationId="{D0919CCF-4508-C65F-406C-EB6FC1298AA6}"/>
          </ac:spMkLst>
        </pc:spChg>
        <pc:spChg chg="mod">
          <ac:chgData name="Anne Leonard" userId="79b9fe69-82f6-4b13-83a9-214424175e62" providerId="ADAL" clId="{D282C9F3-EA25-434E-8A56-B1AC845D5B76}" dt="2025-08-10T22:55:34.852" v="730" actId="20577"/>
          <ac:spMkLst>
            <pc:docMk/>
            <pc:sldMk cId="628809737" sldId="319"/>
            <ac:spMk id="3" creationId="{6622E321-B11A-CB54-E4E1-EEC0A75FEEEA}"/>
          </ac:spMkLst>
        </pc:spChg>
      </pc:sldChg>
      <pc:sldChg chg="modSp mod">
        <pc:chgData name="Anne Leonard" userId="79b9fe69-82f6-4b13-83a9-214424175e62" providerId="ADAL" clId="{D282C9F3-EA25-434E-8A56-B1AC845D5B76}" dt="2025-08-18T15:54:57.202" v="1134" actId="207"/>
        <pc:sldMkLst>
          <pc:docMk/>
          <pc:sldMk cId="1990459218" sldId="320"/>
        </pc:sldMkLst>
        <pc:spChg chg="mod">
          <ac:chgData name="Anne Leonard" userId="79b9fe69-82f6-4b13-83a9-214424175e62" providerId="ADAL" clId="{D282C9F3-EA25-434E-8A56-B1AC845D5B76}" dt="2025-08-18T15:54:57.202" v="1134" actId="207"/>
          <ac:spMkLst>
            <pc:docMk/>
            <pc:sldMk cId="1990459218" sldId="320"/>
            <ac:spMk id="2" creationId="{0538FCF8-8486-4513-E4FE-01706E6AFA35}"/>
          </ac:spMkLst>
        </pc:spChg>
        <pc:spChg chg="mod">
          <ac:chgData name="Anne Leonard" userId="79b9fe69-82f6-4b13-83a9-214424175e62" providerId="ADAL" clId="{D282C9F3-EA25-434E-8A56-B1AC845D5B76}" dt="2025-08-18T15:54:12.991" v="1131" actId="115"/>
          <ac:spMkLst>
            <pc:docMk/>
            <pc:sldMk cId="1990459218" sldId="320"/>
            <ac:spMk id="3" creationId="{CFA95E30-9911-73D4-5A01-6957F6406619}"/>
          </ac:spMkLst>
        </pc:spChg>
      </pc:sldChg>
      <pc:sldChg chg="addSp modSp mod">
        <pc:chgData name="Anne Leonard" userId="79b9fe69-82f6-4b13-83a9-214424175e62" providerId="ADAL" clId="{D282C9F3-EA25-434E-8A56-B1AC845D5B76}" dt="2025-08-10T22:48:34.843" v="681" actId="14100"/>
        <pc:sldMkLst>
          <pc:docMk/>
          <pc:sldMk cId="1309636474" sldId="321"/>
        </pc:sldMkLst>
        <pc:picChg chg="add mod">
          <ac:chgData name="Anne Leonard" userId="79b9fe69-82f6-4b13-83a9-214424175e62" providerId="ADAL" clId="{D282C9F3-EA25-434E-8A56-B1AC845D5B76}" dt="2025-08-10T22:48:25.768" v="680" actId="1076"/>
          <ac:picMkLst>
            <pc:docMk/>
            <pc:sldMk cId="1309636474" sldId="321"/>
            <ac:picMk id="3" creationId="{D4222D22-3360-D348-363E-EA465A6719B2}"/>
          </ac:picMkLst>
        </pc:picChg>
        <pc:picChg chg="mod">
          <ac:chgData name="Anne Leonard" userId="79b9fe69-82f6-4b13-83a9-214424175e62" providerId="ADAL" clId="{D282C9F3-EA25-434E-8A56-B1AC845D5B76}" dt="2025-08-10T22:48:34.843" v="681" actId="14100"/>
          <ac:picMkLst>
            <pc:docMk/>
            <pc:sldMk cId="1309636474" sldId="321"/>
            <ac:picMk id="5" creationId="{BB262761-F286-A3C5-47F4-AD3911DAF3CF}"/>
          </ac:picMkLst>
        </pc:picChg>
      </pc:sldChg>
      <pc:sldChg chg="del">
        <pc:chgData name="Anne Leonard" userId="79b9fe69-82f6-4b13-83a9-214424175e62" providerId="ADAL" clId="{D282C9F3-EA25-434E-8A56-B1AC845D5B76}" dt="2025-08-10T22:48:38.977" v="682" actId="47"/>
        <pc:sldMkLst>
          <pc:docMk/>
          <pc:sldMk cId="2342319629" sldId="322"/>
        </pc:sldMkLst>
      </pc:sldChg>
      <pc:sldChg chg="modSp del mod">
        <pc:chgData name="Anne Leonard" userId="79b9fe69-82f6-4b13-83a9-214424175e62" providerId="ADAL" clId="{D282C9F3-EA25-434E-8A56-B1AC845D5B76}" dt="2025-08-10T22:53:59.097" v="722" actId="47"/>
        <pc:sldMkLst>
          <pc:docMk/>
          <pc:sldMk cId="83565443" sldId="323"/>
        </pc:sldMkLst>
      </pc:sldChg>
      <pc:sldChg chg="addSp delSp modSp mod">
        <pc:chgData name="Anne Leonard" userId="79b9fe69-82f6-4b13-83a9-214424175e62" providerId="ADAL" clId="{D282C9F3-EA25-434E-8A56-B1AC845D5B76}" dt="2025-08-10T22:24:39.809" v="341" actId="14100"/>
        <pc:sldMkLst>
          <pc:docMk/>
          <pc:sldMk cId="797587530" sldId="324"/>
        </pc:sldMkLst>
        <pc:picChg chg="mod">
          <ac:chgData name="Anne Leonard" userId="79b9fe69-82f6-4b13-83a9-214424175e62" providerId="ADAL" clId="{D282C9F3-EA25-434E-8A56-B1AC845D5B76}" dt="2025-08-10T22:24:39.809" v="341" actId="14100"/>
          <ac:picMkLst>
            <pc:docMk/>
            <pc:sldMk cId="797587530" sldId="324"/>
            <ac:picMk id="3" creationId="{0C9EECD8-7DFC-C514-BAC9-DE9239D5158F}"/>
          </ac:picMkLst>
        </pc:picChg>
        <pc:picChg chg="add mod">
          <ac:chgData name="Anne Leonard" userId="79b9fe69-82f6-4b13-83a9-214424175e62" providerId="ADAL" clId="{D282C9F3-EA25-434E-8A56-B1AC845D5B76}" dt="2025-08-10T22:24:27.944" v="340" actId="14100"/>
          <ac:picMkLst>
            <pc:docMk/>
            <pc:sldMk cId="797587530" sldId="324"/>
            <ac:picMk id="5" creationId="{DAEC3995-2322-418D-18C3-F8BFC3C72FEA}"/>
          </ac:picMkLst>
        </pc:picChg>
      </pc:sldChg>
      <pc:sldChg chg="del">
        <pc:chgData name="Anne Leonard" userId="79b9fe69-82f6-4b13-83a9-214424175e62" providerId="ADAL" clId="{D282C9F3-EA25-434E-8A56-B1AC845D5B76}" dt="2025-08-10T22:43:58.589" v="633" actId="47"/>
        <pc:sldMkLst>
          <pc:docMk/>
          <pc:sldMk cId="1128811608" sldId="325"/>
        </pc:sldMkLst>
      </pc:sldChg>
      <pc:sldChg chg="addSp delSp modSp mod">
        <pc:chgData name="Anne Leonard" userId="79b9fe69-82f6-4b13-83a9-214424175e62" providerId="ADAL" clId="{D282C9F3-EA25-434E-8A56-B1AC845D5B76}" dt="2025-08-10T22:43:56.353" v="632"/>
        <pc:sldMkLst>
          <pc:docMk/>
          <pc:sldMk cId="2057459576" sldId="326"/>
        </pc:sldMkLst>
        <pc:spChg chg="mod">
          <ac:chgData name="Anne Leonard" userId="79b9fe69-82f6-4b13-83a9-214424175e62" providerId="ADAL" clId="{D282C9F3-EA25-434E-8A56-B1AC845D5B76}" dt="2025-08-10T22:42:43.991" v="615" actId="14100"/>
          <ac:spMkLst>
            <pc:docMk/>
            <pc:sldMk cId="2057459576" sldId="326"/>
            <ac:spMk id="2" creationId="{F4081E9C-B7AD-B55B-3DA2-88423E79E20F}"/>
          </ac:spMkLst>
        </pc:spChg>
        <pc:picChg chg="mod">
          <ac:chgData name="Anne Leonard" userId="79b9fe69-82f6-4b13-83a9-214424175e62" providerId="ADAL" clId="{D282C9F3-EA25-434E-8A56-B1AC845D5B76}" dt="2025-08-10T22:42:59.766" v="619" actId="14100"/>
          <ac:picMkLst>
            <pc:docMk/>
            <pc:sldMk cId="2057459576" sldId="326"/>
            <ac:picMk id="4" creationId="{6492AC81-7B3C-6660-C16F-21CAEF29DB77}"/>
          </ac:picMkLst>
        </pc:picChg>
        <pc:picChg chg="add mod">
          <ac:chgData name="Anne Leonard" userId="79b9fe69-82f6-4b13-83a9-214424175e62" providerId="ADAL" clId="{D282C9F3-EA25-434E-8A56-B1AC845D5B76}" dt="2025-08-10T22:43:48.892" v="630" actId="14100"/>
          <ac:picMkLst>
            <pc:docMk/>
            <pc:sldMk cId="2057459576" sldId="326"/>
            <ac:picMk id="5" creationId="{0B20396A-BB14-0796-C1F9-7F1B0D5D4E70}"/>
          </ac:picMkLst>
        </pc:picChg>
      </pc:sldChg>
      <pc:sldChg chg="add del">
        <pc:chgData name="Anne Leonard" userId="79b9fe69-82f6-4b13-83a9-214424175e62" providerId="ADAL" clId="{D282C9F3-EA25-434E-8A56-B1AC845D5B76}" dt="2025-08-10T22:38:59.988" v="585" actId="47"/>
        <pc:sldMkLst>
          <pc:docMk/>
          <pc:sldMk cId="1005752071" sldId="327"/>
        </pc:sldMkLst>
      </pc:sldChg>
      <pc:sldChg chg="modSp new mod">
        <pc:chgData name="Anne Leonard" userId="79b9fe69-82f6-4b13-83a9-214424175e62" providerId="ADAL" clId="{D282C9F3-EA25-434E-8A56-B1AC845D5B76}" dt="2025-08-10T23:02:37.074" v="901" actId="27636"/>
        <pc:sldMkLst>
          <pc:docMk/>
          <pc:sldMk cId="2012322833" sldId="328"/>
        </pc:sldMkLst>
        <pc:spChg chg="mod">
          <ac:chgData name="Anne Leonard" userId="79b9fe69-82f6-4b13-83a9-214424175e62" providerId="ADAL" clId="{D282C9F3-EA25-434E-8A56-B1AC845D5B76}" dt="2025-08-10T23:02:23.568" v="866" actId="122"/>
          <ac:spMkLst>
            <pc:docMk/>
            <pc:sldMk cId="2012322833" sldId="328"/>
            <ac:spMk id="2" creationId="{425AD9D4-9870-2279-5D80-B274492E7030}"/>
          </ac:spMkLst>
        </pc:spChg>
        <pc:spChg chg="mod">
          <ac:chgData name="Anne Leonard" userId="79b9fe69-82f6-4b13-83a9-214424175e62" providerId="ADAL" clId="{D282C9F3-EA25-434E-8A56-B1AC845D5B76}" dt="2025-08-10T23:02:37.074" v="901" actId="27636"/>
          <ac:spMkLst>
            <pc:docMk/>
            <pc:sldMk cId="2012322833" sldId="328"/>
            <ac:spMk id="3" creationId="{DFDD0274-9D45-E34C-88C8-F9B6F0613601}"/>
          </ac:spMkLst>
        </pc:spChg>
      </pc:sldChg>
      <pc:sldMasterChg chg="addSldLayout delSldLayout">
        <pc:chgData name="Anne Leonard" userId="79b9fe69-82f6-4b13-83a9-214424175e62" providerId="ADAL" clId="{D282C9F3-EA25-434E-8A56-B1AC845D5B76}" dt="2025-08-10T22:38:59.988" v="585" actId="47"/>
        <pc:sldMasterMkLst>
          <pc:docMk/>
          <pc:sldMasterMk cId="3301004382" sldId="2147483703"/>
        </pc:sldMasterMkLst>
        <pc:sldLayoutChg chg="add del">
          <pc:chgData name="Anne Leonard" userId="79b9fe69-82f6-4b13-83a9-214424175e62" providerId="ADAL" clId="{D282C9F3-EA25-434E-8A56-B1AC845D5B76}" dt="2025-08-10T22:38:59.988" v="585" actId="47"/>
          <pc:sldLayoutMkLst>
            <pc:docMk/>
            <pc:sldMasterMk cId="3301004382" sldId="2147483703"/>
            <pc:sldLayoutMk cId="1095619542" sldId="214748373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9BB0E-4FBC-3646-922E-B3EE5123099C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E5D83-AD5B-4D48-B55A-D6E9EDB1B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1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5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4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359" y="1122363"/>
            <a:ext cx="7291551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359" y="3602038"/>
            <a:ext cx="729155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3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71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3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DC020-9C31-2F45-A263-4A06588AA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5619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4267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298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2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4609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4609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17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2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017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2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2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546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16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3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463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463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50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3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85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13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3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901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DC020-9C31-2F45-A263-4A06588AA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4519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52823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098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52863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52863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657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843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35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6445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711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4778"/>
            <a:ext cx="5119688" cy="46359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64778"/>
            <a:ext cx="5119687" cy="46359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231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622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52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0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867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DC020-9C31-2F45-A263-4A06588AA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774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486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46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486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12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2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2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92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73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528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237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87" r:id="rId3"/>
    <p:sldLayoutId id="2147483688" r:id="rId4"/>
    <p:sldLayoutId id="2147483718" r:id="rId5"/>
    <p:sldLayoutId id="2147483720" r:id="rId6"/>
    <p:sldLayoutId id="214748373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orient="horz" pos="879" userDrawn="1">
          <p15:clr>
            <a:srgbClr val="F26B43"/>
          </p15:clr>
        </p15:guide>
        <p15:guide id="3" orient="horz" pos="229" userDrawn="1">
          <p15:clr>
            <a:srgbClr val="F26B43"/>
          </p15:clr>
        </p15:guide>
        <p15:guide id="4" orient="horz" pos="4125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pos="254" userDrawn="1">
          <p15:clr>
            <a:srgbClr val="F26B43"/>
          </p15:clr>
        </p15:guide>
        <p15:guide id="9" pos="3753" userDrawn="1">
          <p15:clr>
            <a:srgbClr val="F26B43"/>
          </p15:clr>
        </p15:guide>
        <p15:guide id="10" pos="39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5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6486"/>
            <a:ext cx="10515600" cy="448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100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3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516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6231"/>
            <a:ext cx="10515600" cy="446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bg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001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2049"/>
            <a:ext cx="10515600" cy="452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005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3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93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0872"/>
            <a:ext cx="10515600" cy="519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56108"/>
          <a:stretch/>
        </p:blipFill>
        <p:spPr>
          <a:xfrm>
            <a:off x="168275" y="130766"/>
            <a:ext cx="588094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7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476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11419853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0577" y="5892521"/>
            <a:ext cx="1339850" cy="7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7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journals.org/doi/epub/10.1161/STR.000000000000049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A1C8F6-6DF6-1147-99D7-302828D59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529" y="173737"/>
            <a:ext cx="9578799" cy="1252727"/>
          </a:xfrm>
        </p:spPr>
        <p:txBody>
          <a:bodyPr>
            <a:normAutofit fontScale="90000"/>
          </a:bodyPr>
          <a:lstStyle/>
          <a:p>
            <a:r>
              <a:rPr lang="en-CA" sz="3100" b="1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Vascular Contributions to Cognitive Impairment and Dementia in the United States:  Prevalence and Incidence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A13920-4F2C-2F49-9F06-277D29A38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259" y="1563624"/>
            <a:ext cx="9178445" cy="4882896"/>
          </a:xfrm>
        </p:spPr>
        <p:txBody>
          <a:bodyPr>
            <a:normAutofit/>
          </a:bodyPr>
          <a:lstStyle/>
          <a:p>
            <a:r>
              <a:rPr lang="en-US" sz="2400" dirty="0"/>
              <a:t>American Heart Association Scientific Statement</a:t>
            </a:r>
          </a:p>
          <a:p>
            <a:r>
              <a:rPr lang="en-US" sz="2400" u="sng" dirty="0">
                <a:solidFill>
                  <a:schemeClr val="tx1"/>
                </a:solidFill>
                <a:latin typeface="Lub Dub Medium" panose="020B0603030403020204" pitchFamily="34" charset="0"/>
              </a:rPr>
              <a:t>Authors</a:t>
            </a:r>
            <a:r>
              <a:rPr lang="en-US" sz="2400" dirty="0">
                <a:solidFill>
                  <a:schemeClr val="tx1"/>
                </a:solidFill>
                <a:latin typeface="Lub Dub Medium" panose="020B0603030403020204" pitchFamily="34" charset="0"/>
              </a:rPr>
              <a:t>: </a:t>
            </a:r>
          </a:p>
          <a:p>
            <a:r>
              <a:rPr lang="en-CA" sz="18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Eric E. Smith, MD, MPH, FAHA, Chair; </a:t>
            </a:r>
          </a:p>
          <a:p>
            <a:r>
              <a:rPr lang="en-CA" sz="18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Hugo J. Aparicio, MD, MPH, FAHA, </a:t>
            </a:r>
          </a:p>
          <a:p>
            <a:r>
              <a:rPr lang="en-CA" sz="18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Vice Chair; Rebecca F. Gottesman, </a:t>
            </a:r>
          </a:p>
          <a:p>
            <a:r>
              <a:rPr lang="en-CA" sz="18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MD, PhD, FAHA; Manu S. Goyal, MD, MSc; </a:t>
            </a:r>
          </a:p>
          <a:p>
            <a:r>
              <a:rPr lang="en-CA" sz="18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Steven M. Greenberg, MD, PhD, FAHA; </a:t>
            </a:r>
          </a:p>
          <a:p>
            <a:r>
              <a:rPr lang="en-CA" sz="18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Julie A. Schneider, MD, MS; </a:t>
            </a:r>
          </a:p>
          <a:p>
            <a:r>
              <a:rPr lang="en-CA" sz="18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Farzaneh A. Sorond, MD, PhD; </a:t>
            </a:r>
          </a:p>
          <a:p>
            <a:r>
              <a:rPr lang="en-CA" sz="18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Clinton B. Wright, MD, MS, FAHA</a:t>
            </a:r>
          </a:p>
          <a:p>
            <a:endParaRPr lang="en-CA" sz="1400" kern="0" dirty="0">
              <a:solidFill>
                <a:schemeClr val="tx1"/>
              </a:solidFill>
              <a:latin typeface="Lub Dub Medium" panose="020B0603030403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1200" kern="0" dirty="0">
                <a:solidFill>
                  <a:schemeClr val="tx1"/>
                </a:solidFill>
                <a:latin typeface="Lub Dub Medium" panose="020B0603030403020204" pitchFamily="34" charset="0"/>
              </a:rPr>
              <a:t>Citation:</a:t>
            </a:r>
            <a:r>
              <a:rPr lang="en-US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Vascular Contributions to Cognitive Impairment and Dementia in the 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States: Prevalence and Incidence: A Scientific Statement                                                                                                         From the American Heart Association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70E62-93DB-7445-962E-BD09D77B4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086DD4-B26D-0464-CD20-B36B62F81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Methodology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14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0820B-2662-5BC6-9FFA-C1A8EC091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2AEA43-BFD1-BE1F-561B-65486983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/>
              <a:t>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76D39-78A5-FB1C-66F8-0F77CB39A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4580"/>
            <a:ext cx="10515600" cy="5765676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200" kern="0" dirty="0">
                <a:latin typeface="Lub Dub Medium" panose="020B0603030403020204" pitchFamily="34" charset="0"/>
                <a:ea typeface="Aptos" panose="020B0004020202020204" pitchFamily="34" charset="0"/>
              </a:rPr>
              <a:t>S</a:t>
            </a:r>
            <a:r>
              <a:rPr lang="en-CA" sz="22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coping review to identify sources of information on the prevalence and incidence of VCID in the US.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200" kern="0" dirty="0">
                <a:latin typeface="Lub Dub Medium" panose="020B0603030403020204" pitchFamily="34" charset="0"/>
                <a:ea typeface="Aptos" panose="020B0004020202020204" pitchFamily="34" charset="0"/>
              </a:rPr>
              <a:t>K</a:t>
            </a:r>
            <a:r>
              <a:rPr lang="en-CA" sz="22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eywords and medical subject heading terms: </a:t>
            </a:r>
          </a:p>
          <a:p>
            <a:pPr lvl="2">
              <a:lnSpc>
                <a:spcPct val="100000"/>
              </a:lnSpc>
              <a:tabLst>
                <a:tab pos="3716338" algn="l"/>
              </a:tabLst>
            </a:pPr>
            <a:r>
              <a:rPr lang="en-CA" sz="20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vascular dementia, </a:t>
            </a:r>
            <a:r>
              <a:rPr lang="en-CA" sz="2000" kern="0" dirty="0" err="1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leukoaraiosis</a:t>
            </a:r>
            <a:r>
              <a:rPr lang="en-CA" sz="20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, brain infarcts, lacunes, white matter hyperintensities of presumed vascular origin, microbleeds, prevalence, and incidence.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2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Preference given to U.S. data, but where lacking international studies were reviewed.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200" kern="0" dirty="0">
                <a:latin typeface="Lub Dub Medium" panose="020B0603030403020204" pitchFamily="34" charset="0"/>
              </a:rPr>
              <a:t>Types of data: </a:t>
            </a:r>
          </a:p>
          <a:p>
            <a:pPr lvl="2">
              <a:lnSpc>
                <a:spcPct val="100000"/>
              </a:lnSpc>
              <a:tabLst>
                <a:tab pos="3716338" algn="l"/>
              </a:tabLst>
            </a:pPr>
            <a:r>
              <a:rPr lang="en-CA" sz="2000" kern="0" dirty="0">
                <a:latin typeface="Lub Dub Medium" panose="020B0603030403020204" pitchFamily="34" charset="0"/>
              </a:rPr>
              <a:t>diagnoses made by clinicians, population-based cohort studies, &amp; prospective studies followed by brain donation &amp; autopsy. 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200" kern="0" dirty="0">
                <a:latin typeface="Lub Dub Medium" panose="020B0603030403020204" pitchFamily="34" charset="0"/>
                <a:ea typeface="Aptos" panose="020B0004020202020204" pitchFamily="34" charset="0"/>
              </a:rPr>
              <a:t>P</a:t>
            </a:r>
            <a:r>
              <a:rPr lang="en-CA" sz="22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opulation attributable fraction (PAF) to assign causation of multiple </a:t>
            </a:r>
            <a:r>
              <a:rPr lang="en-CA" sz="2200" kern="0" dirty="0" err="1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neuropathologies</a:t>
            </a:r>
            <a:r>
              <a:rPr lang="en-CA" sz="22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 within the same brain.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2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PAF: estimates proportion of risk for a condition that can be assigned to each single factor, simultaneously adjusting for the effects of all other factors (e.g., influence of vascular and neurodegenerative changes in the same brain). 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200" kern="0" dirty="0">
                <a:latin typeface="Lub Dub Medium" panose="020B0603030403020204" pitchFamily="34" charset="0"/>
              </a:rPr>
              <a:t>At risk for cognitive impairment: estimated based on presence of covert or subclinical neuroimaging findings (e.g., white matter hyperintensities, brain infarcts, cerebral microbleeds). 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424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45E8C-72C2-FAB3-760C-BD1A85D71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DB784-52E2-D4A7-B0F6-188D8F9CA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59" y="2409371"/>
            <a:ext cx="10505682" cy="2387600"/>
          </a:xfrm>
        </p:spPr>
        <p:txBody>
          <a:bodyPr>
            <a:normAutofit/>
          </a:bodyPr>
          <a:lstStyle/>
          <a:p>
            <a:r>
              <a:rPr lang="en-US" dirty="0" err="1"/>
              <a:t>Prevalance</a:t>
            </a:r>
            <a:r>
              <a:rPr lang="en-US" dirty="0"/>
              <a:t> &amp; </a:t>
            </a:r>
            <a:r>
              <a:rPr lang="en-US" dirty="0" err="1"/>
              <a:t>InCidence</a:t>
            </a:r>
            <a:r>
              <a:rPr lang="en-US" dirty="0"/>
              <a:t> of VCID According to Physician Diagnosis </a:t>
            </a:r>
          </a:p>
        </p:txBody>
      </p:sp>
    </p:spTree>
    <p:extLst>
      <p:ext uri="{BB962C8B-B14F-4D97-AF65-F5344CB8AC3E}">
        <p14:creationId xmlns:p14="http://schemas.microsoft.com/office/powerpoint/2010/main" val="15832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740FD-B597-4EAE-16B6-44636F485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9D1596-EAE3-D781-27CE-8CFDFB2E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/>
              <a:t>Prevalence of VCID According to Physician Diagnosis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837BB-EAEE-8D85-5788-D5E9E74D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5321808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US" sz="2400" dirty="0">
                <a:latin typeface="Lub Dub Medium" panose="020B0603030403020204" pitchFamily="34" charset="0"/>
              </a:rPr>
              <a:t>Source of Data: 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20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Centers for Medicare &amp; Medicaid (CMS) fee-for-service </a:t>
            </a:r>
            <a:r>
              <a:rPr lang="en-CA" sz="2000" b="1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claims data </a:t>
            </a:r>
            <a:r>
              <a:rPr lang="en-CA" sz="20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from 2011 to 2013</a:t>
            </a:r>
            <a:r>
              <a:rPr lang="en-CA" sz="2000" kern="0" baseline="300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.</a:t>
            </a:r>
            <a:endParaRPr lang="en-CA" sz="2000" kern="0" baseline="30000" dirty="0"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400" kern="0" dirty="0">
                <a:latin typeface="Lub Dub Medium" panose="020B0603030403020204" pitchFamily="34" charset="0"/>
              </a:rPr>
              <a:t>ICD 9 Codes Searched: 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20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codes 290.40, 290.41, 290.42, and 290.43.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200" kern="0" dirty="0">
                <a:latin typeface="Lub Dub Medium" panose="020B0603030403020204" pitchFamily="34" charset="0"/>
              </a:rPr>
              <a:t>Age: </a:t>
            </a:r>
            <a:r>
              <a:rPr lang="en-CA" sz="22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≥68 years in 2013.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endParaRPr lang="en-CA" sz="2200" b="1" u="sng" kern="0" dirty="0">
              <a:latin typeface="Lub Dub Medium" panose="020B0603030403020204" pitchFamily="34" charset="0"/>
            </a:endParaRP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r>
              <a:rPr lang="en-CA" sz="2200" b="1" u="sng" kern="0" dirty="0">
                <a:latin typeface="Lub Dub Medium" panose="020B0603030403020204" pitchFamily="34" charset="0"/>
              </a:rPr>
              <a:t>Prevalence of Vascular Dementia 2011-2013</a:t>
            </a:r>
            <a:r>
              <a:rPr lang="en-CA" sz="2200" b="1" kern="0" dirty="0">
                <a:latin typeface="Lub Dub Medium" panose="020B0603030403020204" pitchFamily="34" charset="0"/>
              </a:rPr>
              <a:t>: </a:t>
            </a:r>
          </a:p>
          <a:p>
            <a:pPr marL="177800" lvl="2" indent="0">
              <a:lnSpc>
                <a:spcPct val="100000"/>
              </a:lnSpc>
              <a:buNone/>
              <a:tabLst>
                <a:tab pos="3716338" algn="l"/>
              </a:tabLst>
            </a:pPr>
            <a:r>
              <a:rPr lang="en-CA" sz="2000" b="1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1</a:t>
            </a:r>
            <a:r>
              <a:rPr lang="en-CA" sz="2400" b="1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.   </a:t>
            </a:r>
            <a:r>
              <a:rPr lang="en-CA" sz="2400" b="1" kern="0" dirty="0">
                <a:solidFill>
                  <a:srgbClr val="FF0000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2.1 per 100 </a:t>
            </a:r>
            <a:r>
              <a:rPr lang="en-CA" sz="24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(450,162 diagnoses per 21,624,228 beneficiaries</a:t>
            </a:r>
            <a:r>
              <a:rPr lang="en-CA" sz="2400" kern="0" dirty="0">
                <a:latin typeface="Lub Dub Medium" panose="020B0603030403020204" pitchFamily="34" charset="0"/>
                <a:ea typeface="Aptos" panose="020B0004020202020204" pitchFamily="34" charset="0"/>
              </a:rPr>
              <a:t>).</a:t>
            </a:r>
            <a:r>
              <a:rPr lang="en-CA" sz="24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 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r>
              <a:rPr lang="en-CA" sz="2400" b="1" kern="0" dirty="0">
                <a:latin typeface="Lub Dub Medium" panose="020B0603030403020204" pitchFamily="34" charset="0"/>
                <a:ea typeface="Aptos" panose="020B0004020202020204" pitchFamily="34" charset="0"/>
              </a:rPr>
              <a:t>   </a:t>
            </a:r>
            <a:r>
              <a:rPr lang="en-CA" sz="2400" b="1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2.</a:t>
            </a:r>
            <a:r>
              <a:rPr lang="en-CA" sz="24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  </a:t>
            </a:r>
            <a:r>
              <a:rPr lang="en-CA" sz="2400" kern="0" dirty="0">
                <a:latin typeface="Lub Dub Medium" panose="020B0603030403020204" pitchFamily="34" charset="0"/>
                <a:ea typeface="Aptos" panose="020B0004020202020204" pitchFamily="34" charset="0"/>
              </a:rPr>
              <a:t>C</a:t>
            </a:r>
            <a:r>
              <a:rPr lang="en-CA" sz="24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orresponding to </a:t>
            </a:r>
            <a:r>
              <a:rPr lang="en-CA" sz="2400" b="1" kern="0" dirty="0">
                <a:solidFill>
                  <a:srgbClr val="FF0000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14.5%</a:t>
            </a:r>
            <a:r>
              <a:rPr lang="en-CA" sz="2400" kern="0" dirty="0">
                <a:solidFill>
                  <a:srgbClr val="FF0000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 </a:t>
            </a:r>
            <a:r>
              <a:rPr lang="en-CA" sz="24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of the 3,110,654 individuals with dementia 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r>
              <a:rPr lang="en-CA" sz="24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        from all causes. 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r>
              <a:rPr lang="en-CA" sz="2400" b="1" u="sng" kern="0" dirty="0">
                <a:latin typeface="Lub Dub Medium" panose="020B0603030403020204" pitchFamily="34" charset="0"/>
              </a:rPr>
              <a:t> 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r>
              <a:rPr lang="en-CA" sz="2200" b="1" kern="0" dirty="0">
                <a:latin typeface="Lub Dub Medium" panose="020B0603030403020204" pitchFamily="34" charset="0"/>
              </a:rPr>
              <a:t>Incidence of Vascular Dementia: Not reported in claim’s data (Table 2).  </a:t>
            </a:r>
            <a:endParaRPr lang="en-US" sz="2200" b="1" dirty="0"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0B1BA-D7E3-DFBD-48F3-D7A4630ED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84C271-3A26-5725-1F47-C8F716BFE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Section Header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AE7FE-BBF2-575F-828B-CBEE5ADA7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40" y="332297"/>
            <a:ext cx="9052560" cy="61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9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95AA9-A811-043E-F7F6-87086CF9E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39032E-2761-65BC-01E1-45FFCC82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466344"/>
            <a:ext cx="10515600" cy="649224"/>
          </a:xfrm>
        </p:spPr>
        <p:txBody>
          <a:bodyPr>
            <a:noAutofit/>
          </a:bodyPr>
          <a:lstStyle/>
          <a:p>
            <a:r>
              <a:rPr lang="en-US" sz="3600" dirty="0"/>
              <a:t>Limitations to Claim’s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435CC-F4DA-6DDA-22A3-C72083FA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576"/>
            <a:ext cx="10515600" cy="4825810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800" kern="0" dirty="0">
                <a:latin typeface="Lub Dub Medium" panose="020B0603030403020204" pitchFamily="34" charset="0"/>
                <a:ea typeface="Aptos" panose="020B0004020202020204" pitchFamily="34" charset="0"/>
              </a:rPr>
              <a:t>A</a:t>
            </a:r>
            <a:r>
              <a:rPr lang="en-CA" sz="28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bsence of standardized diagnostic testing or criteria for physicians to use when submitting vascular dementia codes.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800" kern="0" dirty="0">
                <a:latin typeface="Lub Dub Medium" panose="020B0603030403020204" pitchFamily="34" charset="0"/>
                <a:ea typeface="Aptos" panose="020B0004020202020204" pitchFamily="34" charset="0"/>
              </a:rPr>
              <a:t>N</a:t>
            </a:r>
            <a:r>
              <a:rPr lang="en-CA" sz="28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on-systematic capture of mixed vascular plus neurodegenerative cognitive impairment.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800" kern="0" dirty="0">
                <a:latin typeface="Lub Dub Medium" panose="020B0603030403020204" pitchFamily="34" charset="0"/>
                <a:ea typeface="Aptos" panose="020B0004020202020204" pitchFamily="34" charset="0"/>
              </a:rPr>
              <a:t>V</a:t>
            </a:r>
            <a:r>
              <a:rPr lang="en-CA" sz="28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ariability introduced by different methods for ascertaining dementia from claims codes.  </a:t>
            </a:r>
            <a:endParaRPr lang="en-US" sz="2800" dirty="0"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1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B4361-0F14-B781-DA23-20CB99663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A01FE8-AB84-9581-5E2E-92129F41C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230" y="2605314"/>
            <a:ext cx="10505682" cy="2387600"/>
          </a:xfrm>
        </p:spPr>
        <p:txBody>
          <a:bodyPr/>
          <a:lstStyle/>
          <a:p>
            <a:r>
              <a:rPr lang="en-US" dirty="0"/>
              <a:t>Prevalence &amp; Incidence of </a:t>
            </a:r>
            <a:r>
              <a:rPr lang="en-US" dirty="0" err="1"/>
              <a:t>vCID</a:t>
            </a:r>
            <a:r>
              <a:rPr lang="en-US" dirty="0"/>
              <a:t> According to epidemiological Studies </a:t>
            </a:r>
          </a:p>
        </p:txBody>
      </p:sp>
    </p:spTree>
    <p:extLst>
      <p:ext uri="{BB962C8B-B14F-4D97-AF65-F5344CB8AC3E}">
        <p14:creationId xmlns:p14="http://schemas.microsoft.com/office/powerpoint/2010/main" val="325102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50377-CC5A-CEB0-63AE-B56C8801F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857560-6649-8E34-12EE-2EF7639C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Overview &amp;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1A3F9-0ACF-08EB-4FAF-049359B5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713232"/>
            <a:ext cx="10978896" cy="590702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9600" kern="10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CA" sz="9600" kern="10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tudies describing the epidemiology of vascular dementia often use varying criteria &amp; the results are heterogeneous (Table 2). 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CA" sz="9600" b="1" dirty="0">
              <a:solidFill>
                <a:schemeClr val="tx1"/>
              </a:solidFill>
              <a:effectLst/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8000" b="1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Cache County Study on Memory in Aging</a:t>
            </a:r>
            <a:r>
              <a:rPr lang="en-CA" sz="800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: 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800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&lt;2% of individuals were diagnosed with incident vascular dementia over 7.1 years.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CA" sz="9600" b="1" u="sng" dirty="0">
              <a:solidFill>
                <a:schemeClr val="tx1"/>
              </a:solidFill>
              <a:effectLst/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8000" b="1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Kame Project </a:t>
            </a:r>
            <a:r>
              <a:rPr lang="en-CA" sz="8000" u="sng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(</a:t>
            </a:r>
            <a:r>
              <a:rPr lang="en-CA" sz="800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possible AD and vascular dementia were not mutually exclusive): 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800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incidence rate for vascular dementia was 4.4 per 1000;</a:t>
            </a:r>
            <a:r>
              <a:rPr lang="en-CA" sz="8000" baseline="3000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  </a:t>
            </a:r>
            <a:r>
              <a:rPr lang="en-CA" sz="800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prevalence estimated at 6.3% across multiple age groups.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CA" sz="9600" b="1" u="sng" dirty="0">
              <a:solidFill>
                <a:schemeClr val="tx1"/>
              </a:solidFill>
              <a:effectLst/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8000" b="1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Atherosclerosis Risk in Communities (ARIC) study</a:t>
            </a:r>
            <a:r>
              <a:rPr lang="en-CA" sz="800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: 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800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pure cerebrovascular disease as an etiology for dementia was rare: 2%, but AD with a secondary cerebrovascular etiology was more common: 22% of dementia cases.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CA" sz="9600" b="1" u="sng" dirty="0">
              <a:solidFill>
                <a:schemeClr val="tx1"/>
              </a:solidFill>
              <a:effectLst/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8000" b="1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Rotterdam Study</a:t>
            </a:r>
            <a:r>
              <a:rPr lang="en-CA" sz="800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: 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800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incidence of vascular dementia cases, without separating out those with an AD secondary etiology: 1.5 per 1000 person-years and found in 14% of dementia cases. 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CA" sz="11200" kern="100" dirty="0">
              <a:solidFill>
                <a:schemeClr val="tx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US" sz="112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41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8625E-E780-3D4B-3C72-D491923DB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6DF1B0-C1E9-07C2-3FB4-CC81DA97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185"/>
            <a:ext cx="10515600" cy="548639"/>
          </a:xfrm>
        </p:spPr>
        <p:txBody>
          <a:bodyPr>
            <a:noAutofit/>
          </a:bodyPr>
          <a:lstStyle/>
          <a:p>
            <a:r>
              <a:rPr lang="en-US" sz="3600" dirty="0"/>
              <a:t>Influence of Biomarkers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80B88-1AA7-EB7C-4672-A714CEE94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416"/>
            <a:ext cx="10515600" cy="5486399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40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L</a:t>
            </a:r>
            <a:r>
              <a:rPr lang="en-CA" sz="240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ack of highly specific and definitive biomarkers for VCID has complicated estimation of incidence and prevalence rates.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US" sz="2400" dirty="0">
              <a:solidFill>
                <a:schemeClr val="tx1"/>
              </a:solidFill>
              <a:latin typeface="Lub Dub Medium" panose="020B0603030403020204" pitchFamily="34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US" sz="2400" dirty="0">
                <a:solidFill>
                  <a:schemeClr val="tx1"/>
                </a:solidFill>
                <a:latin typeface="Lub Dub Medium" panose="020B0603030403020204" pitchFamily="34" charset="0"/>
              </a:rPr>
              <a:t>Estimates of the occurrence of vascular dementia may vary by as much as 4-fold.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CA" sz="2400" dirty="0">
              <a:solidFill>
                <a:schemeClr val="tx1"/>
              </a:solidFill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40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A</a:t>
            </a:r>
            <a:r>
              <a:rPr lang="en-CA" sz="240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ddition of </a:t>
            </a:r>
            <a:r>
              <a:rPr lang="en-CA" sz="24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magnetic resonance imaging (MRI) to evaluate for VCID: </a:t>
            </a:r>
            <a:r>
              <a:rPr lang="en-CA" sz="2400" i="1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increases</a:t>
            </a:r>
            <a:r>
              <a:rPr lang="en-CA" sz="24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 the number of cases attributed to vascular dementia.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CA" sz="2400" dirty="0">
              <a:solidFill>
                <a:schemeClr val="tx1"/>
              </a:solidFill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40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I</a:t>
            </a:r>
            <a:r>
              <a:rPr lang="en-CA" sz="240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ncident vascular dementia cases maybe temporally related to a symptomatic stroke or related to bilateral infarcts seen on imaging.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21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62380-C3C5-3F63-3914-40FC9D1A5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667512-4DFC-F015-28F9-EFBE80170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172" y="2746829"/>
            <a:ext cx="10505682" cy="2387600"/>
          </a:xfrm>
        </p:spPr>
        <p:txBody>
          <a:bodyPr>
            <a:normAutofit fontScale="90000"/>
          </a:bodyPr>
          <a:lstStyle/>
          <a:p>
            <a:r>
              <a:rPr lang="en-CA" sz="6000" b="1" kern="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PREVALENCE AND INCIDENCE OF VCID ACCORDING TO BRAIN AUTOPSY DATA</a:t>
            </a:r>
            <a:br>
              <a:rPr lang="en-US" sz="6000" u="sng" kern="1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u="sng" dirty="0">
                <a:latin typeface="Lub Dub Medium" panose="020B06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56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D9D4-9870-2279-5D80-B274492E7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Stroke SCILL/Professional Educational committee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D0274-9D45-E34C-88C8-F9B6F0613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sz="3200" dirty="0"/>
          </a:p>
          <a:p>
            <a:r>
              <a:rPr lang="en-US" sz="3200" dirty="0"/>
              <a:t>Slide presentation developed by: </a:t>
            </a:r>
          </a:p>
          <a:p>
            <a:r>
              <a:rPr lang="en-US" sz="3200" dirty="0"/>
              <a:t>Philip Gorelick MD </a:t>
            </a:r>
          </a:p>
        </p:txBody>
      </p:sp>
    </p:spTree>
    <p:extLst>
      <p:ext uri="{BB962C8B-B14F-4D97-AF65-F5344CB8AC3E}">
        <p14:creationId xmlns:p14="http://schemas.microsoft.com/office/powerpoint/2010/main" val="2012322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8D76F-1441-F6BF-CB4E-1D46B2073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63583F-0AE3-D10D-1E50-3D746B043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484344"/>
          </a:xfrm>
        </p:spPr>
        <p:txBody>
          <a:bodyPr>
            <a:noAutofit/>
          </a:bodyPr>
          <a:lstStyle/>
          <a:p>
            <a:r>
              <a:rPr lang="en-US" sz="3200" dirty="0"/>
              <a:t>Neuropathology-Based Studies Offer 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EE0D2-D0D6-070D-2983-68D482E12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2688"/>
            <a:ext cx="10515600" cy="5075208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3100" kern="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M</a:t>
            </a:r>
            <a:r>
              <a:rPr lang="en-CA" sz="31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easure the presence of various types of cerebrovascular pathologies &amp; accounts for the broadest range of concomitant neurodegenerative pathologies. 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endParaRPr lang="en-CA" sz="3100" kern="0" dirty="0">
              <a:solidFill>
                <a:schemeClr val="tx1"/>
              </a:solidFill>
              <a:effectLst/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3100" kern="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L</a:t>
            </a:r>
            <a:r>
              <a:rPr lang="en-CA" sz="31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east biased data come from larger scale community-based studies with prospective assessment of cognitive status before death.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endParaRPr lang="en-CA" sz="3100" kern="0" dirty="0">
              <a:solidFill>
                <a:schemeClr val="tx1"/>
              </a:solidFill>
              <a:effectLst/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3100" kern="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H</a:t>
            </a:r>
            <a:r>
              <a:rPr lang="en-CA" sz="31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igh participant brain donation and autopsy rates. 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endParaRPr lang="en-CA" sz="3100" kern="0" dirty="0">
              <a:solidFill>
                <a:schemeClr val="tx1"/>
              </a:solidFill>
              <a:effectLst/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3100" kern="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C</a:t>
            </a:r>
            <a:r>
              <a:rPr lang="en-CA" sz="31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omprehensive assessment of dementia neuropathology</a:t>
            </a:r>
            <a:r>
              <a:rPr lang="en-CA" sz="3100" kern="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.</a:t>
            </a:r>
            <a:r>
              <a:rPr lang="en-CA" sz="31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 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endParaRPr lang="en-CA" sz="3100" kern="0" dirty="0">
              <a:solidFill>
                <a:schemeClr val="tx1"/>
              </a:solidFill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31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Statistical modeling of the association of neuropathological features with dementia, simultaneously adjusting for each other. </a:t>
            </a:r>
            <a:endParaRPr lang="en-US" sz="3100" dirty="0">
              <a:solidFill>
                <a:schemeClr val="tx1"/>
              </a:solidFill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23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92760-6EC9-210F-E3DC-E328DE4D7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14A01D-3EA4-F0A8-9B0C-776B6F67B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235573"/>
          </a:xfrm>
        </p:spPr>
        <p:txBody>
          <a:bodyPr>
            <a:noAutofit/>
          </a:bodyPr>
          <a:lstStyle/>
          <a:p>
            <a:r>
              <a:rPr lang="en-US" sz="3200" dirty="0"/>
              <a:t>Examples of Neuropathological-Based Studies </a:t>
            </a:r>
            <a:br>
              <a:rPr lang="en-US" sz="3200" b="0" u="sng" dirty="0"/>
            </a:br>
            <a:r>
              <a:rPr lang="en-US" sz="3200" b="0" cap="none" dirty="0">
                <a:solidFill>
                  <a:schemeClr val="tx1"/>
                </a:solidFill>
              </a:rPr>
              <a:t>Figure 1.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2A0A1-06F2-CC20-092A-19A149A6E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232"/>
            <a:ext cx="10515600" cy="477215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3400" b="1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Religious Orders Study and the Rush Memory and Aging Project</a:t>
            </a:r>
            <a:r>
              <a:rPr lang="en-CA" sz="34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: 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26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high rate of </a:t>
            </a:r>
            <a:r>
              <a:rPr lang="en-CA" sz="26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brain autopsy (87%); Mean age at death was 89.6 years; In an analysis of 1,161, </a:t>
            </a:r>
            <a:r>
              <a:rPr lang="en-CA" sz="2600" i="1" kern="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en-CA" sz="2600" i="1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ascular pathologies accounted for 27% of the PAF for dementia </a:t>
            </a:r>
            <a:r>
              <a:rPr lang="en-CA" sz="26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(Figure 1): macroscopic infarcts 9%, cerebral amyloid angiopathy 8%, atherosclerosis 6%, and arteriolosclerosis 5%.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endParaRPr lang="en-CA" sz="4400" kern="0" dirty="0">
              <a:solidFill>
                <a:schemeClr val="tx1"/>
              </a:solidFill>
              <a:effectLst/>
              <a:latin typeface="Lub Dub Medium" panose="020B06030304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3400" b="1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Adult Changes in Thought Study</a:t>
            </a:r>
            <a:r>
              <a:rPr lang="en-CA" sz="3400" kern="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lvl="2">
              <a:lnSpc>
                <a:spcPct val="100000"/>
              </a:lnSpc>
              <a:tabLst>
                <a:tab pos="3716338" algn="l"/>
              </a:tabLst>
            </a:pPr>
            <a:r>
              <a:rPr lang="en-CA" sz="24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autopsy sub study with 221 participants; mean age at death was 86.5 years; </a:t>
            </a:r>
            <a:r>
              <a:rPr lang="en-CA" sz="2400" kern="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v</a:t>
            </a:r>
            <a:r>
              <a:rPr lang="en-CA" sz="24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ascular pathology, represented by microinfarcts, accounted for 33% of the PAF for dementia  (Figure 1). 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US" sz="51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46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30F0-98D8-F14E-45B7-D028E529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274321"/>
            <a:ext cx="10515600" cy="612648"/>
          </a:xfrm>
        </p:spPr>
        <p:txBody>
          <a:bodyPr/>
          <a:lstStyle/>
          <a:p>
            <a:r>
              <a:rPr lang="en-US" sz="2800" dirty="0"/>
              <a:t>Examples of Neuropathological-Based Studies </a:t>
            </a:r>
            <a:r>
              <a:rPr lang="en-US" sz="2800" b="0" dirty="0">
                <a:solidFill>
                  <a:schemeClr val="tx1"/>
                </a:solidFill>
              </a:rPr>
              <a:t>(continued)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91408-DF1A-C952-D3BC-6741BB0B3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44"/>
            <a:ext cx="10515600" cy="4605381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000" b="1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Medical Research Council Cognitive Function in Ageing Study (MRC-CFAS</a:t>
            </a:r>
            <a:r>
              <a:rPr lang="en-CA" sz="20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): 456 participants; </a:t>
            </a:r>
            <a:r>
              <a:rPr lang="en-CA" sz="20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median age at death was 81 years; </a:t>
            </a:r>
            <a:r>
              <a:rPr lang="en-CA" sz="2000" i="1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vascular pathologies accounted for 33% of the PAF for dementia </a:t>
            </a:r>
            <a:r>
              <a:rPr lang="en-CA" sz="20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(Figure 1): cerebral amyloid angiopathy 12%, white matter lesion or lacunes 12%, and infarcts or hemorrhages plus white matter lesions or lacunes 9%.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r>
              <a:rPr lang="en-CA" sz="2000" b="1" kern="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V</a:t>
            </a:r>
            <a:r>
              <a:rPr lang="en-CA" sz="2000" b="1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ascular pathology is the 2nd most common cause of dementia, accounting for 27% to 33% of the risk after controlling for all other pathologies.</a:t>
            </a:r>
            <a:endParaRPr lang="en-US" sz="2000" b="1" kern="100" dirty="0">
              <a:solidFill>
                <a:schemeClr val="tx1"/>
              </a:solidFill>
              <a:effectLst/>
              <a:latin typeface="Lub Dub Medium" panose="020B06030304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US" sz="2400" kern="100" dirty="0">
              <a:solidFill>
                <a:schemeClr val="tx1"/>
              </a:solidFill>
              <a:effectLst/>
              <a:latin typeface="Lub Dub Medium" panose="020B06030304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22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EECD8-7DFC-C514-BAC9-DE9239D51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328" y="1073029"/>
            <a:ext cx="7315200" cy="35172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380D01-2EA2-F0D1-279A-E06E25906513}"/>
              </a:ext>
            </a:extLst>
          </p:cNvPr>
          <p:cNvSpPr txBox="1"/>
          <p:nvPr/>
        </p:nvSpPr>
        <p:spPr>
          <a:xfrm>
            <a:off x="0" y="337455"/>
            <a:ext cx="12305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Fig. 1: Population Attributable Fraction for Dementia According to Community Autopsy Studies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C3995-2322-418D-18C3-F8BFC3C72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616" y="5038344"/>
            <a:ext cx="9153144" cy="16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87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7D66-8278-B7AE-9CDB-B4577921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919"/>
            <a:ext cx="10515600" cy="47395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Neuropathology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2FE0-0DCE-E291-5C38-8C372D6E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538"/>
            <a:ext cx="10515600" cy="502928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CA" sz="20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Rely on sampling a limited number of brain regions, often with preference to regions affected by neurodegenerative disease &amp; under sampling of regions, such as the white matter, that are more affected by cerebrovascular disease. </a:t>
            </a:r>
          </a:p>
          <a:p>
            <a:pPr marL="342900" indent="-342900">
              <a:buAutoNum type="arabicPeriod"/>
            </a:pPr>
            <a:r>
              <a:rPr lang="en-CA" sz="20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Persons who agree to autopsy may not be representative of the general population. </a:t>
            </a:r>
          </a:p>
          <a:p>
            <a:pPr marL="342900" indent="-342900">
              <a:buAutoNum type="arabicPeriod"/>
            </a:pPr>
            <a:r>
              <a:rPr lang="en-CA" sz="20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Autopsy participation rates may not be clear, raising the possibility of selection bias</a:t>
            </a:r>
            <a:r>
              <a:rPr lang="en-CA" sz="2000" kern="0" cap="none" baseline="30000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en-CA" sz="20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high ages at death suggests volunteers may have been healthier than average study participants. </a:t>
            </a:r>
          </a:p>
          <a:p>
            <a:pPr marL="342900" indent="-342900">
              <a:buAutoNum type="arabicPeriod"/>
            </a:pPr>
            <a:r>
              <a:rPr lang="en-CA" sz="20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Even though all known </a:t>
            </a:r>
            <a:r>
              <a:rPr lang="en-CA" sz="2000" kern="0" cap="none" dirty="0" err="1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neuropathologies</a:t>
            </a:r>
            <a:r>
              <a:rPr lang="en-CA" sz="20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were included in models, there may still be unrecognized pathologies that could affect the estimates. </a:t>
            </a:r>
          </a:p>
          <a:p>
            <a:pPr marL="342900" indent="-342900">
              <a:buAutoNum type="arabicPeriod"/>
            </a:pPr>
            <a:r>
              <a:rPr lang="en-CA" sz="20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Even with a comprehensive neuropathological assessment, a significant proportion of dementia risk cannot be explained.</a:t>
            </a:r>
          </a:p>
          <a:p>
            <a:pPr marL="342900" indent="-342900">
              <a:buAutoNum type="arabicPeriod"/>
            </a:pPr>
            <a:r>
              <a:rPr lang="en-CA" sz="20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Fewer data on the neuropathology of MCI. </a:t>
            </a:r>
            <a:endParaRPr lang="en-US" sz="2000" kern="100" cap="none" dirty="0">
              <a:solidFill>
                <a:schemeClr val="tx1"/>
              </a:solidFill>
              <a:effectLst/>
              <a:latin typeface="Lub Dub Medium" panose="020B06030304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23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DA777-E7BB-C211-60AE-6467A2766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08F932-46DD-DA81-2D2E-864D0CD74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15" y="2735943"/>
            <a:ext cx="10505682" cy="2387600"/>
          </a:xfrm>
        </p:spPr>
        <p:txBody>
          <a:bodyPr>
            <a:normAutofit fontScale="90000"/>
          </a:bodyPr>
          <a:lstStyle/>
          <a:p>
            <a:r>
              <a:rPr lang="en-CA" sz="6000" b="1" kern="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PREVALENCE OF SUBCLINICAL NEUROIMAGING MARKERS OF VCID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43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8AC0E-199C-1FF4-5D7E-B04BC0004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75DF14-A606-ADE4-E98C-05F4B859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Neuroimaging Markers of VCID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F3E62-09DB-1798-5F79-8D654798F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5256"/>
            <a:ext cx="10515600" cy="5522975"/>
          </a:xfrm>
        </p:spPr>
        <p:txBody>
          <a:bodyPr>
            <a:normAutofit/>
          </a:bodyPr>
          <a:lstStyle/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r>
              <a:rPr lang="en-CA" sz="2600" b="1" dirty="0">
                <a:latin typeface="Lub Dub Medium" panose="020B0603030403020204" pitchFamily="34" charset="0"/>
                <a:ea typeface="Aptos" panose="020B0004020202020204" pitchFamily="34" charset="0"/>
              </a:rPr>
              <a:t>M</a:t>
            </a:r>
            <a:r>
              <a:rPr lang="en-CA" sz="2600" b="1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arkers of VCID are detectable on brain MRI: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r>
              <a:rPr lang="en-US" sz="2600" dirty="0">
                <a:latin typeface="Lub Dub Medium" panose="020B0603030403020204" pitchFamily="34" charset="0"/>
              </a:rPr>
              <a:t>A. </a:t>
            </a:r>
            <a:r>
              <a:rPr lang="en-US" sz="2600" i="1" dirty="0">
                <a:latin typeface="Lub Dub Medium" panose="020B0603030403020204" pitchFamily="34" charset="0"/>
              </a:rPr>
              <a:t>Routine Practice</a:t>
            </a:r>
            <a:r>
              <a:rPr lang="en-US" sz="2600" dirty="0">
                <a:latin typeface="Lub Dub Medium" panose="020B0603030403020204" pitchFamily="34" charset="0"/>
              </a:rPr>
              <a:t>: 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2200" dirty="0">
                <a:latin typeface="Lub Dub Medium" panose="020B0603030403020204" pitchFamily="34" charset="0"/>
                <a:ea typeface="Aptos" panose="020B0004020202020204" pitchFamily="34" charset="0"/>
              </a:rPr>
              <a:t>W</a:t>
            </a:r>
            <a:r>
              <a:rPr lang="en-CA" sz="22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hite matter hyperintensities (WMHs). 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22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“Subclinical”, “covert”, or “silent” brain infarcts (SBI). 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2200" dirty="0">
                <a:latin typeface="Lub Dub Medium" panose="020B0603030403020204" pitchFamily="34" charset="0"/>
                <a:ea typeface="Aptos" panose="020B0004020202020204" pitchFamily="34" charset="0"/>
              </a:rPr>
              <a:t>C</a:t>
            </a:r>
            <a:r>
              <a:rPr lang="en-CA" sz="22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erebral microbleeds (CMB). 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r>
              <a:rPr lang="en-CA" sz="2600" dirty="0">
                <a:latin typeface="Lub Dub Medium" panose="020B0603030403020204" pitchFamily="34" charset="0"/>
              </a:rPr>
              <a:t>B. </a:t>
            </a:r>
            <a:r>
              <a:rPr lang="en-CA" sz="2600" i="1" dirty="0">
                <a:latin typeface="Lub Dub Medium" panose="020B0603030403020204" pitchFamily="34" charset="0"/>
              </a:rPr>
              <a:t>O</a:t>
            </a:r>
            <a:r>
              <a:rPr lang="en-CA" sz="2600" i="1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ther neuroimaging biomarkers</a:t>
            </a:r>
            <a:r>
              <a:rPr lang="en-CA" sz="2600" dirty="0">
                <a:latin typeface="Lub Dub Medium" panose="020B0603030403020204" pitchFamily="34" charset="0"/>
                <a:ea typeface="Aptos" panose="020B0004020202020204" pitchFamily="34" charset="0"/>
              </a:rPr>
              <a:t>: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22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White matter microarchitecture. 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2200" dirty="0">
                <a:latin typeface="Lub Dub Medium" panose="020B0603030403020204" pitchFamily="34" charset="0"/>
                <a:ea typeface="Aptos" panose="020B0004020202020204" pitchFamily="34" charset="0"/>
              </a:rPr>
              <a:t>B</a:t>
            </a:r>
            <a:r>
              <a:rPr lang="en-CA" sz="22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lood-brain barrier permeability. 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2200" dirty="0">
                <a:latin typeface="Lub Dub Medium" panose="020B0603030403020204" pitchFamily="34" charset="0"/>
                <a:ea typeface="Aptos" panose="020B0004020202020204" pitchFamily="34" charset="0"/>
              </a:rPr>
              <a:t>V</a:t>
            </a:r>
            <a:r>
              <a:rPr lang="en-CA" sz="22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ascular reactivity.</a:t>
            </a:r>
          </a:p>
          <a:p>
            <a:pPr marL="6350" lvl="1" indent="0">
              <a:lnSpc>
                <a:spcPct val="100000"/>
              </a:lnSpc>
              <a:buNone/>
              <a:tabLst>
                <a:tab pos="3716338" algn="l"/>
              </a:tabLst>
            </a:pPr>
            <a:r>
              <a:rPr lang="en-CA" sz="2600" i="1" dirty="0">
                <a:latin typeface="Lub Dub Medium" panose="020B0603030403020204" pitchFamily="34" charset="0"/>
              </a:rPr>
              <a:t>C. Prevalence</a:t>
            </a:r>
            <a:r>
              <a:rPr lang="en-CA" sz="2600" dirty="0">
                <a:latin typeface="Lub Dub Medium" panose="020B0603030403020204" pitchFamily="34" charset="0"/>
              </a:rPr>
              <a:t>: 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22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“Significant” WMH: ~10-30% of older individuals (increases with age).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22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SBI: similar and increases with age. </a:t>
            </a:r>
          </a:p>
          <a:p>
            <a:pPr lvl="3">
              <a:lnSpc>
                <a:spcPct val="100000"/>
              </a:lnSpc>
              <a:tabLst>
                <a:tab pos="3716338" algn="l"/>
              </a:tabLst>
            </a:pPr>
            <a:r>
              <a:rPr lang="en-CA" sz="2200" dirty="0">
                <a:latin typeface="Lub Dub Medium" panose="020B0603030403020204" pitchFamily="34" charset="0"/>
                <a:ea typeface="Aptos" panose="020B0004020202020204" pitchFamily="34" charset="0"/>
              </a:rPr>
              <a:t>CMB: ~</a:t>
            </a:r>
            <a:r>
              <a:rPr lang="en-CA" sz="22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10% if &lt;70 and up to 37% if &gt;70 years of age.</a:t>
            </a:r>
          </a:p>
          <a:p>
            <a:pPr lvl="1">
              <a:lnSpc>
                <a:spcPct val="100000"/>
              </a:lnSpc>
              <a:tabLst>
                <a:tab pos="371633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40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E8956-D1B8-1A42-D5F9-0C70D715B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FD2A8B-E213-906F-61E0-8B8AFADC6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71C02-81E4-1F57-3613-25A8B895C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84" y="376412"/>
            <a:ext cx="10424160" cy="61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63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51CB-FA33-0B45-2AE2-58625B2F4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C88F4-35B6-43A0-B151-B6FF1E4B1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2" y="1473102"/>
            <a:ext cx="11887200" cy="36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E12C6-ABA1-E17F-0004-95B3061B6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A4E8D0-AC66-2912-9240-84B50BE5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"/>
            <a:ext cx="10515600" cy="626293"/>
          </a:xfrm>
        </p:spPr>
        <p:txBody>
          <a:bodyPr>
            <a:noAutofit/>
          </a:bodyPr>
          <a:lstStyle/>
          <a:p>
            <a:r>
              <a:rPr lang="en-US" sz="3600" dirty="0"/>
              <a:t>Limitations of Biomarker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A7557-00E5-0826-9B32-E1B6882E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051560"/>
            <a:ext cx="11612880" cy="541324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400" b="1" cap="none" dirty="0">
                <a:latin typeface="Lub Dub Medium" panose="020B0603030403020204"/>
              </a:rPr>
              <a:t>Estimates of MRI-based biomarker findings vary considerably    (table 3).</a:t>
            </a:r>
          </a:p>
          <a:p>
            <a:endParaRPr lang="en-US" sz="2400" b="1" cap="none" dirty="0">
              <a:latin typeface="Lub Dub Medium" panose="020B0603030403020204"/>
            </a:endParaRPr>
          </a:p>
          <a:p>
            <a:r>
              <a:rPr lang="en-US" sz="2400" b="1" cap="none" dirty="0">
                <a:latin typeface="Lub Dub Medium" panose="020B0603030403020204"/>
              </a:rPr>
              <a:t>2. Findings may be explained at least in part by: </a:t>
            </a:r>
          </a:p>
          <a:p>
            <a:pPr marL="577850" lvl="1" indent="-342900">
              <a:buAutoNum type="alphaUcPeriod"/>
            </a:pPr>
            <a:r>
              <a:rPr lang="en-US" sz="2000" cap="none" dirty="0">
                <a:solidFill>
                  <a:schemeClr val="tx1"/>
                </a:solidFill>
                <a:latin typeface="Lub Dub Medium" panose="020B0603030403020204"/>
              </a:rPr>
              <a:t>Variations in co-morbidities (e.g., age, risk factors such as smoking &amp; hypertension).</a:t>
            </a:r>
          </a:p>
          <a:p>
            <a:pPr marL="577850" lvl="1" indent="-342900">
              <a:buAutoNum type="alphaUcPeriod"/>
            </a:pPr>
            <a:r>
              <a:rPr lang="en-US" sz="2000" cap="none" dirty="0">
                <a:solidFill>
                  <a:schemeClr val="tx1"/>
                </a:solidFill>
                <a:latin typeface="Lub Dub Medium" panose="020B0603030403020204"/>
              </a:rPr>
              <a:t>Differences in age, race, &amp; sex. </a:t>
            </a:r>
          </a:p>
          <a:p>
            <a:pPr marL="577850" lvl="1" indent="-342900">
              <a:buAutoNum type="alphaUcPeriod"/>
            </a:pPr>
            <a:r>
              <a:rPr lang="en-US" sz="2000" cap="none" dirty="0">
                <a:solidFill>
                  <a:schemeClr val="tx1"/>
                </a:solidFill>
                <a:latin typeface="Lub Dub Medium" panose="020B0603030403020204"/>
              </a:rPr>
              <a:t>Selection bias in relation to participant selection, recruitment &amp; retention. </a:t>
            </a:r>
          </a:p>
          <a:p>
            <a:pPr marL="577850" lvl="1" indent="-342900">
              <a:buAutoNum type="alphaUcPeriod"/>
            </a:pPr>
            <a:r>
              <a:rPr lang="en-US" sz="2000" cap="none" dirty="0">
                <a:solidFill>
                  <a:schemeClr val="tx1"/>
                </a:solidFill>
                <a:latin typeface="Lub Dub Medium" panose="020B0603030403020204"/>
              </a:rPr>
              <a:t>Differences in </a:t>
            </a:r>
            <a:r>
              <a:rPr lang="en-CA" sz="2000" dirty="0">
                <a:solidFill>
                  <a:schemeClr val="tx1"/>
                </a:solidFill>
                <a:latin typeface="Lub Dub Medium" panose="020B0603030403020204"/>
              </a:rPr>
              <a:t>MRI </a:t>
            </a:r>
            <a:r>
              <a:rPr lang="en-CA" sz="2000" cap="none" dirty="0">
                <a:solidFill>
                  <a:schemeClr val="tx1"/>
                </a:solidFill>
                <a:effectLst/>
                <a:latin typeface="Lub Dub Medium" panose="020B0603030403020204"/>
                <a:ea typeface="Aptos" panose="020B0004020202020204" pitchFamily="34" charset="0"/>
              </a:rPr>
              <a:t>scanning equipment, imaging techniques, methods for identifying lesions, and definitions of when a marker should be considered clinically significant.</a:t>
            </a:r>
          </a:p>
          <a:p>
            <a:pPr lvl="1" indent="0">
              <a:buNone/>
            </a:pPr>
            <a:endParaRPr lang="en-CA" sz="2400" b="1" u="sng" dirty="0">
              <a:latin typeface="Lub Dub Medium" panose="020B0603030403020204"/>
            </a:endParaRPr>
          </a:p>
          <a:p>
            <a:pPr lvl="1" indent="0">
              <a:buNone/>
            </a:pPr>
            <a:r>
              <a:rPr lang="en-CA" sz="2400" b="1" dirty="0">
                <a:solidFill>
                  <a:schemeClr val="tx1"/>
                </a:solidFill>
                <a:latin typeface="Lub Dub Medium" panose="020B0603030403020204"/>
              </a:rPr>
              <a:t>Suggestion</a:t>
            </a:r>
            <a:r>
              <a:rPr lang="en-CA" sz="2400" b="1" cap="none" dirty="0">
                <a:solidFill>
                  <a:schemeClr val="tx1"/>
                </a:solidFill>
                <a:latin typeface="Lub Dub Medium" panose="020B0603030403020204"/>
              </a:rPr>
              <a:t>s to achieve greater harmony across studies: </a:t>
            </a:r>
          </a:p>
          <a:p>
            <a:r>
              <a:rPr lang="en-CA" sz="2400" b="1" cap="none" dirty="0">
                <a:latin typeface="Lub Dub Medium" panose="020B0603030403020204"/>
              </a:rPr>
              <a:t>	(1). </a:t>
            </a:r>
            <a:r>
              <a:rPr lang="en-CA" sz="2400" cap="none" dirty="0">
                <a:latin typeface="Lub Dub Medium" panose="020B0603030403020204"/>
              </a:rPr>
              <a:t>Use common terms from strive (</a:t>
            </a:r>
            <a:r>
              <a:rPr lang="en-CA" sz="2400" cap="none" dirty="0">
                <a:effectLst/>
                <a:latin typeface="Lub Dub Medium" panose="020B0603030403020204"/>
                <a:ea typeface="Aptos" panose="020B0004020202020204" pitchFamily="34" charset="0"/>
              </a:rPr>
              <a:t>standards for reporting vascular   		changes on neuroimaging </a:t>
            </a:r>
            <a:r>
              <a:rPr lang="en-CA" sz="2400" cap="none" dirty="0">
                <a:latin typeface="Lub Dub Medium" panose="020B0603030403020204"/>
                <a:ea typeface="Aptos" panose="020B0004020202020204" pitchFamily="34" charset="0"/>
              </a:rPr>
              <a:t>criteria</a:t>
            </a:r>
            <a:r>
              <a:rPr lang="en-CA" sz="2400" cap="none" dirty="0">
                <a:effectLst/>
                <a:latin typeface="Lub Dub Medium" panose="020B0603030403020204"/>
                <a:ea typeface="Aptos" panose="020B0004020202020204" pitchFamily="34" charset="0"/>
              </a:rPr>
              <a:t>.</a:t>
            </a:r>
          </a:p>
          <a:p>
            <a:r>
              <a:rPr lang="en-CA" sz="2400" cap="none" dirty="0">
                <a:latin typeface="Lub Dub Medium" panose="020B0603030403020204"/>
              </a:rPr>
              <a:t>	(2). Robustly identify &amp; validate biomarkers (e.g., </a:t>
            </a:r>
            <a:r>
              <a:rPr lang="en-CA" sz="2400" cap="none" dirty="0">
                <a:effectLst/>
                <a:latin typeface="Lub Dub Medium" panose="020B0603030403020204"/>
                <a:ea typeface="Aptos" panose="020B0004020202020204" pitchFamily="34" charset="0"/>
              </a:rPr>
              <a:t>Mark VCID 				consortium </a:t>
            </a:r>
            <a:r>
              <a:rPr lang="en-CA" sz="2400" cap="none" dirty="0">
                <a:latin typeface="Lub Dub Medium" panose="020B0603030403020204"/>
                <a:ea typeface="Aptos" panose="020B0004020202020204" pitchFamily="34" charset="0"/>
              </a:rPr>
              <a:t>study</a:t>
            </a:r>
            <a:r>
              <a:rPr lang="en-CA" sz="2400" cap="none" dirty="0">
                <a:effectLst/>
                <a:latin typeface="Lub Dub Medium" panose="020B0603030403020204"/>
                <a:ea typeface="Aptos" panose="020B0004020202020204" pitchFamily="34" charset="0"/>
              </a:rPr>
              <a:t>)</a:t>
            </a:r>
            <a:endParaRPr lang="en-US" sz="2400" cap="none" dirty="0">
              <a:latin typeface="Lub Dub Medium" panose="020B06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35435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A5CA2-0CEB-4F77-BBE6-3FE2ECB7C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4C1408-B6A2-9D36-0834-006CA7272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Overview</a:t>
            </a:r>
            <a:r>
              <a:rPr lang="en-US" sz="13800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574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2C9B7-EF0B-AAF2-E287-AAD83E205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84D794-F135-72B1-2B34-A5FD50704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485572"/>
            <a:ext cx="10505682" cy="2387600"/>
          </a:xfrm>
        </p:spPr>
        <p:txBody>
          <a:bodyPr>
            <a:normAutofit/>
          </a:bodyPr>
          <a:lstStyle/>
          <a:p>
            <a:r>
              <a:rPr lang="en-CA" sz="4000" b="1" kern="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PREVALENCE AND INCIDENCE OF VCID ACCORDING TO RACE, ETHNICITY, AND SEX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0288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BB48-4391-51F2-95EA-C95D81F7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903"/>
            <a:ext cx="10515600" cy="559408"/>
          </a:xfrm>
        </p:spPr>
        <p:txBody>
          <a:bodyPr>
            <a:noAutofit/>
          </a:bodyPr>
          <a:lstStyle/>
          <a:p>
            <a:pPr algn="ctr"/>
            <a:r>
              <a:rPr lang="en-CA" sz="24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dementia prevalence and incidence by race, </a:t>
            </a:r>
            <a:br>
              <a:rPr lang="en-CA" sz="24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</a:br>
            <a:r>
              <a:rPr lang="en-CA" sz="24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ethnicity and sex </a:t>
            </a:r>
            <a:endParaRPr lang="en-US" sz="2400" dirty="0">
              <a:solidFill>
                <a:schemeClr val="tx1"/>
              </a:solidFill>
              <a:latin typeface="Lub Dub Medium" panose="020B06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53567-A640-D6E2-45F9-68D4238A8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918"/>
            <a:ext cx="10515600" cy="4486542"/>
          </a:xfrm>
        </p:spPr>
        <p:txBody>
          <a:bodyPr>
            <a:noAutofit/>
          </a:bodyPr>
          <a:lstStyle/>
          <a:p>
            <a:r>
              <a:rPr lang="en-CA" sz="2400" b="1" kern="0" dirty="0">
                <a:solidFill>
                  <a:schemeClr val="tx1"/>
                </a:solidFill>
                <a:latin typeface="Lub Dub Medium" panose="020B0603030403020204" pitchFamily="34" charset="0"/>
              </a:rPr>
              <a:t>Race/Ethnicity </a:t>
            </a:r>
          </a:p>
          <a:p>
            <a:r>
              <a:rPr lang="en-CA" sz="2400" b="1" kern="0" dirty="0">
                <a:solidFill>
                  <a:schemeClr val="tx1"/>
                </a:solidFill>
                <a:latin typeface="Lub Dub Medium" panose="020B0603030403020204" pitchFamily="34" charset="0"/>
              </a:rPr>
              <a:t>Medicare Beneficiary Data (</a:t>
            </a:r>
            <a:r>
              <a:rPr lang="en-CA" sz="24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age ≥68 years in 2013)</a:t>
            </a:r>
            <a:r>
              <a:rPr lang="en-CA" sz="2400" kern="0" dirty="0">
                <a:solidFill>
                  <a:schemeClr val="tx1"/>
                </a:solidFill>
                <a:latin typeface="Lub Dub Medium" panose="020B0603030403020204" pitchFamily="34" charset="0"/>
              </a:rPr>
              <a:t>: </a:t>
            </a:r>
          </a:p>
          <a:p>
            <a:r>
              <a:rPr lang="en-CA" sz="2400" b="1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	19.2% </a:t>
            </a:r>
            <a:r>
              <a:rPr lang="en-CA" sz="2400" b="1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Of dementia cases </a:t>
            </a:r>
            <a:r>
              <a:rPr lang="en-CA" sz="24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in non-</a:t>
            </a:r>
            <a:r>
              <a:rPr lang="en-CA" sz="2400" kern="0" cap="none" dirty="0" err="1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hispanic</a:t>
            </a:r>
            <a:r>
              <a:rPr lang="en-CA" sz="24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 black persons 	were 	vascular, compared with </a:t>
            </a:r>
            <a:r>
              <a:rPr lang="en-CA" sz="2400" b="1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only 14.1% of dementia 	cases </a:t>
            </a:r>
            <a:r>
              <a:rPr lang="en-CA" sz="24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in non-	</a:t>
            </a:r>
            <a:r>
              <a:rPr lang="en-CA" sz="2400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H</a:t>
            </a:r>
            <a:r>
              <a:rPr lang="en-CA" sz="24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ispanic </a:t>
            </a:r>
            <a:r>
              <a:rPr lang="en-CA" sz="2400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W</a:t>
            </a:r>
            <a:r>
              <a:rPr lang="en-CA" sz="24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hite persons.</a:t>
            </a:r>
            <a:endParaRPr lang="en-CA" sz="2400" kern="0" dirty="0">
              <a:solidFill>
                <a:schemeClr val="tx1"/>
              </a:solidFill>
              <a:effectLst/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r>
              <a:rPr lang="en-CA" sz="2400" b="1" kern="0" dirty="0">
                <a:solidFill>
                  <a:schemeClr val="tx1"/>
                </a:solidFill>
                <a:latin typeface="Lub Dub Medium" panose="020B0603030403020204" pitchFamily="34" charset="0"/>
              </a:rPr>
              <a:t>Cardiovascular Health Study: </a:t>
            </a:r>
          </a:p>
          <a:p>
            <a:r>
              <a:rPr lang="en-CA" sz="240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	Non-white race (the majority [97%], being black) was a strong 	risk factor for </a:t>
            </a:r>
            <a:r>
              <a:rPr lang="en-CA" sz="2400" b="1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incident vascular dementia (hazard ratio [HR] 2.5, 	</a:t>
            </a:r>
            <a:r>
              <a:rPr lang="en-CA" sz="240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95% confidence interval [CI] 1.16-5.41) </a:t>
            </a:r>
            <a:r>
              <a:rPr lang="en-CA" sz="2400" b="1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or mixed vascular and AD 	(HR 1.9, </a:t>
            </a:r>
            <a:r>
              <a:rPr lang="en-CA" sz="240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95% ci 1.06-3.27).</a:t>
            </a:r>
          </a:p>
          <a:p>
            <a:r>
              <a:rPr lang="en-C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49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CF1B-4581-F920-F2AF-4C72B2E9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633157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8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dementia prevalence and incidence by race, ethnicity and sex (Continued)</a:t>
            </a:r>
            <a:endParaRPr lang="en-US" dirty="0">
              <a:solidFill>
                <a:schemeClr val="tx1"/>
              </a:solidFill>
              <a:latin typeface="Lub Dub Medium" panose="020B06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405DC-BE19-175F-FA25-3ADFA374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" y="1307592"/>
            <a:ext cx="10658856" cy="421393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Lub Dub Medium" panose="020B0603030403020204" pitchFamily="34" charset="0"/>
              </a:rPr>
              <a:t>Sex </a:t>
            </a:r>
            <a:endParaRPr lang="en-US" sz="2400" dirty="0">
              <a:solidFill>
                <a:schemeClr val="tx1"/>
              </a:solidFill>
              <a:latin typeface="Lub Dub Medium" panose="020B0603030403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Lub Dub Medium" panose="020B0603030403020204" pitchFamily="34" charset="0"/>
              </a:rPr>
              <a:t>Medicare Data: </a:t>
            </a:r>
          </a:p>
          <a:p>
            <a:pPr>
              <a:spcBef>
                <a:spcPts val="0"/>
              </a:spcBef>
            </a:pPr>
            <a:r>
              <a:rPr lang="en-CA" sz="20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	</a:t>
            </a:r>
            <a:r>
              <a:rPr lang="en-CA" sz="20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Women: greater</a:t>
            </a:r>
            <a:r>
              <a:rPr lang="en-CA" sz="2000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 </a:t>
            </a:r>
            <a:r>
              <a:rPr lang="en-CA" sz="20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age-adjusted dementia prevalence and incidence 	than men.</a:t>
            </a:r>
            <a:endParaRPr lang="en-CA" sz="2000" kern="0" dirty="0">
              <a:solidFill>
                <a:schemeClr val="tx1"/>
              </a:solidFill>
              <a:effectLst/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000" b="1" kern="0" dirty="0">
                <a:solidFill>
                  <a:schemeClr val="tx1"/>
                </a:solidFill>
                <a:latin typeface="Lub Dub Medium" panose="020B0603030403020204" pitchFamily="34" charset="0"/>
              </a:rPr>
              <a:t>Prospective Population cohort</a:t>
            </a:r>
            <a:r>
              <a:rPr lang="en-CA" sz="2000" kern="0" dirty="0">
                <a:solidFill>
                  <a:schemeClr val="tx1"/>
                </a:solidFill>
                <a:latin typeface="Lub Dub Medium" panose="020B0603030403020204" pitchFamily="34" charset="0"/>
              </a:rPr>
              <a:t>: </a:t>
            </a:r>
          </a:p>
          <a:p>
            <a:pPr>
              <a:spcBef>
                <a:spcPts val="0"/>
              </a:spcBef>
            </a:pPr>
            <a:r>
              <a:rPr lang="en-CA" sz="20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	</a:t>
            </a:r>
            <a:r>
              <a:rPr lang="en-CA" sz="20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Men: greater age-adjusted risk of dementia compared with women, 	although the difference was not statistically significant </a:t>
            </a:r>
          </a:p>
          <a:p>
            <a:pPr>
              <a:spcBef>
                <a:spcPts val="0"/>
              </a:spcBef>
            </a:pPr>
            <a:r>
              <a:rPr lang="en-CA" sz="2000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	</a:t>
            </a:r>
            <a:r>
              <a:rPr lang="en-CA" sz="20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(rate ratio 1.6, 95 % CI 0.6-3.8).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000" b="1" kern="0" dirty="0">
                <a:solidFill>
                  <a:schemeClr val="tx1"/>
                </a:solidFill>
                <a:latin typeface="Lub Dub Medium" panose="020B0603030403020204" pitchFamily="34" charset="0"/>
              </a:rPr>
              <a:t>Rotterdam Study</a:t>
            </a:r>
            <a:r>
              <a:rPr lang="en-CA" sz="2000" kern="0" dirty="0">
                <a:solidFill>
                  <a:schemeClr val="tx1"/>
                </a:solidFill>
                <a:latin typeface="Lub Dub Medium" panose="020B0603030403020204" pitchFamily="34" charset="0"/>
              </a:rPr>
              <a:t>: </a:t>
            </a:r>
          </a:p>
          <a:p>
            <a:pPr>
              <a:spcBef>
                <a:spcPts val="0"/>
              </a:spcBef>
            </a:pPr>
            <a:r>
              <a:rPr lang="en-CA" sz="200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	</a:t>
            </a:r>
            <a:r>
              <a:rPr lang="en-CA" sz="200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Incidence rate of vascular dementia </a:t>
            </a:r>
            <a:r>
              <a:rPr lang="en-CA" sz="200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greater</a:t>
            </a:r>
            <a:r>
              <a:rPr lang="en-CA" sz="200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 in men (1.7%, 95% ci 	1.1–2.4) 	than in women (1.3%, 95% ci 0.9–1.9); rate ratio for women to men after 	adjustment: 0.57 (95% ci: 0.34–0.97).</a:t>
            </a:r>
          </a:p>
          <a:p>
            <a:r>
              <a:rPr lang="en-CA" sz="2000" b="1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Some studies </a:t>
            </a:r>
            <a:r>
              <a:rPr lang="en-CA" sz="2000" b="1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report</a:t>
            </a:r>
            <a:r>
              <a:rPr lang="en-CA" sz="2000" b="1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 a greater incidence of vascular dementia in women or no difference.  </a:t>
            </a:r>
            <a:endParaRPr lang="en-US" sz="2000" b="1" cap="none" dirty="0">
              <a:solidFill>
                <a:schemeClr val="tx1"/>
              </a:solidFill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11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D16D-5AD9-AE55-5DA4-7119C7E2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768"/>
            <a:ext cx="10515600" cy="55940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80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dementia prevalence and incidence by race, ethnicity and sex </a:t>
            </a:r>
            <a:r>
              <a:rPr lang="en-CA" sz="2800" b="0" kern="0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(Continued)</a:t>
            </a:r>
            <a:endParaRPr lang="en-US" dirty="0">
              <a:solidFill>
                <a:schemeClr val="tx1"/>
              </a:solidFill>
              <a:latin typeface="Lub Dub Medium" panose="020B06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365C-DD9A-2CB0-2098-A45285F84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804384"/>
            <a:ext cx="10515600" cy="448654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cap="none" dirty="0">
                <a:solidFill>
                  <a:schemeClr val="tx1"/>
                </a:solidFill>
                <a:latin typeface="Lub Dub Medium" panose="020B0603030403020204"/>
              </a:rPr>
              <a:t>Population attributable fraction (PAF) for modifiable risk factors in dementia </a:t>
            </a:r>
            <a:r>
              <a:rPr lang="en-US" sz="2800" cap="none" dirty="0">
                <a:solidFill>
                  <a:schemeClr val="tx1"/>
                </a:solidFill>
                <a:latin typeface="Lub Dub Medium" panose="020B0603030403020204"/>
              </a:rPr>
              <a:t>(table 4):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kern="0" cap="none" dirty="0">
                <a:solidFill>
                  <a:schemeClr val="tx1"/>
                </a:solidFill>
                <a:effectLst/>
                <a:latin typeface="Lub Dub Medium" panose="020B0603030403020204"/>
                <a:ea typeface="Aptos" panose="020B0004020202020204" pitchFamily="34" charset="0"/>
              </a:rPr>
              <a:t>Lower in white and </a:t>
            </a:r>
            <a:r>
              <a:rPr lang="en-CA" sz="2600" kern="0" cap="none" dirty="0">
                <a:solidFill>
                  <a:schemeClr val="tx1"/>
                </a:solidFill>
                <a:latin typeface="Lub Dub Medium" panose="020B0603030403020204"/>
                <a:ea typeface="Aptos" panose="020B0004020202020204" pitchFamily="34" charset="0"/>
              </a:rPr>
              <a:t>A</a:t>
            </a:r>
            <a:r>
              <a:rPr lang="en-CA" sz="2600" kern="0" cap="none" dirty="0">
                <a:solidFill>
                  <a:schemeClr val="tx1"/>
                </a:solidFill>
                <a:effectLst/>
                <a:latin typeface="Lub Dub Medium" panose="020B0603030403020204"/>
                <a:ea typeface="Aptos" panose="020B0004020202020204" pitchFamily="34" charset="0"/>
              </a:rPr>
              <a:t>sian groups,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kern="0" cap="none" dirty="0">
                <a:solidFill>
                  <a:schemeClr val="tx1"/>
                </a:solidFill>
                <a:effectLst/>
                <a:latin typeface="Lub Dub Medium" panose="020B0603030403020204"/>
                <a:ea typeface="Aptos" panose="020B0004020202020204" pitchFamily="34" charset="0"/>
              </a:rPr>
              <a:t>Higher in black, </a:t>
            </a:r>
            <a:r>
              <a:rPr lang="en-CA" sz="2600" kern="0" cap="none" dirty="0">
                <a:solidFill>
                  <a:schemeClr val="tx1"/>
                </a:solidFill>
                <a:latin typeface="Lub Dub Medium" panose="020B0603030403020204"/>
                <a:ea typeface="Aptos" panose="020B0004020202020204" pitchFamily="34" charset="0"/>
              </a:rPr>
              <a:t>H</a:t>
            </a:r>
            <a:r>
              <a:rPr lang="en-CA" sz="2600" kern="0" cap="none" dirty="0">
                <a:solidFill>
                  <a:schemeClr val="tx1"/>
                </a:solidFill>
                <a:effectLst/>
                <a:latin typeface="Lub Dub Medium" panose="020B0603030403020204"/>
                <a:ea typeface="Aptos" panose="020B0004020202020204" pitchFamily="34" charset="0"/>
              </a:rPr>
              <a:t>ispanic, and </a:t>
            </a:r>
            <a:r>
              <a:rPr lang="en-CA" sz="2600" kern="0" cap="none" dirty="0">
                <a:solidFill>
                  <a:schemeClr val="tx1"/>
                </a:solidFill>
                <a:latin typeface="Lub Dub Medium" panose="020B0603030403020204"/>
                <a:ea typeface="Aptos" panose="020B0004020202020204" pitchFamily="34" charset="0"/>
              </a:rPr>
              <a:t>A</a:t>
            </a:r>
            <a:r>
              <a:rPr lang="en-CA" sz="2600" kern="0" cap="none" dirty="0">
                <a:solidFill>
                  <a:schemeClr val="tx1"/>
                </a:solidFill>
                <a:effectLst/>
                <a:latin typeface="Lub Dub Medium" panose="020B0603030403020204"/>
                <a:ea typeface="Aptos" panose="020B0004020202020204" pitchFamily="34" charset="0"/>
              </a:rPr>
              <a:t>merican </a:t>
            </a:r>
            <a:r>
              <a:rPr lang="en-CA" sz="2600" kern="0" cap="none" dirty="0">
                <a:solidFill>
                  <a:schemeClr val="tx1"/>
                </a:solidFill>
                <a:latin typeface="Lub Dub Medium" panose="020B0603030403020204"/>
                <a:ea typeface="Aptos" panose="020B0004020202020204" pitchFamily="34" charset="0"/>
              </a:rPr>
              <a:t>I</a:t>
            </a:r>
            <a:r>
              <a:rPr lang="en-CA" sz="2600" kern="0" cap="none" dirty="0">
                <a:solidFill>
                  <a:schemeClr val="tx1"/>
                </a:solidFill>
                <a:effectLst/>
                <a:latin typeface="Lub Dub Medium" panose="020B0603030403020204"/>
                <a:ea typeface="Aptos" panose="020B0004020202020204" pitchFamily="34" charset="0"/>
              </a:rPr>
              <a:t>ndian/</a:t>
            </a:r>
            <a:r>
              <a:rPr lang="en-CA" sz="2600" kern="0" cap="none" dirty="0">
                <a:solidFill>
                  <a:schemeClr val="tx1"/>
                </a:solidFill>
                <a:latin typeface="Lub Dub Medium" panose="020B0603030403020204"/>
                <a:ea typeface="Aptos" panose="020B0004020202020204" pitchFamily="34" charset="0"/>
              </a:rPr>
              <a:t>A</a:t>
            </a:r>
            <a:r>
              <a:rPr lang="en-CA" sz="2600" kern="0" cap="none" dirty="0">
                <a:solidFill>
                  <a:schemeClr val="tx1"/>
                </a:solidFill>
                <a:effectLst/>
                <a:latin typeface="Lub Dub Medium" panose="020B0603030403020204"/>
                <a:ea typeface="Aptos" panose="020B0004020202020204" pitchFamily="34" charset="0"/>
              </a:rPr>
              <a:t>laska 	Native 	groups. </a:t>
            </a:r>
          </a:p>
          <a:p>
            <a:r>
              <a:rPr lang="en-CA" sz="2800" b="1" kern="0" cap="none" dirty="0">
                <a:solidFill>
                  <a:schemeClr val="tx1"/>
                </a:solidFill>
                <a:latin typeface="Lub Dub Medium" panose="020B0603030403020204"/>
              </a:rPr>
              <a:t>Vascular dementia may be more preventable than AD: </a:t>
            </a:r>
          </a:p>
          <a:p>
            <a:r>
              <a:rPr lang="en-CA" sz="2800" kern="100" cap="none" dirty="0">
                <a:solidFill>
                  <a:schemeClr val="tx1"/>
                </a:solidFill>
                <a:effectLst/>
                <a:latin typeface="Lub Dub Medium" panose="020B0603030403020204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CA" sz="2200" kern="100" cap="none" dirty="0">
                <a:solidFill>
                  <a:schemeClr val="tx1"/>
                </a:solidFill>
                <a:effectLst/>
                <a:latin typeface="Lub Dub Medium" panose="020B0603030403020204"/>
                <a:ea typeface="Aptos" panose="020B0004020202020204" pitchFamily="34" charset="0"/>
                <a:cs typeface="Times New Roman" panose="02020603050405020304" pitchFamily="18" charset="0"/>
              </a:rPr>
              <a:t>Joint PAF for vascular dementia  (40.9%) and dementia not 	otherwise 	specified (37.1%) was higher than for AD only (17.9%) or mixed dementia 	with AD (17.0%)</a:t>
            </a:r>
            <a:endParaRPr lang="en-CA" sz="2200" kern="100" cap="none" baseline="30000" dirty="0">
              <a:solidFill>
                <a:schemeClr val="tx1"/>
              </a:solidFill>
              <a:effectLst/>
              <a:latin typeface="Lub Dub Medium" panose="020B0603030403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CA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02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693B-52B1-6B97-E8E7-4DC24931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262761-F286-A3C5-47F4-AD3911DAF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512" y="363539"/>
            <a:ext cx="10826496" cy="497655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222D22-3360-D348-363E-EA465A671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65068"/>
            <a:ext cx="9467088" cy="12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6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EFDA1-C205-30F3-5665-27A8D37D5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5060C-151F-7BC9-781C-0C23AA725C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80F3765-A313-D108-960B-D0EFEFEF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024" y="1956816"/>
            <a:ext cx="7127590" cy="133502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087231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9CCF-4508-C65F-406C-EB6FC129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202"/>
            <a:ext cx="10515600" cy="5594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Conclusions: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2E321-B11A-CB54-E4E1-EEC0A75FEEEA}"/>
              </a:ext>
            </a:extLst>
          </p:cNvPr>
          <p:cNvSpPr txBox="1"/>
          <p:nvPr/>
        </p:nvSpPr>
        <p:spPr>
          <a:xfrm>
            <a:off x="960120" y="746162"/>
            <a:ext cx="108325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0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Estimates of VCID incidence and prevalence vary widely &amp; may be </a:t>
            </a:r>
          </a:p>
          <a:p>
            <a:r>
              <a:rPr lang="en-CA" sz="20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	explained by disparate study methods &amp; populations. </a:t>
            </a:r>
          </a:p>
          <a:p>
            <a:endParaRPr lang="en-CA" sz="2000" kern="0" dirty="0">
              <a:latin typeface="Lub Dub Medium" panose="020B0603030403020204" pitchFamily="34" charset="0"/>
            </a:endParaRPr>
          </a:p>
          <a:p>
            <a:r>
              <a:rPr lang="en-CA" sz="2000" kern="0" dirty="0">
                <a:latin typeface="Lub Dub Medium" panose="020B0603030403020204" pitchFamily="34" charset="0"/>
              </a:rPr>
              <a:t>2. The best available evidence suggests the following vascular dementia </a:t>
            </a:r>
          </a:p>
          <a:p>
            <a:r>
              <a:rPr lang="en-CA" sz="2000" kern="0" dirty="0">
                <a:latin typeface="Lub Dub Medium" panose="020B0603030403020204" pitchFamily="34" charset="0"/>
              </a:rPr>
              <a:t>	incidence &amp; prevalence rates: </a:t>
            </a:r>
          </a:p>
          <a:p>
            <a:pPr marL="800100" lvl="1" indent="-342900">
              <a:buAutoNum type="alphaUcPeriod"/>
            </a:pPr>
            <a:r>
              <a:rPr lang="en-CA" sz="20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2.7 million persons living with vascular dementia or mixed dementia.</a:t>
            </a:r>
          </a:p>
          <a:p>
            <a:pPr marL="800100" lvl="1" indent="-342900">
              <a:buAutoNum type="alphaUcPeriod"/>
            </a:pPr>
            <a:r>
              <a:rPr lang="en-CA" sz="20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Up to 809,000 persons have vascular dementia.</a:t>
            </a:r>
          </a:p>
          <a:p>
            <a:pPr marL="800100" lvl="1" indent="-342900">
              <a:buAutoNum type="alphaUcPeriod"/>
            </a:pPr>
            <a:r>
              <a:rPr lang="en-CA" sz="2000" dirty="0">
                <a:latin typeface="Lub Dub Medium" panose="020B0603030403020204" pitchFamily="34" charset="0"/>
                <a:ea typeface="Aptos" panose="020B0004020202020204" pitchFamily="34" charset="0"/>
              </a:rPr>
              <a:t>Annually, a</a:t>
            </a:r>
            <a:r>
              <a:rPr lang="en-CA" sz="20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s many as 603,000 new persons develop vascular dementia or </a:t>
            </a:r>
          </a:p>
          <a:p>
            <a:r>
              <a:rPr lang="en-CA" sz="20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	mixed vascular dementia. </a:t>
            </a:r>
          </a:p>
          <a:p>
            <a:endParaRPr lang="en-CA" sz="2000" dirty="0"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r>
              <a:rPr lang="en-CA" sz="2000" dirty="0">
                <a:latin typeface="Lub Dub Medium" panose="020B0603030403020204" pitchFamily="34" charset="0"/>
                <a:ea typeface="Aptos" panose="020B0004020202020204" pitchFamily="34" charset="0"/>
              </a:rPr>
              <a:t>3. I</a:t>
            </a:r>
            <a:r>
              <a:rPr lang="en-CA" sz="20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f cerebrovascular pathology could be eliminated from the population, </a:t>
            </a:r>
          </a:p>
          <a:p>
            <a:r>
              <a:rPr lang="en-CA" sz="20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	1.5 to 1.8 million fewer people would be living with dementia.  </a:t>
            </a:r>
          </a:p>
          <a:p>
            <a:endParaRPr lang="en-CA" sz="2000" dirty="0">
              <a:latin typeface="Lub Dub Medium" panose="020B0603030403020204" pitchFamily="34" charset="0"/>
            </a:endParaRPr>
          </a:p>
          <a:p>
            <a:r>
              <a:rPr lang="en-CA" sz="2000" dirty="0">
                <a:latin typeface="Lub Dub Medium" panose="020B0603030403020204" pitchFamily="34" charset="0"/>
              </a:rPr>
              <a:t>4. By comparison, </a:t>
            </a:r>
            <a:r>
              <a:rPr lang="en-CA" sz="20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5.8 million persons living with dementia due to AD and </a:t>
            </a:r>
          </a:p>
          <a:p>
            <a:r>
              <a:rPr lang="en-CA" sz="20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	a neuropathology study attributes 41% of the risk of dementia to 	AD. </a:t>
            </a:r>
            <a:endParaRPr lang="en-US" sz="2000" dirty="0"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09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1E9C-B7AD-B55B-3DA2-88423E79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603504"/>
          </a:xfrm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Fig. 2: Prevalent &amp; Incident Cases of Vascular Dementia,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2AC81-7B3C-6660-C16F-21CAEF29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749809"/>
            <a:ext cx="10399777" cy="4306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20396A-BB14-0796-C1F9-7F1B0D5D4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104" y="5257800"/>
            <a:ext cx="8241792" cy="14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59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FCF8-8486-4513-E4FE-01706E6A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033"/>
            <a:ext cx="10515600" cy="65836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Conclusions </a:t>
            </a:r>
            <a:r>
              <a:rPr lang="en-US" b="0" dirty="0">
                <a:solidFill>
                  <a:schemeClr val="tx1"/>
                </a:solidFill>
              </a:rPr>
              <a:t>(</a:t>
            </a:r>
            <a:r>
              <a:rPr lang="en-US" b="0">
                <a:solidFill>
                  <a:schemeClr val="tx1"/>
                </a:solidFill>
              </a:rPr>
              <a:t>continued):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95E30-9911-73D4-5A01-6957F6406619}"/>
              </a:ext>
            </a:extLst>
          </p:cNvPr>
          <p:cNvSpPr txBox="1"/>
          <p:nvPr/>
        </p:nvSpPr>
        <p:spPr>
          <a:xfrm>
            <a:off x="838200" y="1338943"/>
            <a:ext cx="105826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</a:t>
            </a:r>
            <a:r>
              <a:rPr lang="en-US" sz="2000" dirty="0">
                <a:latin typeface="Lub Dub Medium" panose="020B0603030403020204" pitchFamily="34" charset="0"/>
              </a:rPr>
              <a:t>Compared with White and Asian groups, </a:t>
            </a:r>
            <a:r>
              <a:rPr lang="en-CA" sz="20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VCID is higher in Black, 	Hispanic (any 	race), American Indian, Alaska Native, and native  Hawaiian groups.</a:t>
            </a:r>
          </a:p>
          <a:p>
            <a:endParaRPr lang="en-CA" sz="2000" dirty="0"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r>
              <a:rPr lang="en-CA" sz="2000" dirty="0">
                <a:latin typeface="Lub Dub Medium" panose="020B0603030403020204" pitchFamily="34" charset="0"/>
                <a:ea typeface="Aptos" panose="020B0004020202020204" pitchFamily="34" charset="0"/>
              </a:rPr>
              <a:t>6. P</a:t>
            </a:r>
            <a:r>
              <a:rPr lang="en-CA" sz="20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roportion of dementia explained by risk factors, particularly vascular risk </a:t>
            </a:r>
            <a:r>
              <a:rPr lang="en-CA" sz="2000" dirty="0">
                <a:latin typeface="Lub Dub Medium" panose="020B0603030403020204" pitchFamily="34" charset="0"/>
                <a:ea typeface="Aptos" panose="020B0004020202020204" pitchFamily="34" charset="0"/>
              </a:rPr>
              <a:t> 	</a:t>
            </a:r>
            <a:r>
              <a:rPr lang="en-CA" sz="20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factors, greater for Black, Hispanic (any race), American Indian, Alaska 	Native, and Native Hawaiian populations.</a:t>
            </a:r>
          </a:p>
          <a:p>
            <a:endParaRPr lang="en-CA" sz="2000" dirty="0"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r>
              <a:rPr lang="en-CA" sz="2000" dirty="0">
                <a:latin typeface="Lub Dub Medium" panose="020B0603030403020204" pitchFamily="34" charset="0"/>
                <a:ea typeface="Aptos" panose="020B0004020202020204" pitchFamily="34" charset="0"/>
              </a:rPr>
              <a:t>7. </a:t>
            </a:r>
            <a:r>
              <a:rPr lang="en-CA" sz="2000" kern="100" dirty="0"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CA" sz="2000" kern="100" dirty="0">
                <a:effectLst/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opulation-wide interventions to address hypertension, diabetes, smoking, and 	other risk factors may reduce race- and ethnicity-based disparities in 	dementia incidence.</a:t>
            </a:r>
          </a:p>
          <a:p>
            <a:endParaRPr lang="en-CA" sz="2000" kern="100" dirty="0">
              <a:latin typeface="Lub Dub Medium" panose="020B06030304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CA" sz="2000" kern="100" dirty="0"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 Achieving better estimates of VCID incidence &amp; prevalence: by </a:t>
            </a:r>
          </a:p>
          <a:p>
            <a:r>
              <a:rPr lang="en-CA" sz="2000" kern="100" dirty="0">
                <a:latin typeface="Lub Dub Medium" panose="020B06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	h</a:t>
            </a:r>
            <a:r>
              <a:rPr lang="en-CA" sz="200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armonizing VCID definitions, validation of new biomarkers of 	cerebrovascular processes, and their association with clinically 	significant cognitive impairment. </a:t>
            </a:r>
            <a:endParaRPr lang="en-US" sz="2000" dirty="0"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59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331A7-78B2-4948-D0AE-F642D775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592EA8-E451-D434-31AE-3F8947158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End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5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94D9A-F9C2-FAF1-8D20-09F023C6E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1B98A7-CF81-C7C9-BEA0-65BF53FF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493777"/>
            <a:ext cx="11126507" cy="85953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Overview: Why Is THIS American Heart Association Scientific Statement Important?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D34CC-7549-151E-F4A3-9D2208C8B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652426"/>
            <a:ext cx="10515600" cy="4958686"/>
          </a:xfrm>
        </p:spPr>
        <p:txBody>
          <a:bodyPr>
            <a:normAutofit/>
          </a:bodyPr>
          <a:lstStyle/>
          <a:p>
            <a:r>
              <a:rPr lang="en-CA" sz="1900" b="1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In the US, vascular contributions to cognitive impairment and dementia (VCID) are common &amp; may be the most preventable cause of clinically significant cognitive decline</a:t>
            </a:r>
            <a:r>
              <a:rPr lang="en-CA" sz="19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. </a:t>
            </a:r>
          </a:p>
          <a:p>
            <a:endParaRPr lang="en-US" sz="1900" kern="0" cap="none" dirty="0">
              <a:solidFill>
                <a:schemeClr val="tx1"/>
              </a:solidFill>
              <a:effectLst/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900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In older persons, VCID often co-exists with neurodegenerative disease to form </a:t>
            </a:r>
            <a:r>
              <a:rPr lang="en-US" sz="1900" b="1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mixed causes of cognitive impairment (e.g., Alzheimer disease + VCID).</a:t>
            </a:r>
          </a:p>
          <a:p>
            <a:pPr marL="342900" indent="-342900">
              <a:buAutoNum type="arabicPeriod"/>
            </a:pPr>
            <a:r>
              <a:rPr lang="en-US" sz="1900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In persons over age 65 years in the us, there are </a:t>
            </a:r>
            <a:r>
              <a:rPr lang="en-US" sz="1900" b="1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up to </a:t>
            </a:r>
            <a:r>
              <a:rPr lang="en-CA" sz="1900" b="1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2.7 million people living with vascular dementia or mixed dementia .</a:t>
            </a:r>
          </a:p>
          <a:p>
            <a:pPr marL="342900" indent="-342900">
              <a:buAutoNum type="arabicPeriod"/>
            </a:pPr>
            <a:r>
              <a:rPr lang="en-US" sz="1900" b="1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 &gt;800,000 persons may be diagnosed with vascular dementia yearly. </a:t>
            </a:r>
          </a:p>
          <a:p>
            <a:pPr marL="342900" indent="-342900">
              <a:buAutoNum type="arabicPeriod"/>
            </a:pPr>
            <a:r>
              <a:rPr lang="en-US" sz="1900" u="sng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Types of vascular disease contributing to cognitive impairment detectable by </a:t>
            </a:r>
            <a:r>
              <a:rPr lang="en-US" sz="1900" u="sng" kern="0" cap="none" dirty="0" err="1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mri</a:t>
            </a:r>
            <a:r>
              <a:rPr lang="en-US" sz="1900" u="sng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 include</a:t>
            </a:r>
            <a:r>
              <a:rPr lang="en-US" sz="1900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: </a:t>
            </a:r>
          </a:p>
          <a:p>
            <a:pPr marL="749300" lvl="2" indent="-342900">
              <a:buAutoNum type="alphaUcPeriod"/>
            </a:pPr>
            <a:r>
              <a:rPr lang="en-CA" b="1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Covert brain infarcts </a:t>
            </a:r>
            <a:r>
              <a:rPr lang="en-CA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(11.3 million people)</a:t>
            </a:r>
            <a:r>
              <a:rPr lang="en-US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.</a:t>
            </a:r>
          </a:p>
          <a:p>
            <a:pPr marL="749300" lvl="2" indent="-342900">
              <a:buAutoNum type="alphaUcPeriod"/>
            </a:pPr>
            <a:r>
              <a:rPr lang="en-CA" b="1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High volumes of white matter hyperintensity </a:t>
            </a:r>
            <a:r>
              <a:rPr lang="en-CA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(11.1 million persons)</a:t>
            </a:r>
            <a:r>
              <a:rPr lang="en-US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.</a:t>
            </a:r>
          </a:p>
          <a:p>
            <a:pPr marL="749300" lvl="2" indent="-342900">
              <a:buAutoNum type="alphaUcPeriod"/>
            </a:pPr>
            <a:r>
              <a:rPr lang="en-CA" b="1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Cerebral microbleeds </a:t>
            </a:r>
            <a:r>
              <a:rPr lang="en-CA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(19.9 million persons).</a:t>
            </a:r>
            <a:r>
              <a:rPr lang="en-CA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 </a:t>
            </a:r>
          </a:p>
          <a:p>
            <a:r>
              <a:rPr lang="en-CA" sz="1900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5. </a:t>
            </a:r>
            <a:r>
              <a:rPr lang="en-CA" sz="1900" b="1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Cerebrovascular disease is preventable &amp; successful prevention could reduce the total number of dementia cases by 27-33%.</a:t>
            </a:r>
            <a:endParaRPr lang="en-US" sz="1900" b="1" kern="0" cap="none" dirty="0">
              <a:solidFill>
                <a:schemeClr val="tx1"/>
              </a:solidFill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marL="342900" indent="-342900">
              <a:buAutoNum type="arabicPeriod"/>
            </a:pPr>
            <a:endParaRPr lang="en-CA" sz="1800" kern="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val="25024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13CD8-CC87-5D4D-8686-6305E7D6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CB2237-6ABC-FFA4-CF39-1657AE7BE068}"/>
              </a:ext>
            </a:extLst>
          </p:cNvPr>
          <p:cNvSpPr txBox="1"/>
          <p:nvPr/>
        </p:nvSpPr>
        <p:spPr>
          <a:xfrm>
            <a:off x="576072" y="854579"/>
            <a:ext cx="107777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Lub Dub Medium" panose="020B0603030403020204" pitchFamily="34" charset="0"/>
              </a:rPr>
              <a:t>After Alzheimer’s Disease (AD), vascular dementia (</a:t>
            </a:r>
            <a:r>
              <a:rPr lang="en-US" sz="2000" dirty="0" err="1">
                <a:latin typeface="Lub Dub Medium" panose="020B0603030403020204" pitchFamily="34" charset="0"/>
              </a:rPr>
              <a:t>VaD</a:t>
            </a:r>
            <a:r>
              <a:rPr lang="en-US" sz="2000" dirty="0">
                <a:latin typeface="Lub Dub Medium" panose="020B0603030403020204" pitchFamily="34" charset="0"/>
              </a:rPr>
              <a:t>) is the 2</a:t>
            </a:r>
            <a:r>
              <a:rPr lang="en-US" sz="2000" baseline="30000" dirty="0">
                <a:latin typeface="Lub Dub Medium" panose="020B0603030403020204" pitchFamily="34" charset="0"/>
              </a:rPr>
              <a:t>nd</a:t>
            </a:r>
            <a:r>
              <a:rPr lang="en-US" sz="2000" dirty="0">
                <a:latin typeface="Lub Dub Medium" panose="020B0603030403020204" pitchFamily="34" charset="0"/>
              </a:rPr>
              <a:t> most common cause of dementia.</a:t>
            </a:r>
          </a:p>
          <a:p>
            <a:pPr marL="342900" indent="-342900">
              <a:buAutoNum type="arabicPeriod"/>
            </a:pPr>
            <a:r>
              <a:rPr lang="en-CA" sz="2000" kern="0" dirty="0">
                <a:latin typeface="Lub Dub Medium" panose="020B0603030403020204" pitchFamily="34" charset="0"/>
                <a:ea typeface="Aptos" panose="020B0004020202020204" pitchFamily="34" charset="0"/>
              </a:rPr>
              <a:t>T</a:t>
            </a:r>
            <a:r>
              <a:rPr lang="en-CA" sz="20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he combination of AD and cerebrovascular disease is the most frequent pathological finding in dementia </a:t>
            </a:r>
          </a:p>
          <a:p>
            <a:r>
              <a:rPr lang="en-CA" sz="2000" kern="0" dirty="0">
                <a:latin typeface="Lub Dub Medium" panose="020B0603030403020204" pitchFamily="34" charset="0"/>
                <a:ea typeface="Aptos" panose="020B0004020202020204" pitchFamily="34" charset="0"/>
              </a:rPr>
              <a:t>       </a:t>
            </a:r>
            <a:r>
              <a:rPr lang="en-CA" sz="20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(30-40% of cases).</a:t>
            </a:r>
          </a:p>
          <a:p>
            <a:pPr marL="342900" indent="-342900">
              <a:buAutoNum type="arabicPeriod" startAt="3"/>
            </a:pPr>
            <a:r>
              <a:rPr lang="en-CA" sz="20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Terms (Table 1): </a:t>
            </a:r>
          </a:p>
          <a:p>
            <a:pPr marL="1257300" lvl="2" indent="-342900">
              <a:buAutoNum type="alphaUcPeriod"/>
            </a:pPr>
            <a:r>
              <a:rPr lang="en-CA" sz="20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“Vascular cognitive impairment:” refers to all forms of cognitive impairment 	of any severity to which vascular disease contributes.</a:t>
            </a:r>
          </a:p>
          <a:p>
            <a:r>
              <a:rPr lang="en-CA" sz="2000" kern="0" dirty="0">
                <a:latin typeface="Lub Dub Medium" panose="020B0603030403020204" pitchFamily="34" charset="0"/>
                <a:ea typeface="Aptos" panose="020B0004020202020204" pitchFamily="34" charset="0"/>
              </a:rPr>
              <a:t>	B.  </a:t>
            </a:r>
            <a:r>
              <a:rPr lang="en-CA" sz="20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“Vascular contributions to cognitive impairment and dementia:” refers to 		how vascular disease 	may contribute to </a:t>
            </a:r>
            <a:r>
              <a:rPr lang="en-CA" sz="2000" kern="0" dirty="0">
                <a:latin typeface="Lub Dub Medium" panose="020B0603030403020204" pitchFamily="34" charset="0"/>
                <a:ea typeface="Aptos" panose="020B0004020202020204" pitchFamily="34" charset="0"/>
              </a:rPr>
              <a:t>cognitive impairment whether 	there is vascular or other disease (</a:t>
            </a:r>
            <a:r>
              <a:rPr lang="en-CA" sz="2000" kern="0" dirty="0" err="1">
                <a:latin typeface="Lub Dub Medium" panose="020B0603030403020204" pitchFamily="34" charset="0"/>
                <a:ea typeface="Aptos" panose="020B0004020202020204" pitchFamily="34" charset="0"/>
              </a:rPr>
              <a:t>e.g.,neurodegenerative</a:t>
            </a:r>
            <a:r>
              <a:rPr lang="en-CA" sz="2000" kern="0" dirty="0">
                <a:latin typeface="Lub Dub Medium" panose="020B0603030403020204" pitchFamily="34" charset="0"/>
                <a:ea typeface="Aptos" panose="020B0004020202020204" pitchFamily="34" charset="0"/>
              </a:rPr>
              <a:t> disease).  </a:t>
            </a:r>
            <a:endParaRPr lang="en-CA" sz="2000" kern="0" dirty="0">
              <a:effectLst/>
              <a:latin typeface="Lub Dub Medium" panose="020B0603030403020204" pitchFamily="34" charset="0"/>
              <a:ea typeface="Aptos" panose="020B0004020202020204" pitchFamily="34" charset="0"/>
            </a:endParaRPr>
          </a:p>
          <a:p>
            <a:pPr marL="342900" indent="-342900">
              <a:buAutoNum type="arabicPeriod" startAt="4"/>
            </a:pPr>
            <a:r>
              <a:rPr lang="en-CA" sz="2000" kern="0" dirty="0">
                <a:latin typeface="Lub Dub Medium" panose="020B0603030403020204" pitchFamily="34" charset="0"/>
                <a:ea typeface="Aptos" panose="020B0004020202020204" pitchFamily="34" charset="0"/>
              </a:rPr>
              <a:t>Neuroimaging biomarkers of cerebral small vessel disease are common &amp; typically include: </a:t>
            </a:r>
          </a:p>
          <a:p>
            <a:pPr marL="1257300" lvl="2" indent="-342900">
              <a:buAutoNum type="alphaUcPeriod"/>
            </a:pPr>
            <a:r>
              <a:rPr lang="en-CA" sz="2000" i="1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Lacun</a:t>
            </a:r>
            <a:r>
              <a:rPr lang="en-CA" sz="2000" i="1" kern="0" dirty="0">
                <a:latin typeface="Lub Dub Medium" panose="020B0603030403020204" pitchFamily="34" charset="0"/>
                <a:ea typeface="Aptos" panose="020B0004020202020204" pitchFamily="34" charset="0"/>
              </a:rPr>
              <a:t>ar or other small subcortical infarcts.</a:t>
            </a:r>
          </a:p>
          <a:p>
            <a:pPr marL="1257300" lvl="2" indent="-342900">
              <a:buAutoNum type="alphaUcPeriod"/>
            </a:pPr>
            <a:r>
              <a:rPr lang="en-CA" sz="2000" i="1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White matter hyperintensities.</a:t>
            </a:r>
          </a:p>
          <a:p>
            <a:pPr marL="1257300" lvl="2" indent="-342900">
              <a:buAutoNum type="alphaUcPeriod"/>
            </a:pPr>
            <a:r>
              <a:rPr lang="en-CA" sz="2000" i="1" kern="0" dirty="0">
                <a:latin typeface="Lub Dub Medium" panose="020B0603030403020204" pitchFamily="34" charset="0"/>
                <a:ea typeface="Aptos" panose="020B0004020202020204" pitchFamily="34" charset="0"/>
              </a:rPr>
              <a:t>Cerebral microbleeds &amp; cortical superficial siderosis.</a:t>
            </a:r>
          </a:p>
          <a:p>
            <a:pPr marL="1257300" lvl="2" indent="-342900">
              <a:buAutoNum type="alphaUcPeriod"/>
            </a:pPr>
            <a:r>
              <a:rPr lang="en-CA" sz="2000" i="1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Enlarged perivascular spaces</a:t>
            </a:r>
            <a:r>
              <a:rPr lang="en-CA" sz="2000" kern="0" dirty="0"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5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0AE46-9F44-21AA-12BB-F68C5D870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5082EC-71FA-830B-DA47-F2C3ACF38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Header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814E-FC7B-7238-F5D9-668BA8121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369781"/>
            <a:ext cx="10015085" cy="61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9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BF28-2378-F8BC-8C88-D135BE73D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BAC34-DA63-C22F-09C0-0D8E47334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17" y="214047"/>
            <a:ext cx="10688561" cy="63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8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D31CE-79EA-1DFD-F024-E52119718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4FA751-1A36-08BB-5C5E-BDCCAF4A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1486"/>
            <a:ext cx="10515600" cy="491041"/>
          </a:xfrm>
        </p:spPr>
        <p:txBody>
          <a:bodyPr>
            <a:noAutofit/>
          </a:bodyPr>
          <a:lstStyle/>
          <a:p>
            <a:r>
              <a:rPr lang="en-US" sz="3600" dirty="0"/>
              <a:t>Three Questions Answered in this Statement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53633-5752-7A30-D1C4-7C619201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10515600" cy="435784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CA" sz="28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How many </a:t>
            </a:r>
            <a:r>
              <a:rPr lang="en-CA" sz="2800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A</a:t>
            </a:r>
            <a:r>
              <a:rPr lang="en-CA" sz="28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mericans develop VCID annually?</a:t>
            </a:r>
          </a:p>
          <a:p>
            <a:pPr marL="342900" indent="-342900">
              <a:buAutoNum type="arabicPeriod"/>
            </a:pPr>
            <a:r>
              <a:rPr lang="en-CA" sz="28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How many </a:t>
            </a:r>
            <a:r>
              <a:rPr lang="en-CA" sz="2800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A</a:t>
            </a:r>
            <a:r>
              <a:rPr lang="en-CA" sz="28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mericans have subclinical VCID</a:t>
            </a:r>
            <a:r>
              <a:rPr lang="en-CA" sz="2800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CA" sz="28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How many </a:t>
            </a:r>
            <a:r>
              <a:rPr lang="en-CA" sz="2800" kern="0" cap="none" dirty="0">
                <a:solidFill>
                  <a:schemeClr val="tx1"/>
                </a:solidFill>
                <a:latin typeface="Lub Dub Medium" panose="020B0603030403020204" pitchFamily="34" charset="0"/>
                <a:ea typeface="Aptos" panose="020B0004020202020204" pitchFamily="34" charset="0"/>
              </a:rPr>
              <a:t>A</a:t>
            </a:r>
            <a:r>
              <a:rPr lang="en-CA" sz="28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mericans have VCID</a:t>
            </a:r>
            <a:r>
              <a:rPr lang="en-US" sz="2800" kern="0" cap="none" dirty="0">
                <a:solidFill>
                  <a:schemeClr val="tx1"/>
                </a:solidFill>
                <a:effectLst/>
                <a:latin typeface="Lub Dub Medium" panose="020B0603030403020204" pitchFamily="34" charset="0"/>
                <a:ea typeface="Aptos" panose="020B00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5000456"/>
      </p:ext>
    </p:extLst>
  </p:cSld>
  <p:clrMapOvr>
    <a:masterClrMapping/>
  </p:clrMapOvr>
</p:sld>
</file>

<file path=ppt/theme/theme1.xml><?xml version="1.0" encoding="utf-8"?>
<a:theme xmlns:a="http://schemas.openxmlformats.org/drawingml/2006/main" name="AHA titles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C10E2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6210B43A-2868-42EF-AF81-26E32FEC63F3}"/>
    </a:ext>
  </a:extLst>
</a:theme>
</file>

<file path=ppt/theme/theme2.xml><?xml version="1.0" encoding="utf-8"?>
<a:theme xmlns:a="http://schemas.openxmlformats.org/drawingml/2006/main" name="AHA text 01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7B2DB5BF-BD3B-4458-B612-7D97EA94A65A}"/>
    </a:ext>
  </a:extLst>
</a:theme>
</file>

<file path=ppt/theme/theme3.xml><?xml version="1.0" encoding="utf-8"?>
<a:theme xmlns:a="http://schemas.openxmlformats.org/drawingml/2006/main" name="AHA text 02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1195A086-3318-4898-9796-81A3692F38C2}"/>
    </a:ext>
  </a:extLst>
</a:theme>
</file>

<file path=ppt/theme/theme4.xml><?xml version="1.0" encoding="utf-8"?>
<a:theme xmlns:a="http://schemas.openxmlformats.org/drawingml/2006/main" name="AHA text 03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359DB752-9AA3-49F3-89D7-9D190088A3C7}"/>
    </a:ext>
  </a:extLst>
</a:theme>
</file>

<file path=ppt/theme/theme5.xml><?xml version="1.0" encoding="utf-8"?>
<a:theme xmlns:a="http://schemas.openxmlformats.org/drawingml/2006/main" name="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60950B76-F091-4A43-9559-54538F4D99DC}"/>
    </a:ext>
  </a:extLst>
</a:theme>
</file>

<file path=ppt/theme/theme6.xml><?xml version="1.0" encoding="utf-8"?>
<a:theme xmlns:a="http://schemas.openxmlformats.org/drawingml/2006/main" name="1_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6528ABFE-A64F-4266-B7DD-F10CEDF5D97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Description0 xmlns="64940433-79d5-41bc-a35f-464b2f72126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C8DF61C1164547A8EB6BDF01DE2F0B" ma:contentTypeVersion="34" ma:contentTypeDescription="Create a new document." ma:contentTypeScope="" ma:versionID="e7319fdcedf72bac802572156bdbc47b">
  <xsd:schema xmlns:xsd="http://www.w3.org/2001/XMLSchema" xmlns:xs="http://www.w3.org/2001/XMLSchema" xmlns:p="http://schemas.microsoft.com/office/2006/metadata/properties" xmlns:ns2="78037a7d-fd1a-4270-bbfc-87b485c7ab3a" xmlns:ns3="http://schemas.microsoft.com/sharepoint/v4" xmlns:ns4="64940433-79d5-41bc-a35f-464b2f72126e" targetNamespace="http://schemas.microsoft.com/office/2006/metadata/properties" ma:root="true" ma:fieldsID="8e8a7b12ad0e498c9ea806373cb8f6b5" ns2:_="" ns3:_="" ns4:_="">
    <xsd:import namespace="78037a7d-fd1a-4270-bbfc-87b485c7ab3a"/>
    <xsd:import namespace="http://schemas.microsoft.com/sharepoint/v4"/>
    <xsd:import namespace="64940433-79d5-41bc-a35f-464b2f7212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4:Description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37a7d-fd1a-4270-bbfc-87b485c7ab3a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8" nillable="true" ma:displayName="Sharing Hint Hash" ma:internalName="SharingHintHash" ma:readOnly="true">
      <xsd:simpleType>
        <xsd:restriction base="dms:Text"/>
      </xsd:simple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0433-79d5-41bc-a35f-464b2f72126e" elementFormDefault="qualified">
    <xsd:import namespace="http://schemas.microsoft.com/office/2006/documentManagement/types"/>
    <xsd:import namespace="http://schemas.microsoft.com/office/infopath/2007/PartnerControls"/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f4f22ede-e726-4d3d-b195-8dfd25ae0d91" ContentTypeId="0x01" PreviousValue="false"/>
</file>

<file path=customXml/itemProps1.xml><?xml version="1.0" encoding="utf-8"?>
<ds:datastoreItem xmlns:ds="http://schemas.openxmlformats.org/officeDocument/2006/customXml" ds:itemID="{D0EEB463-A4E7-4941-98A7-D9A46CFB50C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78037a7d-fd1a-4270-bbfc-87b485c7ab3a"/>
    <ds:schemaRef ds:uri="64940433-79d5-41bc-a35f-464b2f72126e"/>
    <ds:schemaRef ds:uri="http://schemas.microsoft.com/office/2006/documentManagement/types"/>
    <ds:schemaRef ds:uri="http://schemas.microsoft.com/sharepoint/v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5B829D-F04C-4CB5-98D2-BE4A0FB47F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ACE967-0FC6-4A45-B394-ADF2FA04E6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037a7d-fd1a-4270-bbfc-87b485c7ab3a"/>
    <ds:schemaRef ds:uri="http://schemas.microsoft.com/sharepoint/v4"/>
    <ds:schemaRef ds:uri="64940433-79d5-41bc-a35f-464b2f7212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EDB0317-E6D9-49E3-8177-0DA8F54868A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logo slide template</Template>
  <TotalTime>849</TotalTime>
  <Words>2423</Words>
  <Application>Microsoft Office PowerPoint</Application>
  <PresentationFormat>Widescreen</PresentationFormat>
  <Paragraphs>222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Aptos</vt:lpstr>
      <vt:lpstr>Arial</vt:lpstr>
      <vt:lpstr>Calibri</vt:lpstr>
      <vt:lpstr>Lub Dub</vt:lpstr>
      <vt:lpstr>Lub Dub Medium</vt:lpstr>
      <vt:lpstr>Times New Roman</vt:lpstr>
      <vt:lpstr>AHA titles</vt:lpstr>
      <vt:lpstr>AHA text 01</vt:lpstr>
      <vt:lpstr>AHA text 02</vt:lpstr>
      <vt:lpstr>AHA text 03</vt:lpstr>
      <vt:lpstr>AHA text 04</vt:lpstr>
      <vt:lpstr>1_AHA text 04</vt:lpstr>
      <vt:lpstr>Vascular Contributions to Cognitive Impairment and Dementia in the United States:  Prevalence and Incidence</vt:lpstr>
      <vt:lpstr>Stroke SCILL/Professional Educational committee </vt:lpstr>
      <vt:lpstr>Overview </vt:lpstr>
      <vt:lpstr>Overview: Why Is THIS American Heart Association Scientific Statement Important?</vt:lpstr>
      <vt:lpstr>Background </vt:lpstr>
      <vt:lpstr>Background</vt:lpstr>
      <vt:lpstr>Section Header </vt:lpstr>
      <vt:lpstr>PowerPoint Presentation</vt:lpstr>
      <vt:lpstr>Three Questions Answered in this Statement</vt:lpstr>
      <vt:lpstr>Methodology </vt:lpstr>
      <vt:lpstr>Methods</vt:lpstr>
      <vt:lpstr>Prevalance &amp; InCidence of VCID According to Physician Diagnosis </vt:lpstr>
      <vt:lpstr>Prevalence of VCID According to Physician Diagnosis </vt:lpstr>
      <vt:lpstr>Section Header </vt:lpstr>
      <vt:lpstr>Limitations to Claim’s Data</vt:lpstr>
      <vt:lpstr>Prevalence &amp; Incidence of vCID According to epidemiological Studies </vt:lpstr>
      <vt:lpstr>Overview &amp; Results</vt:lpstr>
      <vt:lpstr>Influence of Biomarkers</vt:lpstr>
      <vt:lpstr>PREVALENCE AND INCIDENCE OF VCID ACCORDING TO BRAIN AUTOPSY DATA  </vt:lpstr>
      <vt:lpstr>Neuropathology-Based Studies Offer Advantages</vt:lpstr>
      <vt:lpstr>Examples of Neuropathological-Based Studies  Figure 1.</vt:lpstr>
      <vt:lpstr>Examples of Neuropathological-Based Studies (continued)</vt:lpstr>
      <vt:lpstr>PowerPoint Presentation</vt:lpstr>
      <vt:lpstr>Limitations of Neuropathology Studies</vt:lpstr>
      <vt:lpstr>PREVALENCE OF SUBCLINICAL NEUROIMAGING MARKERS OF VCID  </vt:lpstr>
      <vt:lpstr>Neuroimaging Markers of VCID</vt:lpstr>
      <vt:lpstr> </vt:lpstr>
      <vt:lpstr>PowerPoint Presentation</vt:lpstr>
      <vt:lpstr>Limitations of Biomarker Studies</vt:lpstr>
      <vt:lpstr>PREVALENCE AND INCIDENCE OF VCID ACCORDING TO RACE, ETHNICITY, AND SEX </vt:lpstr>
      <vt:lpstr>dementia prevalence and incidence by race,  ethnicity and sex </vt:lpstr>
      <vt:lpstr>dementia prevalence and incidence by race, ethnicity and sex (Continued)</vt:lpstr>
      <vt:lpstr>dementia prevalence and incidence by race, ethnicity and sex (Continued)</vt:lpstr>
      <vt:lpstr>PowerPoint Presentation</vt:lpstr>
      <vt:lpstr> </vt:lpstr>
      <vt:lpstr>Conclusions:</vt:lpstr>
      <vt:lpstr>Fig. 2: Prevalent &amp; Incident Cases of Vascular Dementia, 2020</vt:lpstr>
      <vt:lpstr>Conclusions (continued):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 B Gorelick</dc:creator>
  <cp:lastModifiedBy>Anne Leonard</cp:lastModifiedBy>
  <cp:revision>9</cp:revision>
  <cp:lastPrinted>2018-04-11T17:00:49Z</cp:lastPrinted>
  <dcterms:created xsi:type="dcterms:W3CDTF">2025-06-22T16:52:14Z</dcterms:created>
  <dcterms:modified xsi:type="dcterms:W3CDTF">2025-08-18T16:13:02Z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0x01010037C8DF61C1164547A8EB6BDF01DE2F0B</vt:lpwstr>
  </property>
</Properties>
</file>