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5"/>
    <p:sldMasterId id="2147483703" r:id="rId6"/>
    <p:sldMasterId id="2147483689" r:id="rId7"/>
    <p:sldMasterId id="2147483698" r:id="rId8"/>
    <p:sldMasterId id="2147483721" r:id="rId9"/>
    <p:sldMasterId id="2147483726" r:id="rId10"/>
  </p:sldMasterIdLst>
  <p:notesMasterIdLst>
    <p:notesMasterId r:id="rId45"/>
  </p:notesMasterIdLst>
  <p:sldIdLst>
    <p:sldId id="269" r:id="rId11"/>
    <p:sldId id="332" r:id="rId12"/>
    <p:sldId id="268" r:id="rId13"/>
    <p:sldId id="262" r:id="rId14"/>
    <p:sldId id="272" r:id="rId15"/>
    <p:sldId id="287" r:id="rId16"/>
    <p:sldId id="304" r:id="rId17"/>
    <p:sldId id="306" r:id="rId18"/>
    <p:sldId id="297" r:id="rId19"/>
    <p:sldId id="309" r:id="rId20"/>
    <p:sldId id="310" r:id="rId21"/>
    <p:sldId id="289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21" r:id="rId30"/>
    <p:sldId id="320" r:id="rId31"/>
    <p:sldId id="325" r:id="rId32"/>
    <p:sldId id="326" r:id="rId33"/>
    <p:sldId id="322" r:id="rId34"/>
    <p:sldId id="323" r:id="rId35"/>
    <p:sldId id="327" r:id="rId36"/>
    <p:sldId id="324" r:id="rId37"/>
    <p:sldId id="299" r:id="rId38"/>
    <p:sldId id="281" r:id="rId39"/>
    <p:sldId id="330" r:id="rId40"/>
    <p:sldId id="328" r:id="rId41"/>
    <p:sldId id="329" r:id="rId42"/>
    <p:sldId id="300" r:id="rId43"/>
    <p:sldId id="27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1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8B5E58-C5CA-45EE-AA82-09E506FA56D2}" v="27" dt="2024-12-10T13:34:06.3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4" autoAdjust="0"/>
    <p:restoredTop sz="94704"/>
  </p:normalViewPr>
  <p:slideViewPr>
    <p:cSldViewPr snapToGrid="0" snapToObjects="1">
      <p:cViewPr varScale="1">
        <p:scale>
          <a:sx n="106" d="100"/>
          <a:sy n="106" d="100"/>
        </p:scale>
        <p:origin x="1110" y="96"/>
      </p:cViewPr>
      <p:guideLst>
        <p:guide orient="horz" pos="3717"/>
        <p:guide pos="3840"/>
      </p:guideLst>
    </p:cSldViewPr>
  </p:slideViewPr>
  <p:outlineViewPr>
    <p:cViewPr>
      <p:scale>
        <a:sx n="33" d="100"/>
        <a:sy n="33" d="100"/>
      </p:scale>
      <p:origin x="0" y="-499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Leonard" userId="79b9fe69-82f6-4b13-83a9-214424175e62" providerId="ADAL" clId="{A68B5E58-C5CA-45EE-AA82-09E506FA56D2}"/>
    <pc:docChg chg="undo custSel delSld modSld">
      <pc:chgData name="Anne Leonard" userId="79b9fe69-82f6-4b13-83a9-214424175e62" providerId="ADAL" clId="{A68B5E58-C5CA-45EE-AA82-09E506FA56D2}" dt="2024-12-10T13:34:32.606" v="83" actId="47"/>
      <pc:docMkLst>
        <pc:docMk/>
      </pc:docMkLst>
      <pc:sldChg chg="modSp mod">
        <pc:chgData name="Anne Leonard" userId="79b9fe69-82f6-4b13-83a9-214424175e62" providerId="ADAL" clId="{A68B5E58-C5CA-45EE-AA82-09E506FA56D2}" dt="2024-12-03T02:53:03.323" v="5" actId="255"/>
        <pc:sldMkLst>
          <pc:docMk/>
          <pc:sldMk cId="4293355251" sldId="269"/>
        </pc:sldMkLst>
        <pc:spChg chg="mod">
          <ac:chgData name="Anne Leonard" userId="79b9fe69-82f6-4b13-83a9-214424175e62" providerId="ADAL" clId="{A68B5E58-C5CA-45EE-AA82-09E506FA56D2}" dt="2024-12-03T02:53:03.323" v="5" actId="255"/>
          <ac:spMkLst>
            <pc:docMk/>
            <pc:sldMk cId="4293355251" sldId="269"/>
            <ac:spMk id="5" creationId="{94A1C8F6-6DF6-1147-99D7-302828D59E88}"/>
          </ac:spMkLst>
        </pc:spChg>
        <pc:spChg chg="mod">
          <ac:chgData name="Anne Leonard" userId="79b9fe69-82f6-4b13-83a9-214424175e62" providerId="ADAL" clId="{A68B5E58-C5CA-45EE-AA82-09E506FA56D2}" dt="2024-12-03T02:49:51.991" v="3" actId="27636"/>
          <ac:spMkLst>
            <pc:docMk/>
            <pc:sldMk cId="4293355251" sldId="269"/>
            <ac:spMk id="6" creationId="{30A13920-4F2C-2F49-9F06-277D29A38DE4}"/>
          </ac:spMkLst>
        </pc:spChg>
      </pc:sldChg>
      <pc:sldChg chg="modSp">
        <pc:chgData name="Anne Leonard" userId="79b9fe69-82f6-4b13-83a9-214424175e62" providerId="ADAL" clId="{A68B5E58-C5CA-45EE-AA82-09E506FA56D2}" dt="2024-12-10T13:19:13.538" v="7" actId="2711"/>
        <pc:sldMkLst>
          <pc:docMk/>
          <pc:sldMk cId="2559085793" sldId="272"/>
        </pc:sldMkLst>
        <pc:graphicFrameChg chg="mod">
          <ac:chgData name="Anne Leonard" userId="79b9fe69-82f6-4b13-83a9-214424175e62" providerId="ADAL" clId="{A68B5E58-C5CA-45EE-AA82-09E506FA56D2}" dt="2024-12-10T13:19:13.538" v="7" actId="2711"/>
          <ac:graphicFrameMkLst>
            <pc:docMk/>
            <pc:sldMk cId="2559085793" sldId="272"/>
            <ac:graphicFrameMk id="2" creationId="{1E2D48F3-960E-47F3-8AB7-9B72ED571BA0}"/>
          </ac:graphicFrameMkLst>
        </pc:graphicFrameChg>
      </pc:sldChg>
      <pc:sldChg chg="modSp">
        <pc:chgData name="Anne Leonard" userId="79b9fe69-82f6-4b13-83a9-214424175e62" providerId="ADAL" clId="{A68B5E58-C5CA-45EE-AA82-09E506FA56D2}" dt="2024-12-10T13:34:06.360" v="82" actId="255"/>
        <pc:sldMkLst>
          <pc:docMk/>
          <pc:sldMk cId="2770304126" sldId="276"/>
        </pc:sldMkLst>
        <pc:graphicFrameChg chg="mod">
          <ac:chgData name="Anne Leonard" userId="79b9fe69-82f6-4b13-83a9-214424175e62" providerId="ADAL" clId="{A68B5E58-C5CA-45EE-AA82-09E506FA56D2}" dt="2024-12-10T13:34:06.360" v="82" actId="255"/>
          <ac:graphicFrameMkLst>
            <pc:docMk/>
            <pc:sldMk cId="2770304126" sldId="276"/>
            <ac:graphicFrameMk id="7" creationId="{584F5997-D9B7-4E4F-AE39-40B58EE061AD}"/>
          </ac:graphicFrameMkLst>
        </pc:graphicFrameChg>
      </pc:sldChg>
      <pc:sldChg chg="modSp mod">
        <pc:chgData name="Anne Leonard" userId="79b9fe69-82f6-4b13-83a9-214424175e62" providerId="ADAL" clId="{A68B5E58-C5CA-45EE-AA82-09E506FA56D2}" dt="2024-12-10T13:21:00.485" v="19" actId="14100"/>
        <pc:sldMkLst>
          <pc:docMk/>
          <pc:sldMk cId="4233368393" sldId="287"/>
        </pc:sldMkLst>
        <pc:spChg chg="mod">
          <ac:chgData name="Anne Leonard" userId="79b9fe69-82f6-4b13-83a9-214424175e62" providerId="ADAL" clId="{A68B5E58-C5CA-45EE-AA82-09E506FA56D2}" dt="2024-12-10T13:21:00.485" v="19" actId="14100"/>
          <ac:spMkLst>
            <pc:docMk/>
            <pc:sldMk cId="4233368393" sldId="287"/>
            <ac:spMk id="4" creationId="{07880E6D-C224-4742-9334-35C3E5CC99DE}"/>
          </ac:spMkLst>
        </pc:spChg>
        <pc:spChg chg="mod">
          <ac:chgData name="Anne Leonard" userId="79b9fe69-82f6-4b13-83a9-214424175e62" providerId="ADAL" clId="{A68B5E58-C5CA-45EE-AA82-09E506FA56D2}" dt="2024-12-03T02:49:51.960" v="0" actId="27636"/>
          <ac:spMkLst>
            <pc:docMk/>
            <pc:sldMk cId="4233368393" sldId="287"/>
            <ac:spMk id="5" creationId="{CEBCA957-A55C-4120-8010-1F49B2DEBEED}"/>
          </ac:spMkLst>
        </pc:spChg>
      </pc:sldChg>
      <pc:sldChg chg="modSp mod">
        <pc:chgData name="Anne Leonard" userId="79b9fe69-82f6-4b13-83a9-214424175e62" providerId="ADAL" clId="{A68B5E58-C5CA-45EE-AA82-09E506FA56D2}" dt="2024-12-10T13:26:21.472" v="52" actId="2711"/>
        <pc:sldMkLst>
          <pc:docMk/>
          <pc:sldMk cId="3081811984" sldId="289"/>
        </pc:sldMkLst>
        <pc:spChg chg="mod">
          <ac:chgData name="Anne Leonard" userId="79b9fe69-82f6-4b13-83a9-214424175e62" providerId="ADAL" clId="{A68B5E58-C5CA-45EE-AA82-09E506FA56D2}" dt="2024-12-10T13:26:21.472" v="52" actId="2711"/>
          <ac:spMkLst>
            <pc:docMk/>
            <pc:sldMk cId="3081811984" sldId="289"/>
            <ac:spMk id="26" creationId="{F4306D87-0208-4829-B6EB-48E9A8FBD950}"/>
          </ac:spMkLst>
        </pc:spChg>
      </pc:sldChg>
      <pc:sldChg chg="modSp">
        <pc:chgData name="Anne Leonard" userId="79b9fe69-82f6-4b13-83a9-214424175e62" providerId="ADAL" clId="{A68B5E58-C5CA-45EE-AA82-09E506FA56D2}" dt="2024-12-10T13:22:32.154" v="28" actId="121"/>
        <pc:sldMkLst>
          <pc:docMk/>
          <pc:sldMk cId="2444058874" sldId="304"/>
        </pc:sldMkLst>
        <pc:graphicFrameChg chg="mod">
          <ac:chgData name="Anne Leonard" userId="79b9fe69-82f6-4b13-83a9-214424175e62" providerId="ADAL" clId="{A68B5E58-C5CA-45EE-AA82-09E506FA56D2}" dt="2024-12-10T13:22:32.154" v="28" actId="121"/>
          <ac:graphicFrameMkLst>
            <pc:docMk/>
            <pc:sldMk cId="2444058874" sldId="304"/>
            <ac:graphicFrameMk id="2" creationId="{1E2D48F3-960E-47F3-8AB7-9B72ED571BA0}"/>
          </ac:graphicFrameMkLst>
        </pc:graphicFrameChg>
      </pc:sldChg>
      <pc:sldChg chg="modSp mod">
        <pc:chgData name="Anne Leonard" userId="79b9fe69-82f6-4b13-83a9-214424175e62" providerId="ADAL" clId="{A68B5E58-C5CA-45EE-AA82-09E506FA56D2}" dt="2024-12-10T13:24:09.546" v="39" actId="255"/>
        <pc:sldMkLst>
          <pc:docMk/>
          <pc:sldMk cId="2614854831" sldId="306"/>
        </pc:sldMkLst>
        <pc:spChg chg="mod">
          <ac:chgData name="Anne Leonard" userId="79b9fe69-82f6-4b13-83a9-214424175e62" providerId="ADAL" clId="{A68B5E58-C5CA-45EE-AA82-09E506FA56D2}" dt="2024-12-10T13:22:47.677" v="29" actId="255"/>
          <ac:spMkLst>
            <pc:docMk/>
            <pc:sldMk cId="2614854831" sldId="306"/>
            <ac:spMk id="4" creationId="{83664C84-A882-6449-86B9-34EAB0D736CF}"/>
          </ac:spMkLst>
        </pc:spChg>
        <pc:spChg chg="mod">
          <ac:chgData name="Anne Leonard" userId="79b9fe69-82f6-4b13-83a9-214424175e62" providerId="ADAL" clId="{A68B5E58-C5CA-45EE-AA82-09E506FA56D2}" dt="2024-12-10T13:24:09.546" v="39" actId="255"/>
          <ac:spMkLst>
            <pc:docMk/>
            <pc:sldMk cId="2614854831" sldId="306"/>
            <ac:spMk id="7" creationId="{C65F44D2-BEB5-420B-A41F-73A37EF96BB7}"/>
          </ac:spMkLst>
        </pc:spChg>
      </pc:sldChg>
      <pc:sldChg chg="modSp mod">
        <pc:chgData name="Anne Leonard" userId="79b9fe69-82f6-4b13-83a9-214424175e62" providerId="ADAL" clId="{A68B5E58-C5CA-45EE-AA82-09E506FA56D2}" dt="2024-12-10T13:24:53.456" v="45"/>
        <pc:sldMkLst>
          <pc:docMk/>
          <pc:sldMk cId="667329080" sldId="309"/>
        </pc:sldMkLst>
        <pc:spChg chg="mod">
          <ac:chgData name="Anne Leonard" userId="79b9fe69-82f6-4b13-83a9-214424175e62" providerId="ADAL" clId="{A68B5E58-C5CA-45EE-AA82-09E506FA56D2}" dt="2024-12-10T13:24:41.736" v="43" actId="14100"/>
          <ac:spMkLst>
            <pc:docMk/>
            <pc:sldMk cId="667329080" sldId="309"/>
            <ac:spMk id="4" creationId="{83664C84-A882-6449-86B9-34EAB0D736CF}"/>
          </ac:spMkLst>
        </pc:spChg>
        <pc:spChg chg="mod">
          <ac:chgData name="Anne Leonard" userId="79b9fe69-82f6-4b13-83a9-214424175e62" providerId="ADAL" clId="{A68B5E58-C5CA-45EE-AA82-09E506FA56D2}" dt="2024-12-03T02:49:51.968" v="2" actId="27636"/>
          <ac:spMkLst>
            <pc:docMk/>
            <pc:sldMk cId="667329080" sldId="309"/>
            <ac:spMk id="14" creationId="{9AF889D1-306E-4493-A933-3E3F4A7C5E30}"/>
          </ac:spMkLst>
        </pc:spChg>
        <pc:graphicFrameChg chg="mod">
          <ac:chgData name="Anne Leonard" userId="79b9fe69-82f6-4b13-83a9-214424175e62" providerId="ADAL" clId="{A68B5E58-C5CA-45EE-AA82-09E506FA56D2}" dt="2024-12-10T13:24:53.456" v="45"/>
          <ac:graphicFrameMkLst>
            <pc:docMk/>
            <pc:sldMk cId="667329080" sldId="309"/>
            <ac:graphicFrameMk id="15" creationId="{63612A9C-9AB4-40C3-AFFE-6E2E1985C271}"/>
          </ac:graphicFrameMkLst>
        </pc:graphicFrameChg>
      </pc:sldChg>
      <pc:sldChg chg="modSp mod">
        <pc:chgData name="Anne Leonard" userId="79b9fe69-82f6-4b13-83a9-214424175e62" providerId="ADAL" clId="{A68B5E58-C5CA-45EE-AA82-09E506FA56D2}" dt="2024-12-10T13:26:00.665" v="51" actId="14100"/>
        <pc:sldMkLst>
          <pc:docMk/>
          <pc:sldMk cId="1270938976" sldId="310"/>
        </pc:sldMkLst>
        <pc:spChg chg="mod">
          <ac:chgData name="Anne Leonard" userId="79b9fe69-82f6-4b13-83a9-214424175e62" providerId="ADAL" clId="{A68B5E58-C5CA-45EE-AA82-09E506FA56D2}" dt="2024-12-10T13:26:00.665" v="51" actId="14100"/>
          <ac:spMkLst>
            <pc:docMk/>
            <pc:sldMk cId="1270938976" sldId="310"/>
            <ac:spMk id="3" creationId="{6C813CD8-CC87-5D4D-8686-6305E7D64726}"/>
          </ac:spMkLst>
        </pc:spChg>
      </pc:sldChg>
      <pc:sldChg chg="modSp mod">
        <pc:chgData name="Anne Leonard" userId="79b9fe69-82f6-4b13-83a9-214424175e62" providerId="ADAL" clId="{A68B5E58-C5CA-45EE-AA82-09E506FA56D2}" dt="2024-12-10T13:26:55.116" v="54" actId="14100"/>
        <pc:sldMkLst>
          <pc:docMk/>
          <pc:sldMk cId="3650370973" sldId="312"/>
        </pc:sldMkLst>
        <pc:spChg chg="mod">
          <ac:chgData name="Anne Leonard" userId="79b9fe69-82f6-4b13-83a9-214424175e62" providerId="ADAL" clId="{A68B5E58-C5CA-45EE-AA82-09E506FA56D2}" dt="2024-12-10T13:26:55.116" v="54" actId="14100"/>
          <ac:spMkLst>
            <pc:docMk/>
            <pc:sldMk cId="3650370973" sldId="312"/>
            <ac:spMk id="26" creationId="{F4306D87-0208-4829-B6EB-48E9A8FBD950}"/>
          </ac:spMkLst>
        </pc:spChg>
      </pc:sldChg>
      <pc:sldChg chg="modSp mod">
        <pc:chgData name="Anne Leonard" userId="79b9fe69-82f6-4b13-83a9-214424175e62" providerId="ADAL" clId="{A68B5E58-C5CA-45EE-AA82-09E506FA56D2}" dt="2024-12-10T13:27:08.732" v="56" actId="14100"/>
        <pc:sldMkLst>
          <pc:docMk/>
          <pc:sldMk cId="4086124287" sldId="313"/>
        </pc:sldMkLst>
        <pc:spChg chg="mod">
          <ac:chgData name="Anne Leonard" userId="79b9fe69-82f6-4b13-83a9-214424175e62" providerId="ADAL" clId="{A68B5E58-C5CA-45EE-AA82-09E506FA56D2}" dt="2024-12-10T13:27:08.732" v="56" actId="14100"/>
          <ac:spMkLst>
            <pc:docMk/>
            <pc:sldMk cId="4086124287" sldId="313"/>
            <ac:spMk id="26" creationId="{F4306D87-0208-4829-B6EB-48E9A8FBD950}"/>
          </ac:spMkLst>
        </pc:spChg>
      </pc:sldChg>
      <pc:sldChg chg="modSp mod">
        <pc:chgData name="Anne Leonard" userId="79b9fe69-82f6-4b13-83a9-214424175e62" providerId="ADAL" clId="{A68B5E58-C5CA-45EE-AA82-09E506FA56D2}" dt="2024-12-10T13:27:33.726" v="58" actId="313"/>
        <pc:sldMkLst>
          <pc:docMk/>
          <pc:sldMk cId="4126790758" sldId="314"/>
        </pc:sldMkLst>
        <pc:spChg chg="mod">
          <ac:chgData name="Anne Leonard" userId="79b9fe69-82f6-4b13-83a9-214424175e62" providerId="ADAL" clId="{A68B5E58-C5CA-45EE-AA82-09E506FA56D2}" dt="2024-12-10T13:27:33.726" v="58" actId="313"/>
          <ac:spMkLst>
            <pc:docMk/>
            <pc:sldMk cId="4126790758" sldId="314"/>
            <ac:spMk id="4" creationId="{1B316BA4-15A3-444B-ABDE-7C5954922139}"/>
          </ac:spMkLst>
        </pc:spChg>
      </pc:sldChg>
      <pc:sldChg chg="modSp mod">
        <pc:chgData name="Anne Leonard" userId="79b9fe69-82f6-4b13-83a9-214424175e62" providerId="ADAL" clId="{A68B5E58-C5CA-45EE-AA82-09E506FA56D2}" dt="2024-12-10T13:28:09.930" v="59" actId="14100"/>
        <pc:sldMkLst>
          <pc:docMk/>
          <pc:sldMk cId="2450623469" sldId="316"/>
        </pc:sldMkLst>
        <pc:spChg chg="mod">
          <ac:chgData name="Anne Leonard" userId="79b9fe69-82f6-4b13-83a9-214424175e62" providerId="ADAL" clId="{A68B5E58-C5CA-45EE-AA82-09E506FA56D2}" dt="2024-12-10T13:28:09.930" v="59" actId="14100"/>
          <ac:spMkLst>
            <pc:docMk/>
            <pc:sldMk cId="2450623469" sldId="316"/>
            <ac:spMk id="10" creationId="{28B612B5-D520-44FE-A90C-D528BBA3FC4B}"/>
          </ac:spMkLst>
        </pc:spChg>
      </pc:sldChg>
      <pc:sldChg chg="modSp mod">
        <pc:chgData name="Anne Leonard" userId="79b9fe69-82f6-4b13-83a9-214424175e62" providerId="ADAL" clId="{A68B5E58-C5CA-45EE-AA82-09E506FA56D2}" dt="2024-12-10T13:29:00.669" v="60" actId="255"/>
        <pc:sldMkLst>
          <pc:docMk/>
          <pc:sldMk cId="2004555441" sldId="318"/>
        </pc:sldMkLst>
        <pc:spChg chg="mod">
          <ac:chgData name="Anne Leonard" userId="79b9fe69-82f6-4b13-83a9-214424175e62" providerId="ADAL" clId="{A68B5E58-C5CA-45EE-AA82-09E506FA56D2}" dt="2024-12-10T13:29:00.669" v="60" actId="255"/>
          <ac:spMkLst>
            <pc:docMk/>
            <pc:sldMk cId="2004555441" sldId="318"/>
            <ac:spMk id="4" creationId="{1B316BA4-15A3-444B-ABDE-7C5954922139}"/>
          </ac:spMkLst>
        </pc:spChg>
      </pc:sldChg>
      <pc:sldChg chg="modSp mod">
        <pc:chgData name="Anne Leonard" userId="79b9fe69-82f6-4b13-83a9-214424175e62" providerId="ADAL" clId="{A68B5E58-C5CA-45EE-AA82-09E506FA56D2}" dt="2024-12-10T13:29:57.193" v="63" actId="255"/>
        <pc:sldMkLst>
          <pc:docMk/>
          <pc:sldMk cId="1459378546" sldId="321"/>
        </pc:sldMkLst>
        <pc:spChg chg="mod">
          <ac:chgData name="Anne Leonard" userId="79b9fe69-82f6-4b13-83a9-214424175e62" providerId="ADAL" clId="{A68B5E58-C5CA-45EE-AA82-09E506FA56D2}" dt="2024-12-10T13:29:57.193" v="63" actId="255"/>
          <ac:spMkLst>
            <pc:docMk/>
            <pc:sldMk cId="1459378546" sldId="321"/>
            <ac:spMk id="3" creationId="{F7D781B9-127E-4C14-AE27-B2E74F2D3EEA}"/>
          </ac:spMkLst>
        </pc:spChg>
        <pc:spChg chg="mod">
          <ac:chgData name="Anne Leonard" userId="79b9fe69-82f6-4b13-83a9-214424175e62" providerId="ADAL" clId="{A68B5E58-C5CA-45EE-AA82-09E506FA56D2}" dt="2024-12-10T13:29:51.446" v="62" actId="255"/>
          <ac:spMkLst>
            <pc:docMk/>
            <pc:sldMk cId="1459378546" sldId="321"/>
            <ac:spMk id="4" creationId="{1B316BA4-15A3-444B-ABDE-7C5954922139}"/>
          </ac:spMkLst>
        </pc:spChg>
        <pc:picChg chg="mod">
          <ac:chgData name="Anne Leonard" userId="79b9fe69-82f6-4b13-83a9-214424175e62" providerId="ADAL" clId="{A68B5E58-C5CA-45EE-AA82-09E506FA56D2}" dt="2024-12-10T13:29:25.621" v="61" actId="14100"/>
          <ac:picMkLst>
            <pc:docMk/>
            <pc:sldMk cId="1459378546" sldId="321"/>
            <ac:picMk id="1026" creationId="{7B318D45-B28B-4383-AAE2-5291345262FB}"/>
          </ac:picMkLst>
        </pc:picChg>
      </pc:sldChg>
      <pc:sldChg chg="modSp mod">
        <pc:chgData name="Anne Leonard" userId="79b9fe69-82f6-4b13-83a9-214424175e62" providerId="ADAL" clId="{A68B5E58-C5CA-45EE-AA82-09E506FA56D2}" dt="2024-12-10T13:31:06.269" v="66" actId="20577"/>
        <pc:sldMkLst>
          <pc:docMk/>
          <pc:sldMk cId="1212318296" sldId="324"/>
        </pc:sldMkLst>
        <pc:spChg chg="mod">
          <ac:chgData name="Anne Leonard" userId="79b9fe69-82f6-4b13-83a9-214424175e62" providerId="ADAL" clId="{A68B5E58-C5CA-45EE-AA82-09E506FA56D2}" dt="2024-12-10T13:31:06.269" v="66" actId="20577"/>
          <ac:spMkLst>
            <pc:docMk/>
            <pc:sldMk cId="1212318296" sldId="324"/>
            <ac:spMk id="26" creationId="{F4306D87-0208-4829-B6EB-48E9A8FBD950}"/>
          </ac:spMkLst>
        </pc:spChg>
      </pc:sldChg>
      <pc:sldChg chg="modSp mod">
        <pc:chgData name="Anne Leonard" userId="79b9fe69-82f6-4b13-83a9-214424175e62" providerId="ADAL" clId="{A68B5E58-C5CA-45EE-AA82-09E506FA56D2}" dt="2024-12-10T13:30:21.728" v="64" actId="20577"/>
        <pc:sldMkLst>
          <pc:docMk/>
          <pc:sldMk cId="3074636290" sldId="325"/>
        </pc:sldMkLst>
        <pc:spChg chg="mod">
          <ac:chgData name="Anne Leonard" userId="79b9fe69-82f6-4b13-83a9-214424175e62" providerId="ADAL" clId="{A68B5E58-C5CA-45EE-AA82-09E506FA56D2}" dt="2024-12-10T13:30:21.728" v="64" actId="20577"/>
          <ac:spMkLst>
            <pc:docMk/>
            <pc:sldMk cId="3074636290" sldId="325"/>
            <ac:spMk id="10" creationId="{28B612B5-D520-44FE-A90C-D528BBA3FC4B}"/>
          </ac:spMkLst>
        </pc:spChg>
      </pc:sldChg>
      <pc:sldChg chg="modSp mod">
        <pc:chgData name="Anne Leonard" userId="79b9fe69-82f6-4b13-83a9-214424175e62" providerId="ADAL" clId="{A68B5E58-C5CA-45EE-AA82-09E506FA56D2}" dt="2024-12-10T13:30:40.478" v="65" actId="255"/>
        <pc:sldMkLst>
          <pc:docMk/>
          <pc:sldMk cId="1173987276" sldId="326"/>
        </pc:sldMkLst>
        <pc:spChg chg="mod">
          <ac:chgData name="Anne Leonard" userId="79b9fe69-82f6-4b13-83a9-214424175e62" providerId="ADAL" clId="{A68B5E58-C5CA-45EE-AA82-09E506FA56D2}" dt="2024-12-10T13:30:40.478" v="65" actId="255"/>
          <ac:spMkLst>
            <pc:docMk/>
            <pc:sldMk cId="1173987276" sldId="326"/>
            <ac:spMk id="10" creationId="{28B612B5-D520-44FE-A90C-D528BBA3FC4B}"/>
          </ac:spMkLst>
        </pc:spChg>
      </pc:sldChg>
      <pc:sldChg chg="modSp mod">
        <pc:chgData name="Anne Leonard" userId="79b9fe69-82f6-4b13-83a9-214424175e62" providerId="ADAL" clId="{A68B5E58-C5CA-45EE-AA82-09E506FA56D2}" dt="2024-12-10T13:32:28" v="74" actId="1076"/>
        <pc:sldMkLst>
          <pc:docMk/>
          <pc:sldMk cId="1751559799" sldId="328"/>
        </pc:sldMkLst>
        <pc:spChg chg="mod">
          <ac:chgData name="Anne Leonard" userId="79b9fe69-82f6-4b13-83a9-214424175e62" providerId="ADAL" clId="{A68B5E58-C5CA-45EE-AA82-09E506FA56D2}" dt="2024-12-10T13:32:17.935" v="72" actId="20577"/>
          <ac:spMkLst>
            <pc:docMk/>
            <pc:sldMk cId="1751559799" sldId="328"/>
            <ac:spMk id="7" creationId="{05071432-F8C8-4402-91B2-024FD8E55A7E}"/>
          </ac:spMkLst>
        </pc:spChg>
        <pc:picChg chg="mod">
          <ac:chgData name="Anne Leonard" userId="79b9fe69-82f6-4b13-83a9-214424175e62" providerId="ADAL" clId="{A68B5E58-C5CA-45EE-AA82-09E506FA56D2}" dt="2024-12-10T13:32:28" v="74" actId="1076"/>
          <ac:picMkLst>
            <pc:docMk/>
            <pc:sldMk cId="1751559799" sldId="328"/>
            <ac:picMk id="3074" creationId="{D1AE1F1D-EFA0-4DA5-9277-11457B2F7F1F}"/>
          </ac:picMkLst>
        </pc:picChg>
      </pc:sldChg>
      <pc:sldChg chg="modSp mod">
        <pc:chgData name="Anne Leonard" userId="79b9fe69-82f6-4b13-83a9-214424175e62" providerId="ADAL" clId="{A68B5E58-C5CA-45EE-AA82-09E506FA56D2}" dt="2024-12-10T13:32:47.698" v="78" actId="1076"/>
        <pc:sldMkLst>
          <pc:docMk/>
          <pc:sldMk cId="2363915576" sldId="329"/>
        </pc:sldMkLst>
        <pc:spChg chg="mod">
          <ac:chgData name="Anne Leonard" userId="79b9fe69-82f6-4b13-83a9-214424175e62" providerId="ADAL" clId="{A68B5E58-C5CA-45EE-AA82-09E506FA56D2}" dt="2024-12-10T13:32:43.377" v="77" actId="5793"/>
          <ac:spMkLst>
            <pc:docMk/>
            <pc:sldMk cId="2363915576" sldId="329"/>
            <ac:spMk id="7" creationId="{BC5F14F2-B603-4FB0-B9E1-569CB163871D}"/>
          </ac:spMkLst>
        </pc:spChg>
        <pc:picChg chg="mod">
          <ac:chgData name="Anne Leonard" userId="79b9fe69-82f6-4b13-83a9-214424175e62" providerId="ADAL" clId="{A68B5E58-C5CA-45EE-AA82-09E506FA56D2}" dt="2024-12-10T13:32:47.698" v="78" actId="1076"/>
          <ac:picMkLst>
            <pc:docMk/>
            <pc:sldMk cId="2363915576" sldId="329"/>
            <ac:picMk id="2050" creationId="{198E7F7D-0A5D-42F8-94AE-2ED8DA7CCF70}"/>
          </ac:picMkLst>
        </pc:picChg>
      </pc:sldChg>
      <pc:sldChg chg="modSp mod">
        <pc:chgData name="Anne Leonard" userId="79b9fe69-82f6-4b13-83a9-214424175e62" providerId="ADAL" clId="{A68B5E58-C5CA-45EE-AA82-09E506FA56D2}" dt="2024-12-10T13:31:47.541" v="68" actId="1076"/>
        <pc:sldMkLst>
          <pc:docMk/>
          <pc:sldMk cId="4066815538" sldId="330"/>
        </pc:sldMkLst>
        <pc:spChg chg="mod">
          <ac:chgData name="Anne Leonard" userId="79b9fe69-82f6-4b13-83a9-214424175e62" providerId="ADAL" clId="{A68B5E58-C5CA-45EE-AA82-09E506FA56D2}" dt="2024-12-10T13:31:47.541" v="68" actId="1076"/>
          <ac:spMkLst>
            <pc:docMk/>
            <pc:sldMk cId="4066815538" sldId="330"/>
            <ac:spMk id="7" creationId="{310B1771-AEDE-4BDF-BAF0-60B19410813E}"/>
          </ac:spMkLst>
        </pc:spChg>
        <pc:picChg chg="mod">
          <ac:chgData name="Anne Leonard" userId="79b9fe69-82f6-4b13-83a9-214424175e62" providerId="ADAL" clId="{A68B5E58-C5CA-45EE-AA82-09E506FA56D2}" dt="2024-12-10T13:31:26.133" v="67" actId="1076"/>
          <ac:picMkLst>
            <pc:docMk/>
            <pc:sldMk cId="4066815538" sldId="330"/>
            <ac:picMk id="4098" creationId="{61AA9500-1954-471A-9E8E-4F14588F274A}"/>
          </ac:picMkLst>
        </pc:picChg>
      </pc:sldChg>
      <pc:sldChg chg="del">
        <pc:chgData name="Anne Leonard" userId="79b9fe69-82f6-4b13-83a9-214424175e62" providerId="ADAL" clId="{A68B5E58-C5CA-45EE-AA82-09E506FA56D2}" dt="2024-12-10T13:34:32.606" v="83" actId="47"/>
        <pc:sldMkLst>
          <pc:docMk/>
          <pc:sldMk cId="2126279857" sldId="33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E3732C-2B2A-4ACC-B635-1171E1187CE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31A697-3897-4565-A0C0-149D295D96C6}">
      <dgm:prSet phldrT="[Text]"/>
      <dgm:spPr/>
      <dgm:t>
        <a:bodyPr/>
        <a:lstStyle/>
        <a:p>
          <a:r>
            <a:rPr lang="en-US" b="1" dirty="0">
              <a:solidFill>
                <a:schemeClr val="accent1"/>
              </a:solidFill>
              <a:latin typeface="Lub Dub"/>
            </a:rPr>
            <a:t>Rural Patients with stroke…</a:t>
          </a:r>
        </a:p>
      </dgm:t>
    </dgm:pt>
    <dgm:pt modelId="{3EDCF889-71F1-46B4-A4F6-22A6FDDE64D5}" type="parTrans" cxnId="{696F2F9C-456C-41D4-8307-7DFAF0077407}">
      <dgm:prSet/>
      <dgm:spPr/>
      <dgm:t>
        <a:bodyPr/>
        <a:lstStyle/>
        <a:p>
          <a:endParaRPr lang="en-US"/>
        </a:p>
      </dgm:t>
    </dgm:pt>
    <dgm:pt modelId="{820BA4B2-43AF-4E2B-808E-9F027BF567B6}" type="sibTrans" cxnId="{696F2F9C-456C-41D4-8307-7DFAF0077407}">
      <dgm:prSet/>
      <dgm:spPr/>
      <dgm:t>
        <a:bodyPr/>
        <a:lstStyle/>
        <a:p>
          <a:endParaRPr lang="en-US"/>
        </a:p>
      </dgm:t>
    </dgm:pt>
    <dgm:pt modelId="{E83CB8F1-F997-4C56-830F-55586A4971ED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  <a:latin typeface="Lub Dub Medium" panose="020B0603030403020204" pitchFamily="34" charset="0"/>
            </a:rPr>
            <a:t>Have higher mortality rates relative to urban patien</a:t>
          </a:r>
          <a:r>
            <a:rPr lang="en-US" b="1" dirty="0">
              <a:latin typeface="Lub Dub Medium" panose="020B0603030403020204" pitchFamily="34" charset="0"/>
            </a:rPr>
            <a:t>ts</a:t>
          </a:r>
        </a:p>
      </dgm:t>
    </dgm:pt>
    <dgm:pt modelId="{A49BEC43-59ED-419C-8D89-68357FA05487}" type="parTrans" cxnId="{FEBE983C-D040-4EE7-8A2E-3621F3C87D96}">
      <dgm:prSet/>
      <dgm:spPr/>
      <dgm:t>
        <a:bodyPr/>
        <a:lstStyle/>
        <a:p>
          <a:endParaRPr lang="en-US"/>
        </a:p>
      </dgm:t>
    </dgm:pt>
    <dgm:pt modelId="{E2836050-628A-4898-9692-DA47C4B81791}" type="sibTrans" cxnId="{FEBE983C-D040-4EE7-8A2E-3621F3C87D96}">
      <dgm:prSet/>
      <dgm:spPr/>
      <dgm:t>
        <a:bodyPr/>
        <a:lstStyle/>
        <a:p>
          <a:endParaRPr lang="en-US"/>
        </a:p>
      </dgm:t>
    </dgm:pt>
    <dgm:pt modelId="{3ABA1DA0-A860-478F-B691-B5F8FC102A7C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  <a:latin typeface="Lub Dub"/>
            </a:rPr>
            <a:t>Have reduced access to treatment</a:t>
          </a:r>
        </a:p>
      </dgm:t>
    </dgm:pt>
    <dgm:pt modelId="{00FF3D90-22AF-4FE7-899B-E4FE59FEE9E9}" type="parTrans" cxnId="{F8404422-23F8-49F7-B778-1842D14B7E7A}">
      <dgm:prSet/>
      <dgm:spPr/>
      <dgm:t>
        <a:bodyPr/>
        <a:lstStyle/>
        <a:p>
          <a:endParaRPr lang="en-US"/>
        </a:p>
      </dgm:t>
    </dgm:pt>
    <dgm:pt modelId="{66EE91FE-5BE0-4ED1-B731-00A79356AFD4}" type="sibTrans" cxnId="{F8404422-23F8-49F7-B778-1842D14B7E7A}">
      <dgm:prSet/>
      <dgm:spPr/>
      <dgm:t>
        <a:bodyPr/>
        <a:lstStyle/>
        <a:p>
          <a:endParaRPr lang="en-US"/>
        </a:p>
      </dgm:t>
    </dgm:pt>
    <dgm:pt modelId="{1DA90DCB-5994-4F97-8932-4002BFCD3683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  <a:latin typeface="Lub Dub"/>
            </a:rPr>
            <a:t>Have worse functional outcomes after time-sensitive thrombolysis &amp; thrombectomy</a:t>
          </a:r>
        </a:p>
      </dgm:t>
    </dgm:pt>
    <dgm:pt modelId="{AE1F72EE-458D-4365-8BDA-BB468F3880B0}" type="parTrans" cxnId="{F77E03E9-84B3-4387-A036-91442A5E4BE2}">
      <dgm:prSet/>
      <dgm:spPr/>
      <dgm:t>
        <a:bodyPr/>
        <a:lstStyle/>
        <a:p>
          <a:endParaRPr lang="en-US"/>
        </a:p>
      </dgm:t>
    </dgm:pt>
    <dgm:pt modelId="{AA8B7FFC-B7E7-434C-9D84-5403DA7C9153}" type="sibTrans" cxnId="{F77E03E9-84B3-4387-A036-91442A5E4BE2}">
      <dgm:prSet/>
      <dgm:spPr/>
      <dgm:t>
        <a:bodyPr/>
        <a:lstStyle/>
        <a:p>
          <a:endParaRPr lang="en-US"/>
        </a:p>
      </dgm:t>
    </dgm:pt>
    <dgm:pt modelId="{FABB6A9E-A779-4C0C-BE23-E822598ABF1E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  <a:latin typeface="Lub Dub"/>
            </a:rPr>
            <a:t>Are more socially vulnerable at baseline</a:t>
          </a:r>
        </a:p>
        <a:p>
          <a:r>
            <a:rPr lang="en-US" b="1" dirty="0">
              <a:solidFill>
                <a:schemeClr val="tx2"/>
              </a:solidFill>
              <a:latin typeface="Lub Dub"/>
            </a:rPr>
            <a:t>	More enrolled in Medicare, higher levels of disability, 	more prevalent &amp; less controlled risk factors</a:t>
          </a:r>
        </a:p>
      </dgm:t>
    </dgm:pt>
    <dgm:pt modelId="{C2D189BD-A651-457E-959F-3E8AE791A089}" type="parTrans" cxnId="{11E79851-B8BB-406E-8E14-046AB05C7876}">
      <dgm:prSet/>
      <dgm:spPr/>
      <dgm:t>
        <a:bodyPr/>
        <a:lstStyle/>
        <a:p>
          <a:endParaRPr lang="en-US"/>
        </a:p>
      </dgm:t>
    </dgm:pt>
    <dgm:pt modelId="{43234724-ABC1-4566-8A99-BB6BCD1CB047}" type="sibTrans" cxnId="{11E79851-B8BB-406E-8E14-046AB05C7876}">
      <dgm:prSet/>
      <dgm:spPr/>
      <dgm:t>
        <a:bodyPr/>
        <a:lstStyle/>
        <a:p>
          <a:endParaRPr lang="en-US"/>
        </a:p>
      </dgm:t>
    </dgm:pt>
    <dgm:pt modelId="{3B6E88D1-7920-48F7-9C0F-C20A49EF1DFA}" type="pres">
      <dgm:prSet presAssocID="{CCE3732C-2B2A-4ACC-B635-1171E1187CE5}" presName="vert0" presStyleCnt="0">
        <dgm:presLayoutVars>
          <dgm:dir/>
          <dgm:animOne val="branch"/>
          <dgm:animLvl val="lvl"/>
        </dgm:presLayoutVars>
      </dgm:prSet>
      <dgm:spPr/>
    </dgm:pt>
    <dgm:pt modelId="{2DC1B15D-5483-41D1-BAE2-FE0DE2741CAB}" type="pres">
      <dgm:prSet presAssocID="{D931A697-3897-4565-A0C0-149D295D96C6}" presName="thickLine" presStyleLbl="alignNode1" presStyleIdx="0" presStyleCnt="1"/>
      <dgm:spPr/>
    </dgm:pt>
    <dgm:pt modelId="{B3FD9EFA-142F-48F1-A7EA-990E6CD9D772}" type="pres">
      <dgm:prSet presAssocID="{D931A697-3897-4565-A0C0-149D295D96C6}" presName="horz1" presStyleCnt="0"/>
      <dgm:spPr/>
    </dgm:pt>
    <dgm:pt modelId="{9DA21A2B-6E92-4836-BDED-06EB14E05BB1}" type="pres">
      <dgm:prSet presAssocID="{D931A697-3897-4565-A0C0-149D295D96C6}" presName="tx1" presStyleLbl="revTx" presStyleIdx="0" presStyleCnt="5"/>
      <dgm:spPr/>
    </dgm:pt>
    <dgm:pt modelId="{EE31053E-1D1C-40F2-9A62-CD2C6EEDCCD3}" type="pres">
      <dgm:prSet presAssocID="{D931A697-3897-4565-A0C0-149D295D96C6}" presName="vert1" presStyleCnt="0"/>
      <dgm:spPr/>
    </dgm:pt>
    <dgm:pt modelId="{636ED36C-542C-4991-8784-DB495D2EF6B9}" type="pres">
      <dgm:prSet presAssocID="{E83CB8F1-F997-4C56-830F-55586A4971ED}" presName="vertSpace2a" presStyleCnt="0"/>
      <dgm:spPr/>
    </dgm:pt>
    <dgm:pt modelId="{472E0CBB-6F01-49E7-927C-1D18C47E6748}" type="pres">
      <dgm:prSet presAssocID="{E83CB8F1-F997-4C56-830F-55586A4971ED}" presName="horz2" presStyleCnt="0"/>
      <dgm:spPr/>
    </dgm:pt>
    <dgm:pt modelId="{83C16289-2169-4DAD-B62E-D47FFC615F5F}" type="pres">
      <dgm:prSet presAssocID="{E83CB8F1-F997-4C56-830F-55586A4971ED}" presName="horzSpace2" presStyleCnt="0"/>
      <dgm:spPr/>
    </dgm:pt>
    <dgm:pt modelId="{2794737B-6F20-46E9-9537-FE41D2677FDB}" type="pres">
      <dgm:prSet presAssocID="{E83CB8F1-F997-4C56-830F-55586A4971ED}" presName="tx2" presStyleLbl="revTx" presStyleIdx="1" presStyleCnt="5"/>
      <dgm:spPr/>
    </dgm:pt>
    <dgm:pt modelId="{89E2F2AF-B98D-423F-B3F7-F9F77E4C1C88}" type="pres">
      <dgm:prSet presAssocID="{E83CB8F1-F997-4C56-830F-55586A4971ED}" presName="vert2" presStyleCnt="0"/>
      <dgm:spPr/>
    </dgm:pt>
    <dgm:pt modelId="{0BCD0D06-6830-4EFD-A33A-38790F035B1E}" type="pres">
      <dgm:prSet presAssocID="{E83CB8F1-F997-4C56-830F-55586A4971ED}" presName="thinLine2b" presStyleLbl="callout" presStyleIdx="0" presStyleCnt="4"/>
      <dgm:spPr/>
    </dgm:pt>
    <dgm:pt modelId="{793F0D72-9A8A-476C-B457-47D27C3734A1}" type="pres">
      <dgm:prSet presAssocID="{E83CB8F1-F997-4C56-830F-55586A4971ED}" presName="vertSpace2b" presStyleCnt="0"/>
      <dgm:spPr/>
    </dgm:pt>
    <dgm:pt modelId="{407A73B6-056F-4851-B04B-87279BF1EA70}" type="pres">
      <dgm:prSet presAssocID="{3ABA1DA0-A860-478F-B691-B5F8FC102A7C}" presName="horz2" presStyleCnt="0"/>
      <dgm:spPr/>
    </dgm:pt>
    <dgm:pt modelId="{190273EB-D5BB-4BC0-AF80-9A36640D01F1}" type="pres">
      <dgm:prSet presAssocID="{3ABA1DA0-A860-478F-B691-B5F8FC102A7C}" presName="horzSpace2" presStyleCnt="0"/>
      <dgm:spPr/>
    </dgm:pt>
    <dgm:pt modelId="{81E74A00-1403-4BC9-9A46-8FF56F7F8F61}" type="pres">
      <dgm:prSet presAssocID="{3ABA1DA0-A860-478F-B691-B5F8FC102A7C}" presName="tx2" presStyleLbl="revTx" presStyleIdx="2" presStyleCnt="5"/>
      <dgm:spPr/>
    </dgm:pt>
    <dgm:pt modelId="{9676BE73-6AED-40E6-B32A-22685D0DC80B}" type="pres">
      <dgm:prSet presAssocID="{3ABA1DA0-A860-478F-B691-B5F8FC102A7C}" presName="vert2" presStyleCnt="0"/>
      <dgm:spPr/>
    </dgm:pt>
    <dgm:pt modelId="{078AF2C7-05B5-4F6C-BD34-6B203520C47F}" type="pres">
      <dgm:prSet presAssocID="{3ABA1DA0-A860-478F-B691-B5F8FC102A7C}" presName="thinLine2b" presStyleLbl="callout" presStyleIdx="1" presStyleCnt="4"/>
      <dgm:spPr/>
    </dgm:pt>
    <dgm:pt modelId="{30D41376-0990-4596-A068-365E0D98BC4D}" type="pres">
      <dgm:prSet presAssocID="{3ABA1DA0-A860-478F-B691-B5F8FC102A7C}" presName="vertSpace2b" presStyleCnt="0"/>
      <dgm:spPr/>
    </dgm:pt>
    <dgm:pt modelId="{9E55FB87-13BE-4D89-9E61-B3D2F447D961}" type="pres">
      <dgm:prSet presAssocID="{1DA90DCB-5994-4F97-8932-4002BFCD3683}" presName="horz2" presStyleCnt="0"/>
      <dgm:spPr/>
    </dgm:pt>
    <dgm:pt modelId="{1A99140C-3046-4F03-A826-74D457749892}" type="pres">
      <dgm:prSet presAssocID="{1DA90DCB-5994-4F97-8932-4002BFCD3683}" presName="horzSpace2" presStyleCnt="0"/>
      <dgm:spPr/>
    </dgm:pt>
    <dgm:pt modelId="{542C4D75-18B2-4292-859A-9046D6A40FA9}" type="pres">
      <dgm:prSet presAssocID="{1DA90DCB-5994-4F97-8932-4002BFCD3683}" presName="tx2" presStyleLbl="revTx" presStyleIdx="3" presStyleCnt="5"/>
      <dgm:spPr/>
    </dgm:pt>
    <dgm:pt modelId="{858CAE7B-5900-4A90-9577-6F65025059C0}" type="pres">
      <dgm:prSet presAssocID="{1DA90DCB-5994-4F97-8932-4002BFCD3683}" presName="vert2" presStyleCnt="0"/>
      <dgm:spPr/>
    </dgm:pt>
    <dgm:pt modelId="{9A1BE2B6-656D-4395-80D3-73ADFCB36110}" type="pres">
      <dgm:prSet presAssocID="{1DA90DCB-5994-4F97-8932-4002BFCD3683}" presName="thinLine2b" presStyleLbl="callout" presStyleIdx="2" presStyleCnt="4"/>
      <dgm:spPr/>
    </dgm:pt>
    <dgm:pt modelId="{A312C29D-4B40-449D-8FAB-8369E00AE030}" type="pres">
      <dgm:prSet presAssocID="{1DA90DCB-5994-4F97-8932-4002BFCD3683}" presName="vertSpace2b" presStyleCnt="0"/>
      <dgm:spPr/>
    </dgm:pt>
    <dgm:pt modelId="{86C92EFB-2B14-4B69-ADE7-2B64D74D018E}" type="pres">
      <dgm:prSet presAssocID="{FABB6A9E-A779-4C0C-BE23-E822598ABF1E}" presName="horz2" presStyleCnt="0"/>
      <dgm:spPr/>
    </dgm:pt>
    <dgm:pt modelId="{3DB1841B-5418-4918-B2D6-7FAE25F33EFC}" type="pres">
      <dgm:prSet presAssocID="{FABB6A9E-A779-4C0C-BE23-E822598ABF1E}" presName="horzSpace2" presStyleCnt="0"/>
      <dgm:spPr/>
    </dgm:pt>
    <dgm:pt modelId="{CBBD3302-F7BE-455F-92C0-EE3B6F7D7E3E}" type="pres">
      <dgm:prSet presAssocID="{FABB6A9E-A779-4C0C-BE23-E822598ABF1E}" presName="tx2" presStyleLbl="revTx" presStyleIdx="4" presStyleCnt="5"/>
      <dgm:spPr/>
    </dgm:pt>
    <dgm:pt modelId="{135F5B37-AF7F-46A3-8236-8A55D3E068AE}" type="pres">
      <dgm:prSet presAssocID="{FABB6A9E-A779-4C0C-BE23-E822598ABF1E}" presName="vert2" presStyleCnt="0"/>
      <dgm:spPr/>
    </dgm:pt>
    <dgm:pt modelId="{02A6C767-E280-4ADF-9725-C088A7C8B581}" type="pres">
      <dgm:prSet presAssocID="{FABB6A9E-A779-4C0C-BE23-E822598ABF1E}" presName="thinLine2b" presStyleLbl="callout" presStyleIdx="3" presStyleCnt="4"/>
      <dgm:spPr/>
    </dgm:pt>
    <dgm:pt modelId="{1E10CC92-A1EE-4ACC-A47F-08B598CEAC60}" type="pres">
      <dgm:prSet presAssocID="{FABB6A9E-A779-4C0C-BE23-E822598ABF1E}" presName="vertSpace2b" presStyleCnt="0"/>
      <dgm:spPr/>
    </dgm:pt>
  </dgm:ptLst>
  <dgm:cxnLst>
    <dgm:cxn modelId="{F8404422-23F8-49F7-B778-1842D14B7E7A}" srcId="{D931A697-3897-4565-A0C0-149D295D96C6}" destId="{3ABA1DA0-A860-478F-B691-B5F8FC102A7C}" srcOrd="1" destOrd="0" parTransId="{00FF3D90-22AF-4FE7-899B-E4FE59FEE9E9}" sibTransId="{66EE91FE-5BE0-4ED1-B731-00A79356AFD4}"/>
    <dgm:cxn modelId="{CDA46632-CF5D-43FC-B499-282EE3529FC9}" type="presOf" srcId="{D931A697-3897-4565-A0C0-149D295D96C6}" destId="{9DA21A2B-6E92-4836-BDED-06EB14E05BB1}" srcOrd="0" destOrd="0" presId="urn:microsoft.com/office/officeart/2008/layout/LinedList"/>
    <dgm:cxn modelId="{70F5573A-B49F-4B32-A568-58C5E5847D70}" type="presOf" srcId="{3ABA1DA0-A860-478F-B691-B5F8FC102A7C}" destId="{81E74A00-1403-4BC9-9A46-8FF56F7F8F61}" srcOrd="0" destOrd="0" presId="urn:microsoft.com/office/officeart/2008/layout/LinedList"/>
    <dgm:cxn modelId="{FEBE983C-D040-4EE7-8A2E-3621F3C87D96}" srcId="{D931A697-3897-4565-A0C0-149D295D96C6}" destId="{E83CB8F1-F997-4C56-830F-55586A4971ED}" srcOrd="0" destOrd="0" parTransId="{A49BEC43-59ED-419C-8D89-68357FA05487}" sibTransId="{E2836050-628A-4898-9692-DA47C4B81791}"/>
    <dgm:cxn modelId="{AD869569-1B23-44A3-9668-F9A9266E50F5}" type="presOf" srcId="{E83CB8F1-F997-4C56-830F-55586A4971ED}" destId="{2794737B-6F20-46E9-9537-FE41D2677FDB}" srcOrd="0" destOrd="0" presId="urn:microsoft.com/office/officeart/2008/layout/LinedList"/>
    <dgm:cxn modelId="{11E79851-B8BB-406E-8E14-046AB05C7876}" srcId="{D931A697-3897-4565-A0C0-149D295D96C6}" destId="{FABB6A9E-A779-4C0C-BE23-E822598ABF1E}" srcOrd="3" destOrd="0" parTransId="{C2D189BD-A651-457E-959F-3E8AE791A089}" sibTransId="{43234724-ABC1-4566-8A99-BB6BCD1CB047}"/>
    <dgm:cxn modelId="{6D190B52-98B4-4DE6-9D09-DAE5A92073E0}" type="presOf" srcId="{FABB6A9E-A779-4C0C-BE23-E822598ABF1E}" destId="{CBBD3302-F7BE-455F-92C0-EE3B6F7D7E3E}" srcOrd="0" destOrd="0" presId="urn:microsoft.com/office/officeart/2008/layout/LinedList"/>
    <dgm:cxn modelId="{F7B54E8E-344A-4DC7-9A02-F63326684FBD}" type="presOf" srcId="{1DA90DCB-5994-4F97-8932-4002BFCD3683}" destId="{542C4D75-18B2-4292-859A-9046D6A40FA9}" srcOrd="0" destOrd="0" presId="urn:microsoft.com/office/officeart/2008/layout/LinedList"/>
    <dgm:cxn modelId="{696F2F9C-456C-41D4-8307-7DFAF0077407}" srcId="{CCE3732C-2B2A-4ACC-B635-1171E1187CE5}" destId="{D931A697-3897-4565-A0C0-149D295D96C6}" srcOrd="0" destOrd="0" parTransId="{3EDCF889-71F1-46B4-A4F6-22A6FDDE64D5}" sibTransId="{820BA4B2-43AF-4E2B-808E-9F027BF567B6}"/>
    <dgm:cxn modelId="{F77E03E9-84B3-4387-A036-91442A5E4BE2}" srcId="{D931A697-3897-4565-A0C0-149D295D96C6}" destId="{1DA90DCB-5994-4F97-8932-4002BFCD3683}" srcOrd="2" destOrd="0" parTransId="{AE1F72EE-458D-4365-8BDA-BB468F3880B0}" sibTransId="{AA8B7FFC-B7E7-434C-9D84-5403DA7C9153}"/>
    <dgm:cxn modelId="{0AFB21FF-98B5-45DD-B785-01FA34F95153}" type="presOf" srcId="{CCE3732C-2B2A-4ACC-B635-1171E1187CE5}" destId="{3B6E88D1-7920-48F7-9C0F-C20A49EF1DFA}" srcOrd="0" destOrd="0" presId="urn:microsoft.com/office/officeart/2008/layout/LinedList"/>
    <dgm:cxn modelId="{817EB0C2-F812-426A-9549-3BEC6E0C575E}" type="presParOf" srcId="{3B6E88D1-7920-48F7-9C0F-C20A49EF1DFA}" destId="{2DC1B15D-5483-41D1-BAE2-FE0DE2741CAB}" srcOrd="0" destOrd="0" presId="urn:microsoft.com/office/officeart/2008/layout/LinedList"/>
    <dgm:cxn modelId="{CC763F1F-5BD6-4B58-BF07-0B2958BAFECF}" type="presParOf" srcId="{3B6E88D1-7920-48F7-9C0F-C20A49EF1DFA}" destId="{B3FD9EFA-142F-48F1-A7EA-990E6CD9D772}" srcOrd="1" destOrd="0" presId="urn:microsoft.com/office/officeart/2008/layout/LinedList"/>
    <dgm:cxn modelId="{66521CE9-3308-48FF-98B9-33ACDC4CA9D7}" type="presParOf" srcId="{B3FD9EFA-142F-48F1-A7EA-990E6CD9D772}" destId="{9DA21A2B-6E92-4836-BDED-06EB14E05BB1}" srcOrd="0" destOrd="0" presId="urn:microsoft.com/office/officeart/2008/layout/LinedList"/>
    <dgm:cxn modelId="{628131C9-F72A-40DE-ADA8-ECF9EDDD3261}" type="presParOf" srcId="{B3FD9EFA-142F-48F1-A7EA-990E6CD9D772}" destId="{EE31053E-1D1C-40F2-9A62-CD2C6EEDCCD3}" srcOrd="1" destOrd="0" presId="urn:microsoft.com/office/officeart/2008/layout/LinedList"/>
    <dgm:cxn modelId="{3B717640-C9CA-46AD-865E-770907465F63}" type="presParOf" srcId="{EE31053E-1D1C-40F2-9A62-CD2C6EEDCCD3}" destId="{636ED36C-542C-4991-8784-DB495D2EF6B9}" srcOrd="0" destOrd="0" presId="urn:microsoft.com/office/officeart/2008/layout/LinedList"/>
    <dgm:cxn modelId="{E5DD79A4-8444-4804-A040-3606D77895A1}" type="presParOf" srcId="{EE31053E-1D1C-40F2-9A62-CD2C6EEDCCD3}" destId="{472E0CBB-6F01-49E7-927C-1D18C47E6748}" srcOrd="1" destOrd="0" presId="urn:microsoft.com/office/officeart/2008/layout/LinedList"/>
    <dgm:cxn modelId="{EEF2E0C4-02B8-4165-8397-3B64DB380EF4}" type="presParOf" srcId="{472E0CBB-6F01-49E7-927C-1D18C47E6748}" destId="{83C16289-2169-4DAD-B62E-D47FFC615F5F}" srcOrd="0" destOrd="0" presId="urn:microsoft.com/office/officeart/2008/layout/LinedList"/>
    <dgm:cxn modelId="{223E2867-24D3-4CB0-9CA4-B143510F60F5}" type="presParOf" srcId="{472E0CBB-6F01-49E7-927C-1D18C47E6748}" destId="{2794737B-6F20-46E9-9537-FE41D2677FDB}" srcOrd="1" destOrd="0" presId="urn:microsoft.com/office/officeart/2008/layout/LinedList"/>
    <dgm:cxn modelId="{5175D129-A88A-4D41-8819-4D2E6401A10D}" type="presParOf" srcId="{472E0CBB-6F01-49E7-927C-1D18C47E6748}" destId="{89E2F2AF-B98D-423F-B3F7-F9F77E4C1C88}" srcOrd="2" destOrd="0" presId="urn:microsoft.com/office/officeart/2008/layout/LinedList"/>
    <dgm:cxn modelId="{02CCDDE1-1B9C-4DF3-935F-7A8AA756F53A}" type="presParOf" srcId="{EE31053E-1D1C-40F2-9A62-CD2C6EEDCCD3}" destId="{0BCD0D06-6830-4EFD-A33A-38790F035B1E}" srcOrd="2" destOrd="0" presId="urn:microsoft.com/office/officeart/2008/layout/LinedList"/>
    <dgm:cxn modelId="{DD2E56E8-3FD0-4D98-9A7B-D75AB7455BCA}" type="presParOf" srcId="{EE31053E-1D1C-40F2-9A62-CD2C6EEDCCD3}" destId="{793F0D72-9A8A-476C-B457-47D27C3734A1}" srcOrd="3" destOrd="0" presId="urn:microsoft.com/office/officeart/2008/layout/LinedList"/>
    <dgm:cxn modelId="{F277FBEB-AD6F-4B4B-A83C-4B1022CAE860}" type="presParOf" srcId="{EE31053E-1D1C-40F2-9A62-CD2C6EEDCCD3}" destId="{407A73B6-056F-4851-B04B-87279BF1EA70}" srcOrd="4" destOrd="0" presId="urn:microsoft.com/office/officeart/2008/layout/LinedList"/>
    <dgm:cxn modelId="{616DF4EC-D3E6-4C6D-9DA5-3C9C02ACDB52}" type="presParOf" srcId="{407A73B6-056F-4851-B04B-87279BF1EA70}" destId="{190273EB-D5BB-4BC0-AF80-9A36640D01F1}" srcOrd="0" destOrd="0" presId="urn:microsoft.com/office/officeart/2008/layout/LinedList"/>
    <dgm:cxn modelId="{0C40D081-5BAB-4402-B789-C92974EA8968}" type="presParOf" srcId="{407A73B6-056F-4851-B04B-87279BF1EA70}" destId="{81E74A00-1403-4BC9-9A46-8FF56F7F8F61}" srcOrd="1" destOrd="0" presId="urn:microsoft.com/office/officeart/2008/layout/LinedList"/>
    <dgm:cxn modelId="{1608866E-5176-47E8-BC06-EEAFB2E7E089}" type="presParOf" srcId="{407A73B6-056F-4851-B04B-87279BF1EA70}" destId="{9676BE73-6AED-40E6-B32A-22685D0DC80B}" srcOrd="2" destOrd="0" presId="urn:microsoft.com/office/officeart/2008/layout/LinedList"/>
    <dgm:cxn modelId="{CFB90008-56A5-4C97-AC20-59169E84FA32}" type="presParOf" srcId="{EE31053E-1D1C-40F2-9A62-CD2C6EEDCCD3}" destId="{078AF2C7-05B5-4F6C-BD34-6B203520C47F}" srcOrd="5" destOrd="0" presId="urn:microsoft.com/office/officeart/2008/layout/LinedList"/>
    <dgm:cxn modelId="{C0A8DC6E-620D-4D17-AF3E-387077E8D71C}" type="presParOf" srcId="{EE31053E-1D1C-40F2-9A62-CD2C6EEDCCD3}" destId="{30D41376-0990-4596-A068-365E0D98BC4D}" srcOrd="6" destOrd="0" presId="urn:microsoft.com/office/officeart/2008/layout/LinedList"/>
    <dgm:cxn modelId="{5017A8DE-07BE-4E82-A481-50899C6D582B}" type="presParOf" srcId="{EE31053E-1D1C-40F2-9A62-CD2C6EEDCCD3}" destId="{9E55FB87-13BE-4D89-9E61-B3D2F447D961}" srcOrd="7" destOrd="0" presId="urn:microsoft.com/office/officeart/2008/layout/LinedList"/>
    <dgm:cxn modelId="{F906DB6B-1F22-42DC-9830-666CBDD27867}" type="presParOf" srcId="{9E55FB87-13BE-4D89-9E61-B3D2F447D961}" destId="{1A99140C-3046-4F03-A826-74D457749892}" srcOrd="0" destOrd="0" presId="urn:microsoft.com/office/officeart/2008/layout/LinedList"/>
    <dgm:cxn modelId="{80A3C735-3695-4A1E-8933-231EE97E5C09}" type="presParOf" srcId="{9E55FB87-13BE-4D89-9E61-B3D2F447D961}" destId="{542C4D75-18B2-4292-859A-9046D6A40FA9}" srcOrd="1" destOrd="0" presId="urn:microsoft.com/office/officeart/2008/layout/LinedList"/>
    <dgm:cxn modelId="{6B193D5A-D423-493A-BD57-781200720D63}" type="presParOf" srcId="{9E55FB87-13BE-4D89-9E61-B3D2F447D961}" destId="{858CAE7B-5900-4A90-9577-6F65025059C0}" srcOrd="2" destOrd="0" presId="urn:microsoft.com/office/officeart/2008/layout/LinedList"/>
    <dgm:cxn modelId="{0D2BB4B3-AAF2-4901-B5E5-C0B7666080BF}" type="presParOf" srcId="{EE31053E-1D1C-40F2-9A62-CD2C6EEDCCD3}" destId="{9A1BE2B6-656D-4395-80D3-73ADFCB36110}" srcOrd="8" destOrd="0" presId="urn:microsoft.com/office/officeart/2008/layout/LinedList"/>
    <dgm:cxn modelId="{CB75D08F-C99E-40E3-B14C-777CD0F56034}" type="presParOf" srcId="{EE31053E-1D1C-40F2-9A62-CD2C6EEDCCD3}" destId="{A312C29D-4B40-449D-8FAB-8369E00AE030}" srcOrd="9" destOrd="0" presId="urn:microsoft.com/office/officeart/2008/layout/LinedList"/>
    <dgm:cxn modelId="{D4ED0EB5-F8BA-4A98-BF09-C37E68EA3505}" type="presParOf" srcId="{EE31053E-1D1C-40F2-9A62-CD2C6EEDCCD3}" destId="{86C92EFB-2B14-4B69-ADE7-2B64D74D018E}" srcOrd="10" destOrd="0" presId="urn:microsoft.com/office/officeart/2008/layout/LinedList"/>
    <dgm:cxn modelId="{48CC5D77-CE74-465D-9899-1ED8A4EE0B3A}" type="presParOf" srcId="{86C92EFB-2B14-4B69-ADE7-2B64D74D018E}" destId="{3DB1841B-5418-4918-B2D6-7FAE25F33EFC}" srcOrd="0" destOrd="0" presId="urn:microsoft.com/office/officeart/2008/layout/LinedList"/>
    <dgm:cxn modelId="{E2E1E9DF-2313-4F2A-B24A-50BA89623B5E}" type="presParOf" srcId="{86C92EFB-2B14-4B69-ADE7-2B64D74D018E}" destId="{CBBD3302-F7BE-455F-92C0-EE3B6F7D7E3E}" srcOrd="1" destOrd="0" presId="urn:microsoft.com/office/officeart/2008/layout/LinedList"/>
    <dgm:cxn modelId="{0F7FD489-6D4F-432C-A595-492C557C12C1}" type="presParOf" srcId="{86C92EFB-2B14-4B69-ADE7-2B64D74D018E}" destId="{135F5B37-AF7F-46A3-8236-8A55D3E068AE}" srcOrd="2" destOrd="0" presId="urn:microsoft.com/office/officeart/2008/layout/LinedList"/>
    <dgm:cxn modelId="{8C22DCF0-3757-446D-BAF6-0DA71C741915}" type="presParOf" srcId="{EE31053E-1D1C-40F2-9A62-CD2C6EEDCCD3}" destId="{02A6C767-E280-4ADF-9725-C088A7C8B581}" srcOrd="11" destOrd="0" presId="urn:microsoft.com/office/officeart/2008/layout/LinedList"/>
    <dgm:cxn modelId="{E6E289B4-3A96-4A93-B635-17885401B8BC}" type="presParOf" srcId="{EE31053E-1D1C-40F2-9A62-CD2C6EEDCCD3}" destId="{1E10CC92-A1EE-4ACC-A47F-08B598CEAC60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9FC5604-7008-44C3-9C8D-F2301EF028FC}" type="doc">
      <dgm:prSet loTypeId="urn:microsoft.com/office/officeart/2005/8/layout/hierarchy5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DBFCAD-8FC8-473E-802C-2B48134BA07A}">
      <dgm:prSet phldrT="[Text]" custT="1"/>
      <dgm:spPr/>
      <dgm:t>
        <a:bodyPr/>
        <a:lstStyle/>
        <a:p>
          <a:r>
            <a:rPr lang="en-US" sz="1200" b="1" dirty="0">
              <a:latin typeface="Lub Dub" panose="020B0603030403020204"/>
            </a:rPr>
            <a:t>No-bed syndrome &amp; diversion status</a:t>
          </a:r>
        </a:p>
      </dgm:t>
    </dgm:pt>
    <dgm:pt modelId="{1F87AB86-BA4B-4002-8D3D-5CD7A054E81E}" type="parTrans" cxnId="{06003B2A-B102-4BB4-B6E4-E8756D86356A}">
      <dgm:prSet/>
      <dgm:spPr/>
      <dgm:t>
        <a:bodyPr/>
        <a:lstStyle/>
        <a:p>
          <a:endParaRPr lang="en-US"/>
        </a:p>
      </dgm:t>
    </dgm:pt>
    <dgm:pt modelId="{573FA354-0F00-44B7-8511-C176462F8946}" type="sibTrans" cxnId="{06003B2A-B102-4BB4-B6E4-E8756D86356A}">
      <dgm:prSet/>
      <dgm:spPr/>
      <dgm:t>
        <a:bodyPr/>
        <a:lstStyle/>
        <a:p>
          <a:endParaRPr lang="en-US"/>
        </a:p>
      </dgm:t>
    </dgm:pt>
    <dgm:pt modelId="{0BE2E8F1-5053-4C54-BDE8-EFFF3D3E6B68}">
      <dgm:prSet phldrT="[Text]" custT="1"/>
      <dgm:spPr/>
      <dgm:t>
        <a:bodyPr/>
        <a:lstStyle/>
        <a:p>
          <a:r>
            <a:rPr lang="en-US" sz="1200" b="1" dirty="0">
              <a:latin typeface="Lub Dub" panose="020B0603030403020204"/>
            </a:rPr>
            <a:t>Creating an active national bed availability board in collaboration with AHA or national stroke systems to be available for EMS</a:t>
          </a:r>
        </a:p>
      </dgm:t>
    </dgm:pt>
    <dgm:pt modelId="{735ABCAE-55CB-4183-BB61-D1C3BF153822}" type="parTrans" cxnId="{EE079A66-C79D-439A-9E1D-C904270EDD1A}">
      <dgm:prSet/>
      <dgm:spPr/>
      <dgm:t>
        <a:bodyPr/>
        <a:lstStyle/>
        <a:p>
          <a:endParaRPr lang="en-US"/>
        </a:p>
      </dgm:t>
    </dgm:pt>
    <dgm:pt modelId="{2D22A37A-7D3C-4892-A95C-23933C216E87}" type="sibTrans" cxnId="{EE079A66-C79D-439A-9E1D-C904270EDD1A}">
      <dgm:prSet/>
      <dgm:spPr/>
      <dgm:t>
        <a:bodyPr/>
        <a:lstStyle/>
        <a:p>
          <a:endParaRPr lang="en-US"/>
        </a:p>
      </dgm:t>
    </dgm:pt>
    <dgm:pt modelId="{CE589FE0-7229-4756-AC94-0F6AC5E50D76}">
      <dgm:prSet phldrT="[Text]" custT="1"/>
      <dgm:spPr/>
      <dgm:t>
        <a:bodyPr/>
        <a:lstStyle/>
        <a:p>
          <a:r>
            <a:rPr lang="en-US" sz="1200" b="1" dirty="0">
              <a:latin typeface="Lub Dub" panose="020B0603030403020204"/>
            </a:rPr>
            <a:t>Foundations such as AHA/ASA or the CDC nationally, state departments of public health for regional work</a:t>
          </a:r>
        </a:p>
      </dgm:t>
    </dgm:pt>
    <dgm:pt modelId="{769521E6-74BC-4A4F-9AE8-5B571025434F}" type="parTrans" cxnId="{54F99D33-BB08-4B8E-AC13-8467E9FCE9AF}">
      <dgm:prSet/>
      <dgm:spPr/>
      <dgm:t>
        <a:bodyPr/>
        <a:lstStyle/>
        <a:p>
          <a:endParaRPr lang="en-US"/>
        </a:p>
      </dgm:t>
    </dgm:pt>
    <dgm:pt modelId="{40559996-ABE5-4D7A-9DF7-0259D6E662F3}" type="sibTrans" cxnId="{54F99D33-BB08-4B8E-AC13-8467E9FCE9AF}">
      <dgm:prSet/>
      <dgm:spPr/>
      <dgm:t>
        <a:bodyPr/>
        <a:lstStyle/>
        <a:p>
          <a:endParaRPr lang="en-US"/>
        </a:p>
      </dgm:t>
    </dgm:pt>
    <dgm:pt modelId="{A7FB46CC-092E-490A-9A4E-8A67EC2C797E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  <a:latin typeface="Lub Dub" panose="020B0603030403020204"/>
            </a:rPr>
            <a:t>Challenges Encountered</a:t>
          </a:r>
        </a:p>
      </dgm:t>
    </dgm:pt>
    <dgm:pt modelId="{0E6B170D-BF97-4E25-BD9A-4B10B0303151}" type="parTrans" cxnId="{F805F2AD-2BE3-473C-B660-6F150983D3B4}">
      <dgm:prSet/>
      <dgm:spPr/>
      <dgm:t>
        <a:bodyPr/>
        <a:lstStyle/>
        <a:p>
          <a:endParaRPr lang="en-US"/>
        </a:p>
      </dgm:t>
    </dgm:pt>
    <dgm:pt modelId="{B94C9272-2B8C-4093-928D-B96EEC83F45B}" type="sibTrans" cxnId="{F805F2AD-2BE3-473C-B660-6F150983D3B4}">
      <dgm:prSet/>
      <dgm:spPr/>
      <dgm:t>
        <a:bodyPr/>
        <a:lstStyle/>
        <a:p>
          <a:endParaRPr lang="en-US"/>
        </a:p>
      </dgm:t>
    </dgm:pt>
    <dgm:pt modelId="{E7C3011D-79AF-483B-A1B1-4AD8775C9776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  <a:latin typeface="Lub Dub" panose="020B0603030403020204"/>
            </a:rPr>
            <a:t>Potential Strategies</a:t>
          </a:r>
        </a:p>
      </dgm:t>
    </dgm:pt>
    <dgm:pt modelId="{67F885D4-01D3-4A34-8837-B8B796CC61C2}" type="parTrans" cxnId="{190C3058-0778-4470-AC04-95C3F78495D4}">
      <dgm:prSet/>
      <dgm:spPr/>
      <dgm:t>
        <a:bodyPr/>
        <a:lstStyle/>
        <a:p>
          <a:endParaRPr lang="en-US"/>
        </a:p>
      </dgm:t>
    </dgm:pt>
    <dgm:pt modelId="{83AA63FE-4795-48F5-A334-17C634DC22B8}" type="sibTrans" cxnId="{190C3058-0778-4470-AC04-95C3F78495D4}">
      <dgm:prSet/>
      <dgm:spPr/>
      <dgm:t>
        <a:bodyPr/>
        <a:lstStyle/>
        <a:p>
          <a:endParaRPr lang="en-US"/>
        </a:p>
      </dgm:t>
    </dgm:pt>
    <dgm:pt modelId="{BD8AE2C2-642C-444F-89C2-FEC791750EBE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  <a:latin typeface="Lub Dub" panose="020B0603030403020204"/>
            </a:rPr>
            <a:t>Level of Intervention/Target Audience</a:t>
          </a:r>
        </a:p>
      </dgm:t>
    </dgm:pt>
    <dgm:pt modelId="{AC981997-16F2-408E-B1AB-F6852E3DC3C4}" type="parTrans" cxnId="{F1E8502B-93E7-48A9-9190-0071D370DF09}">
      <dgm:prSet/>
      <dgm:spPr/>
      <dgm:t>
        <a:bodyPr/>
        <a:lstStyle/>
        <a:p>
          <a:endParaRPr lang="en-US"/>
        </a:p>
      </dgm:t>
    </dgm:pt>
    <dgm:pt modelId="{CCE08AA3-3875-4E5A-944A-663B182C0CD9}" type="sibTrans" cxnId="{F1E8502B-93E7-48A9-9190-0071D370DF09}">
      <dgm:prSet/>
      <dgm:spPr/>
      <dgm:t>
        <a:bodyPr/>
        <a:lstStyle/>
        <a:p>
          <a:endParaRPr lang="en-US"/>
        </a:p>
      </dgm:t>
    </dgm:pt>
    <dgm:pt modelId="{23D6DE7F-A452-4535-8AC9-F5947452627E}" type="pres">
      <dgm:prSet presAssocID="{99FC5604-7008-44C3-9C8D-F2301EF028F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CDE6208-3A93-4B31-94DF-3A5AB59D8EC3}" type="pres">
      <dgm:prSet presAssocID="{99FC5604-7008-44C3-9C8D-F2301EF028FC}" presName="hierFlow" presStyleCnt="0"/>
      <dgm:spPr/>
    </dgm:pt>
    <dgm:pt modelId="{74D2BD85-B62C-4638-B28E-51E20C9C5E56}" type="pres">
      <dgm:prSet presAssocID="{99FC5604-7008-44C3-9C8D-F2301EF028FC}" presName="firstBuf" presStyleCnt="0"/>
      <dgm:spPr/>
    </dgm:pt>
    <dgm:pt modelId="{752448FE-AB6D-4987-9BDC-2D443FDC40E2}" type="pres">
      <dgm:prSet presAssocID="{99FC5604-7008-44C3-9C8D-F2301EF028F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E92D661-5100-4717-A29D-52CED820C22A}" type="pres">
      <dgm:prSet presAssocID="{00DBFCAD-8FC8-473E-802C-2B48134BA07A}" presName="Name17" presStyleCnt="0"/>
      <dgm:spPr/>
    </dgm:pt>
    <dgm:pt modelId="{79FF2D55-E1B4-418E-B045-39CDB9533D3D}" type="pres">
      <dgm:prSet presAssocID="{00DBFCAD-8FC8-473E-802C-2B48134BA07A}" presName="level1Shape" presStyleLbl="node0" presStyleIdx="0" presStyleCnt="1" custLinFactY="-8821" custLinFactNeighborX="-880" custLinFactNeighborY="-100000">
        <dgm:presLayoutVars>
          <dgm:chPref val="3"/>
        </dgm:presLayoutVars>
      </dgm:prSet>
      <dgm:spPr/>
    </dgm:pt>
    <dgm:pt modelId="{70478944-C3C2-4937-9197-8AB6127BD497}" type="pres">
      <dgm:prSet presAssocID="{00DBFCAD-8FC8-473E-802C-2B48134BA07A}" presName="hierChild2" presStyleCnt="0"/>
      <dgm:spPr/>
    </dgm:pt>
    <dgm:pt modelId="{DC3A5391-931D-4085-93DA-2B071F296B98}" type="pres">
      <dgm:prSet presAssocID="{735ABCAE-55CB-4183-BB61-D1C3BF153822}" presName="Name25" presStyleLbl="parChTrans1D2" presStyleIdx="0" presStyleCnt="1"/>
      <dgm:spPr/>
    </dgm:pt>
    <dgm:pt modelId="{A434183E-9F50-4A19-9036-55AB8B301536}" type="pres">
      <dgm:prSet presAssocID="{735ABCAE-55CB-4183-BB61-D1C3BF153822}" presName="connTx" presStyleLbl="parChTrans1D2" presStyleIdx="0" presStyleCnt="1"/>
      <dgm:spPr/>
    </dgm:pt>
    <dgm:pt modelId="{C8367D4A-6C3F-4B81-A649-B08FD2E41FD7}" type="pres">
      <dgm:prSet presAssocID="{0BE2E8F1-5053-4C54-BDE8-EFFF3D3E6B68}" presName="Name30" presStyleCnt="0"/>
      <dgm:spPr/>
    </dgm:pt>
    <dgm:pt modelId="{50CE3479-DD85-48EA-B21D-15A1C4CD78AD}" type="pres">
      <dgm:prSet presAssocID="{0BE2E8F1-5053-4C54-BDE8-EFFF3D3E6B68}" presName="level2Shape" presStyleLbl="node2" presStyleIdx="0" presStyleCnt="1" custLinFactY="-9457" custLinFactNeighborX="-685" custLinFactNeighborY="-100000"/>
      <dgm:spPr/>
    </dgm:pt>
    <dgm:pt modelId="{D971E457-F7F6-4375-9576-F83215BD24C0}" type="pres">
      <dgm:prSet presAssocID="{0BE2E8F1-5053-4C54-BDE8-EFFF3D3E6B68}" presName="hierChild3" presStyleCnt="0"/>
      <dgm:spPr/>
    </dgm:pt>
    <dgm:pt modelId="{8BC946BF-2E1F-4FC7-9C55-1948A5F69D23}" type="pres">
      <dgm:prSet presAssocID="{769521E6-74BC-4A4F-9AE8-5B571025434F}" presName="Name25" presStyleLbl="parChTrans1D3" presStyleIdx="0" presStyleCnt="1"/>
      <dgm:spPr/>
    </dgm:pt>
    <dgm:pt modelId="{9D1B6E06-E36D-480D-82BA-BD0BA82144B6}" type="pres">
      <dgm:prSet presAssocID="{769521E6-74BC-4A4F-9AE8-5B571025434F}" presName="connTx" presStyleLbl="parChTrans1D3" presStyleIdx="0" presStyleCnt="1"/>
      <dgm:spPr/>
    </dgm:pt>
    <dgm:pt modelId="{B0B74D89-1712-4A8A-AB1D-3AB0F2CE704B}" type="pres">
      <dgm:prSet presAssocID="{CE589FE0-7229-4756-AC94-0F6AC5E50D76}" presName="Name30" presStyleCnt="0"/>
      <dgm:spPr/>
    </dgm:pt>
    <dgm:pt modelId="{E2BE4CBC-FF0D-4532-B82B-B29DEA0966EF}" type="pres">
      <dgm:prSet presAssocID="{CE589FE0-7229-4756-AC94-0F6AC5E50D76}" presName="level2Shape" presStyleLbl="node3" presStyleIdx="0" presStyleCnt="1" custLinFactY="-10063" custLinFactNeighborX="-720" custLinFactNeighborY="-100000"/>
      <dgm:spPr/>
    </dgm:pt>
    <dgm:pt modelId="{78FD00DA-9971-4083-ABEF-41FF43456F3C}" type="pres">
      <dgm:prSet presAssocID="{CE589FE0-7229-4756-AC94-0F6AC5E50D76}" presName="hierChild3" presStyleCnt="0"/>
      <dgm:spPr/>
    </dgm:pt>
    <dgm:pt modelId="{29C55587-CA9D-4408-9D43-1EB807744BCA}" type="pres">
      <dgm:prSet presAssocID="{99FC5604-7008-44C3-9C8D-F2301EF028FC}" presName="bgShapesFlow" presStyleCnt="0"/>
      <dgm:spPr/>
    </dgm:pt>
    <dgm:pt modelId="{02C143C3-ABE4-42F1-82E5-F47785312759}" type="pres">
      <dgm:prSet presAssocID="{A7FB46CC-092E-490A-9A4E-8A67EC2C797E}" presName="rectComp" presStyleCnt="0"/>
      <dgm:spPr/>
    </dgm:pt>
    <dgm:pt modelId="{7D8A0A29-B955-4A8B-B12B-33113BF7755F}" type="pres">
      <dgm:prSet presAssocID="{A7FB46CC-092E-490A-9A4E-8A67EC2C797E}" presName="bgRect" presStyleLbl="bgShp" presStyleIdx="0" presStyleCnt="3"/>
      <dgm:spPr/>
    </dgm:pt>
    <dgm:pt modelId="{1767F1B9-B678-4555-BD32-73050E88327D}" type="pres">
      <dgm:prSet presAssocID="{A7FB46CC-092E-490A-9A4E-8A67EC2C797E}" presName="bgRectTx" presStyleLbl="bgShp" presStyleIdx="0" presStyleCnt="3">
        <dgm:presLayoutVars>
          <dgm:bulletEnabled val="1"/>
        </dgm:presLayoutVars>
      </dgm:prSet>
      <dgm:spPr/>
    </dgm:pt>
    <dgm:pt modelId="{D12DAC04-9A97-4A69-9D0A-3B153675E354}" type="pres">
      <dgm:prSet presAssocID="{A7FB46CC-092E-490A-9A4E-8A67EC2C797E}" presName="spComp" presStyleCnt="0"/>
      <dgm:spPr/>
    </dgm:pt>
    <dgm:pt modelId="{45EF69F7-C680-43BB-99EC-607B772DBF7B}" type="pres">
      <dgm:prSet presAssocID="{A7FB46CC-092E-490A-9A4E-8A67EC2C797E}" presName="hSp" presStyleCnt="0"/>
      <dgm:spPr/>
    </dgm:pt>
    <dgm:pt modelId="{0DE89A35-206B-4D1F-B869-6ADB7B8F2C72}" type="pres">
      <dgm:prSet presAssocID="{E7C3011D-79AF-483B-A1B1-4AD8775C9776}" presName="rectComp" presStyleCnt="0"/>
      <dgm:spPr/>
    </dgm:pt>
    <dgm:pt modelId="{27A69D41-5F20-442E-B82B-989C39F5CFF7}" type="pres">
      <dgm:prSet presAssocID="{E7C3011D-79AF-483B-A1B1-4AD8775C9776}" presName="bgRect" presStyleLbl="bgShp" presStyleIdx="1" presStyleCnt="3"/>
      <dgm:spPr/>
    </dgm:pt>
    <dgm:pt modelId="{BD6E665F-A583-4A91-BEBA-E9A2AE9BAF88}" type="pres">
      <dgm:prSet presAssocID="{E7C3011D-79AF-483B-A1B1-4AD8775C9776}" presName="bgRectTx" presStyleLbl="bgShp" presStyleIdx="1" presStyleCnt="3">
        <dgm:presLayoutVars>
          <dgm:bulletEnabled val="1"/>
        </dgm:presLayoutVars>
      </dgm:prSet>
      <dgm:spPr/>
    </dgm:pt>
    <dgm:pt modelId="{D558F975-1009-4AE0-A308-4D08BBFA04FD}" type="pres">
      <dgm:prSet presAssocID="{E7C3011D-79AF-483B-A1B1-4AD8775C9776}" presName="spComp" presStyleCnt="0"/>
      <dgm:spPr/>
    </dgm:pt>
    <dgm:pt modelId="{CEEEB12C-9A29-47EC-9757-47E3D99F4BDF}" type="pres">
      <dgm:prSet presAssocID="{E7C3011D-79AF-483B-A1B1-4AD8775C9776}" presName="hSp" presStyleCnt="0"/>
      <dgm:spPr/>
    </dgm:pt>
    <dgm:pt modelId="{C1728737-EB5A-409E-BBFB-B773C52E1A19}" type="pres">
      <dgm:prSet presAssocID="{BD8AE2C2-642C-444F-89C2-FEC791750EBE}" presName="rectComp" presStyleCnt="0"/>
      <dgm:spPr/>
    </dgm:pt>
    <dgm:pt modelId="{F8E6FDDE-0D9B-46F3-80A8-7AB1FE5E989E}" type="pres">
      <dgm:prSet presAssocID="{BD8AE2C2-642C-444F-89C2-FEC791750EBE}" presName="bgRect" presStyleLbl="bgShp" presStyleIdx="2" presStyleCnt="3"/>
      <dgm:spPr/>
    </dgm:pt>
    <dgm:pt modelId="{D7123B7B-70F4-4045-9E43-60C58CBD05BA}" type="pres">
      <dgm:prSet presAssocID="{BD8AE2C2-642C-444F-89C2-FEC791750EBE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FA208104-65F1-4C15-A137-7E9515748B48}" type="presOf" srcId="{99FC5604-7008-44C3-9C8D-F2301EF028FC}" destId="{23D6DE7F-A452-4535-8AC9-F5947452627E}" srcOrd="0" destOrd="0" presId="urn:microsoft.com/office/officeart/2005/8/layout/hierarchy5"/>
    <dgm:cxn modelId="{2F27F204-357B-443C-831A-498A345AFB22}" type="presOf" srcId="{735ABCAE-55CB-4183-BB61-D1C3BF153822}" destId="{A434183E-9F50-4A19-9036-55AB8B301536}" srcOrd="1" destOrd="0" presId="urn:microsoft.com/office/officeart/2005/8/layout/hierarchy5"/>
    <dgm:cxn modelId="{7EA87A05-93C8-444B-BDE6-8ADF8FD56A67}" type="presOf" srcId="{A7FB46CC-092E-490A-9A4E-8A67EC2C797E}" destId="{1767F1B9-B678-4555-BD32-73050E88327D}" srcOrd="1" destOrd="0" presId="urn:microsoft.com/office/officeart/2005/8/layout/hierarchy5"/>
    <dgm:cxn modelId="{8C9A0F10-5C19-485B-AFBF-491AF666401A}" type="presOf" srcId="{BD8AE2C2-642C-444F-89C2-FEC791750EBE}" destId="{F8E6FDDE-0D9B-46F3-80A8-7AB1FE5E989E}" srcOrd="0" destOrd="0" presId="urn:microsoft.com/office/officeart/2005/8/layout/hierarchy5"/>
    <dgm:cxn modelId="{06003B2A-B102-4BB4-B6E4-E8756D86356A}" srcId="{99FC5604-7008-44C3-9C8D-F2301EF028FC}" destId="{00DBFCAD-8FC8-473E-802C-2B48134BA07A}" srcOrd="0" destOrd="0" parTransId="{1F87AB86-BA4B-4002-8D3D-5CD7A054E81E}" sibTransId="{573FA354-0F00-44B7-8511-C176462F8946}"/>
    <dgm:cxn modelId="{F1E8502B-93E7-48A9-9190-0071D370DF09}" srcId="{99FC5604-7008-44C3-9C8D-F2301EF028FC}" destId="{BD8AE2C2-642C-444F-89C2-FEC791750EBE}" srcOrd="3" destOrd="0" parTransId="{AC981997-16F2-408E-B1AB-F6852E3DC3C4}" sibTransId="{CCE08AA3-3875-4E5A-944A-663B182C0CD9}"/>
    <dgm:cxn modelId="{2CCBD62D-E59F-4CCD-B4FD-1009D45A107F}" type="presOf" srcId="{769521E6-74BC-4A4F-9AE8-5B571025434F}" destId="{8BC946BF-2E1F-4FC7-9C55-1948A5F69D23}" srcOrd="0" destOrd="0" presId="urn:microsoft.com/office/officeart/2005/8/layout/hierarchy5"/>
    <dgm:cxn modelId="{54F99D33-BB08-4B8E-AC13-8467E9FCE9AF}" srcId="{0BE2E8F1-5053-4C54-BDE8-EFFF3D3E6B68}" destId="{CE589FE0-7229-4756-AC94-0F6AC5E50D76}" srcOrd="0" destOrd="0" parTransId="{769521E6-74BC-4A4F-9AE8-5B571025434F}" sibTransId="{40559996-ABE5-4D7A-9DF7-0259D6E662F3}"/>
    <dgm:cxn modelId="{35FAA03D-DC21-4D26-94E6-16FCED26A254}" type="presOf" srcId="{769521E6-74BC-4A4F-9AE8-5B571025434F}" destId="{9D1B6E06-E36D-480D-82BA-BD0BA82144B6}" srcOrd="1" destOrd="0" presId="urn:microsoft.com/office/officeart/2005/8/layout/hierarchy5"/>
    <dgm:cxn modelId="{EE079A66-C79D-439A-9E1D-C904270EDD1A}" srcId="{00DBFCAD-8FC8-473E-802C-2B48134BA07A}" destId="{0BE2E8F1-5053-4C54-BDE8-EFFF3D3E6B68}" srcOrd="0" destOrd="0" parTransId="{735ABCAE-55CB-4183-BB61-D1C3BF153822}" sibTransId="{2D22A37A-7D3C-4892-A95C-23933C216E87}"/>
    <dgm:cxn modelId="{C9370778-ABA5-4464-8FCC-AA7AE235451E}" type="presOf" srcId="{BD8AE2C2-642C-444F-89C2-FEC791750EBE}" destId="{D7123B7B-70F4-4045-9E43-60C58CBD05BA}" srcOrd="1" destOrd="0" presId="urn:microsoft.com/office/officeart/2005/8/layout/hierarchy5"/>
    <dgm:cxn modelId="{190C3058-0778-4470-AC04-95C3F78495D4}" srcId="{99FC5604-7008-44C3-9C8D-F2301EF028FC}" destId="{E7C3011D-79AF-483B-A1B1-4AD8775C9776}" srcOrd="2" destOrd="0" parTransId="{67F885D4-01D3-4A34-8837-B8B796CC61C2}" sibTransId="{83AA63FE-4795-48F5-A334-17C634DC22B8}"/>
    <dgm:cxn modelId="{9BF08DA8-59C0-4BCB-9D32-35617E3D4E53}" type="presOf" srcId="{735ABCAE-55CB-4183-BB61-D1C3BF153822}" destId="{DC3A5391-931D-4085-93DA-2B071F296B98}" srcOrd="0" destOrd="0" presId="urn:microsoft.com/office/officeart/2005/8/layout/hierarchy5"/>
    <dgm:cxn modelId="{F805F2AD-2BE3-473C-B660-6F150983D3B4}" srcId="{99FC5604-7008-44C3-9C8D-F2301EF028FC}" destId="{A7FB46CC-092E-490A-9A4E-8A67EC2C797E}" srcOrd="1" destOrd="0" parTransId="{0E6B170D-BF97-4E25-BD9A-4B10B0303151}" sibTransId="{B94C9272-2B8C-4093-928D-B96EEC83F45B}"/>
    <dgm:cxn modelId="{E2A439C4-E4E4-48DC-805E-3939046F5C8D}" type="presOf" srcId="{00DBFCAD-8FC8-473E-802C-2B48134BA07A}" destId="{79FF2D55-E1B4-418E-B045-39CDB9533D3D}" srcOrd="0" destOrd="0" presId="urn:microsoft.com/office/officeart/2005/8/layout/hierarchy5"/>
    <dgm:cxn modelId="{11CA33C6-CAC2-4927-B061-10BBBBCBACC4}" type="presOf" srcId="{CE589FE0-7229-4756-AC94-0F6AC5E50D76}" destId="{E2BE4CBC-FF0D-4532-B82B-B29DEA0966EF}" srcOrd="0" destOrd="0" presId="urn:microsoft.com/office/officeart/2005/8/layout/hierarchy5"/>
    <dgm:cxn modelId="{614306CB-5721-42EB-B73E-792B95EAFBBD}" type="presOf" srcId="{0BE2E8F1-5053-4C54-BDE8-EFFF3D3E6B68}" destId="{50CE3479-DD85-48EA-B21D-15A1C4CD78AD}" srcOrd="0" destOrd="0" presId="urn:microsoft.com/office/officeart/2005/8/layout/hierarchy5"/>
    <dgm:cxn modelId="{2CCCE7D3-549B-4191-BC71-D2ACB8F21173}" type="presOf" srcId="{A7FB46CC-092E-490A-9A4E-8A67EC2C797E}" destId="{7D8A0A29-B955-4A8B-B12B-33113BF7755F}" srcOrd="0" destOrd="0" presId="urn:microsoft.com/office/officeart/2005/8/layout/hierarchy5"/>
    <dgm:cxn modelId="{5420D9D6-C4D4-4240-9F1B-2C903C0EDF20}" type="presOf" srcId="{E7C3011D-79AF-483B-A1B1-4AD8775C9776}" destId="{27A69D41-5F20-442E-B82B-989C39F5CFF7}" srcOrd="0" destOrd="0" presId="urn:microsoft.com/office/officeart/2005/8/layout/hierarchy5"/>
    <dgm:cxn modelId="{5B4DA9D8-8587-4C37-B2B5-DDFA9DA98C4D}" type="presOf" srcId="{E7C3011D-79AF-483B-A1B1-4AD8775C9776}" destId="{BD6E665F-A583-4A91-BEBA-E9A2AE9BAF88}" srcOrd="1" destOrd="0" presId="urn:microsoft.com/office/officeart/2005/8/layout/hierarchy5"/>
    <dgm:cxn modelId="{C29C138A-AC91-4034-883F-9500D92CA853}" type="presParOf" srcId="{23D6DE7F-A452-4535-8AC9-F5947452627E}" destId="{CCDE6208-3A93-4B31-94DF-3A5AB59D8EC3}" srcOrd="0" destOrd="0" presId="urn:microsoft.com/office/officeart/2005/8/layout/hierarchy5"/>
    <dgm:cxn modelId="{03CC3FBD-34DE-4E0E-8F98-56C9B386A69E}" type="presParOf" srcId="{CCDE6208-3A93-4B31-94DF-3A5AB59D8EC3}" destId="{74D2BD85-B62C-4638-B28E-51E20C9C5E56}" srcOrd="0" destOrd="0" presId="urn:microsoft.com/office/officeart/2005/8/layout/hierarchy5"/>
    <dgm:cxn modelId="{944E0E6F-D949-43B7-84FB-E04116F9DED6}" type="presParOf" srcId="{CCDE6208-3A93-4B31-94DF-3A5AB59D8EC3}" destId="{752448FE-AB6D-4987-9BDC-2D443FDC40E2}" srcOrd="1" destOrd="0" presId="urn:microsoft.com/office/officeart/2005/8/layout/hierarchy5"/>
    <dgm:cxn modelId="{88C54431-9741-4B0D-8962-C82B6836929A}" type="presParOf" srcId="{752448FE-AB6D-4987-9BDC-2D443FDC40E2}" destId="{CE92D661-5100-4717-A29D-52CED820C22A}" srcOrd="0" destOrd="0" presId="urn:microsoft.com/office/officeart/2005/8/layout/hierarchy5"/>
    <dgm:cxn modelId="{BB762DB7-F4E6-461B-8623-401AB5E6B6A6}" type="presParOf" srcId="{CE92D661-5100-4717-A29D-52CED820C22A}" destId="{79FF2D55-E1B4-418E-B045-39CDB9533D3D}" srcOrd="0" destOrd="0" presId="urn:microsoft.com/office/officeart/2005/8/layout/hierarchy5"/>
    <dgm:cxn modelId="{B8A08CE5-D290-405F-B94A-7A75132E9CA7}" type="presParOf" srcId="{CE92D661-5100-4717-A29D-52CED820C22A}" destId="{70478944-C3C2-4937-9197-8AB6127BD497}" srcOrd="1" destOrd="0" presId="urn:microsoft.com/office/officeart/2005/8/layout/hierarchy5"/>
    <dgm:cxn modelId="{D887F4A3-9F8C-4395-B03E-4096EAEA5C0A}" type="presParOf" srcId="{70478944-C3C2-4937-9197-8AB6127BD497}" destId="{DC3A5391-931D-4085-93DA-2B071F296B98}" srcOrd="0" destOrd="0" presId="urn:microsoft.com/office/officeart/2005/8/layout/hierarchy5"/>
    <dgm:cxn modelId="{D0914913-5200-4C4F-9076-5DB9F2CC5BA9}" type="presParOf" srcId="{DC3A5391-931D-4085-93DA-2B071F296B98}" destId="{A434183E-9F50-4A19-9036-55AB8B301536}" srcOrd="0" destOrd="0" presId="urn:microsoft.com/office/officeart/2005/8/layout/hierarchy5"/>
    <dgm:cxn modelId="{90F114FC-C91E-4E25-BF7D-161DDECF21D9}" type="presParOf" srcId="{70478944-C3C2-4937-9197-8AB6127BD497}" destId="{C8367D4A-6C3F-4B81-A649-B08FD2E41FD7}" srcOrd="1" destOrd="0" presId="urn:microsoft.com/office/officeart/2005/8/layout/hierarchy5"/>
    <dgm:cxn modelId="{419BE58F-27F0-4525-9785-EFCF187970FE}" type="presParOf" srcId="{C8367D4A-6C3F-4B81-A649-B08FD2E41FD7}" destId="{50CE3479-DD85-48EA-B21D-15A1C4CD78AD}" srcOrd="0" destOrd="0" presId="urn:microsoft.com/office/officeart/2005/8/layout/hierarchy5"/>
    <dgm:cxn modelId="{903BBFA0-30D7-4FC3-9C02-60853ED37A7B}" type="presParOf" srcId="{C8367D4A-6C3F-4B81-A649-B08FD2E41FD7}" destId="{D971E457-F7F6-4375-9576-F83215BD24C0}" srcOrd="1" destOrd="0" presId="urn:microsoft.com/office/officeart/2005/8/layout/hierarchy5"/>
    <dgm:cxn modelId="{34995A6C-6628-4969-8AB9-F0C72546E060}" type="presParOf" srcId="{D971E457-F7F6-4375-9576-F83215BD24C0}" destId="{8BC946BF-2E1F-4FC7-9C55-1948A5F69D23}" srcOrd="0" destOrd="0" presId="urn:microsoft.com/office/officeart/2005/8/layout/hierarchy5"/>
    <dgm:cxn modelId="{271B4C87-6152-4B30-8FCF-63A10EE45BA2}" type="presParOf" srcId="{8BC946BF-2E1F-4FC7-9C55-1948A5F69D23}" destId="{9D1B6E06-E36D-480D-82BA-BD0BA82144B6}" srcOrd="0" destOrd="0" presId="urn:microsoft.com/office/officeart/2005/8/layout/hierarchy5"/>
    <dgm:cxn modelId="{582C983E-8992-4DCF-8BA4-87AA23BC787C}" type="presParOf" srcId="{D971E457-F7F6-4375-9576-F83215BD24C0}" destId="{B0B74D89-1712-4A8A-AB1D-3AB0F2CE704B}" srcOrd="1" destOrd="0" presId="urn:microsoft.com/office/officeart/2005/8/layout/hierarchy5"/>
    <dgm:cxn modelId="{BF105D7D-4651-4228-8C3A-8409FD8E8447}" type="presParOf" srcId="{B0B74D89-1712-4A8A-AB1D-3AB0F2CE704B}" destId="{E2BE4CBC-FF0D-4532-B82B-B29DEA0966EF}" srcOrd="0" destOrd="0" presId="urn:microsoft.com/office/officeart/2005/8/layout/hierarchy5"/>
    <dgm:cxn modelId="{ED56349D-A9AA-4339-A38F-E926AF1FFA5B}" type="presParOf" srcId="{B0B74D89-1712-4A8A-AB1D-3AB0F2CE704B}" destId="{78FD00DA-9971-4083-ABEF-41FF43456F3C}" srcOrd="1" destOrd="0" presId="urn:microsoft.com/office/officeart/2005/8/layout/hierarchy5"/>
    <dgm:cxn modelId="{1F6443AB-99EF-485F-B402-A9AC5532A589}" type="presParOf" srcId="{23D6DE7F-A452-4535-8AC9-F5947452627E}" destId="{29C55587-CA9D-4408-9D43-1EB807744BCA}" srcOrd="1" destOrd="0" presId="urn:microsoft.com/office/officeart/2005/8/layout/hierarchy5"/>
    <dgm:cxn modelId="{864C2036-D304-435D-A7F4-2BEB925470D9}" type="presParOf" srcId="{29C55587-CA9D-4408-9D43-1EB807744BCA}" destId="{02C143C3-ABE4-42F1-82E5-F47785312759}" srcOrd="0" destOrd="0" presId="urn:microsoft.com/office/officeart/2005/8/layout/hierarchy5"/>
    <dgm:cxn modelId="{3B31DE8B-C3A8-44B2-A6F6-71B547614E8E}" type="presParOf" srcId="{02C143C3-ABE4-42F1-82E5-F47785312759}" destId="{7D8A0A29-B955-4A8B-B12B-33113BF7755F}" srcOrd="0" destOrd="0" presId="urn:microsoft.com/office/officeart/2005/8/layout/hierarchy5"/>
    <dgm:cxn modelId="{FF0481C4-C104-4BA2-BB3B-29663204DEF6}" type="presParOf" srcId="{02C143C3-ABE4-42F1-82E5-F47785312759}" destId="{1767F1B9-B678-4555-BD32-73050E88327D}" srcOrd="1" destOrd="0" presId="urn:microsoft.com/office/officeart/2005/8/layout/hierarchy5"/>
    <dgm:cxn modelId="{6952EA68-6CDD-4825-8B3A-62A9C3FD8FF4}" type="presParOf" srcId="{29C55587-CA9D-4408-9D43-1EB807744BCA}" destId="{D12DAC04-9A97-4A69-9D0A-3B153675E354}" srcOrd="1" destOrd="0" presId="urn:microsoft.com/office/officeart/2005/8/layout/hierarchy5"/>
    <dgm:cxn modelId="{8929DAF8-00E5-41A1-A145-B31163752A05}" type="presParOf" srcId="{D12DAC04-9A97-4A69-9D0A-3B153675E354}" destId="{45EF69F7-C680-43BB-99EC-607B772DBF7B}" srcOrd="0" destOrd="0" presId="urn:microsoft.com/office/officeart/2005/8/layout/hierarchy5"/>
    <dgm:cxn modelId="{51EAD096-7C85-40B3-B9AE-C70BD270A53C}" type="presParOf" srcId="{29C55587-CA9D-4408-9D43-1EB807744BCA}" destId="{0DE89A35-206B-4D1F-B869-6ADB7B8F2C72}" srcOrd="2" destOrd="0" presId="urn:microsoft.com/office/officeart/2005/8/layout/hierarchy5"/>
    <dgm:cxn modelId="{73DC4312-875E-4338-ADA2-CCA9C4945934}" type="presParOf" srcId="{0DE89A35-206B-4D1F-B869-6ADB7B8F2C72}" destId="{27A69D41-5F20-442E-B82B-989C39F5CFF7}" srcOrd="0" destOrd="0" presId="urn:microsoft.com/office/officeart/2005/8/layout/hierarchy5"/>
    <dgm:cxn modelId="{2E67528E-C52D-456D-B53D-08FE10E7751C}" type="presParOf" srcId="{0DE89A35-206B-4D1F-B869-6ADB7B8F2C72}" destId="{BD6E665F-A583-4A91-BEBA-E9A2AE9BAF88}" srcOrd="1" destOrd="0" presId="urn:microsoft.com/office/officeart/2005/8/layout/hierarchy5"/>
    <dgm:cxn modelId="{B3921EE3-BC0C-4EF5-8C04-63723227A97E}" type="presParOf" srcId="{29C55587-CA9D-4408-9D43-1EB807744BCA}" destId="{D558F975-1009-4AE0-A308-4D08BBFA04FD}" srcOrd="3" destOrd="0" presId="urn:microsoft.com/office/officeart/2005/8/layout/hierarchy5"/>
    <dgm:cxn modelId="{F0FDF6D8-9754-43E2-8643-B1D9C984CBB7}" type="presParOf" srcId="{D558F975-1009-4AE0-A308-4D08BBFA04FD}" destId="{CEEEB12C-9A29-47EC-9757-47E3D99F4BDF}" srcOrd="0" destOrd="0" presId="urn:microsoft.com/office/officeart/2005/8/layout/hierarchy5"/>
    <dgm:cxn modelId="{3C9BF701-6B72-46BD-8B7B-1C13ED69A587}" type="presParOf" srcId="{29C55587-CA9D-4408-9D43-1EB807744BCA}" destId="{C1728737-EB5A-409E-BBFB-B773C52E1A19}" srcOrd="4" destOrd="0" presId="urn:microsoft.com/office/officeart/2005/8/layout/hierarchy5"/>
    <dgm:cxn modelId="{1ED38C58-77B4-48F4-9E5C-3CFB249F675B}" type="presParOf" srcId="{C1728737-EB5A-409E-BBFB-B773C52E1A19}" destId="{F8E6FDDE-0D9B-46F3-80A8-7AB1FE5E989E}" srcOrd="0" destOrd="0" presId="urn:microsoft.com/office/officeart/2005/8/layout/hierarchy5"/>
    <dgm:cxn modelId="{7885A04A-B7F5-4329-A611-5A89B0BC0A6F}" type="presParOf" srcId="{C1728737-EB5A-409E-BBFB-B773C52E1A19}" destId="{D7123B7B-70F4-4045-9E43-60C58CBD05BA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9FC5604-7008-44C3-9C8D-F2301EF028FC}" type="doc">
      <dgm:prSet loTypeId="urn:microsoft.com/office/officeart/2005/8/layout/hierarchy5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C3011D-79AF-483B-A1B1-4AD8775C9776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  <a:latin typeface="Lub Dub" panose="020B0603030403020204"/>
            </a:rPr>
            <a:t>Potential Strategies</a:t>
          </a:r>
        </a:p>
      </dgm:t>
    </dgm:pt>
    <dgm:pt modelId="{67F885D4-01D3-4A34-8837-B8B796CC61C2}" type="parTrans" cxnId="{190C3058-0778-4470-AC04-95C3F78495D4}">
      <dgm:prSet/>
      <dgm:spPr/>
      <dgm:t>
        <a:bodyPr/>
        <a:lstStyle/>
        <a:p>
          <a:endParaRPr lang="en-US"/>
        </a:p>
      </dgm:t>
    </dgm:pt>
    <dgm:pt modelId="{83AA63FE-4795-48F5-A334-17C634DC22B8}" type="sibTrans" cxnId="{190C3058-0778-4470-AC04-95C3F78495D4}">
      <dgm:prSet/>
      <dgm:spPr/>
      <dgm:t>
        <a:bodyPr/>
        <a:lstStyle/>
        <a:p>
          <a:endParaRPr lang="en-US"/>
        </a:p>
      </dgm:t>
    </dgm:pt>
    <dgm:pt modelId="{BD8AE2C2-642C-444F-89C2-FEC791750EBE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  <a:latin typeface="Lub Dub" panose="020B0603030403020204"/>
            </a:rPr>
            <a:t>Level of Intervention/Target Audience</a:t>
          </a:r>
        </a:p>
      </dgm:t>
    </dgm:pt>
    <dgm:pt modelId="{AC981997-16F2-408E-B1AB-F6852E3DC3C4}" type="parTrans" cxnId="{F1E8502B-93E7-48A9-9190-0071D370DF09}">
      <dgm:prSet/>
      <dgm:spPr/>
      <dgm:t>
        <a:bodyPr/>
        <a:lstStyle/>
        <a:p>
          <a:endParaRPr lang="en-US"/>
        </a:p>
      </dgm:t>
    </dgm:pt>
    <dgm:pt modelId="{CCE08AA3-3875-4E5A-944A-663B182C0CD9}" type="sibTrans" cxnId="{F1E8502B-93E7-48A9-9190-0071D370DF09}">
      <dgm:prSet/>
      <dgm:spPr/>
      <dgm:t>
        <a:bodyPr/>
        <a:lstStyle/>
        <a:p>
          <a:endParaRPr lang="en-US"/>
        </a:p>
      </dgm:t>
    </dgm:pt>
    <dgm:pt modelId="{A7FB46CC-092E-490A-9A4E-8A67EC2C797E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  <a:latin typeface="Lub Dub" panose="020B0603030403020204"/>
            </a:rPr>
            <a:t>Challenges Encountered</a:t>
          </a:r>
        </a:p>
      </dgm:t>
    </dgm:pt>
    <dgm:pt modelId="{B94C9272-2B8C-4093-928D-B96EEC83F45B}" type="sibTrans" cxnId="{F805F2AD-2BE3-473C-B660-6F150983D3B4}">
      <dgm:prSet/>
      <dgm:spPr/>
      <dgm:t>
        <a:bodyPr/>
        <a:lstStyle/>
        <a:p>
          <a:endParaRPr lang="en-US"/>
        </a:p>
      </dgm:t>
    </dgm:pt>
    <dgm:pt modelId="{0E6B170D-BF97-4E25-BD9A-4B10B0303151}" type="parTrans" cxnId="{F805F2AD-2BE3-473C-B660-6F150983D3B4}">
      <dgm:prSet/>
      <dgm:spPr/>
      <dgm:t>
        <a:bodyPr/>
        <a:lstStyle/>
        <a:p>
          <a:endParaRPr lang="en-US"/>
        </a:p>
      </dgm:t>
    </dgm:pt>
    <dgm:pt modelId="{CE589FE0-7229-4756-AC94-0F6AC5E50D76}">
      <dgm:prSet phldrT="[Text]" custT="1"/>
      <dgm:spPr/>
      <dgm:t>
        <a:bodyPr/>
        <a:lstStyle/>
        <a:p>
          <a:r>
            <a:rPr lang="en-US" sz="800" b="1" dirty="0">
              <a:latin typeface="Lub Dub" panose="020B0603030403020204"/>
            </a:rPr>
            <a:t>State departments of public health, CSCs &amp; transfer-receiving hospitals, foundations such as the AHA/ASA</a:t>
          </a:r>
        </a:p>
      </dgm:t>
    </dgm:pt>
    <dgm:pt modelId="{40559996-ABE5-4D7A-9DF7-0259D6E662F3}" type="sibTrans" cxnId="{54F99D33-BB08-4B8E-AC13-8467E9FCE9AF}">
      <dgm:prSet/>
      <dgm:spPr/>
      <dgm:t>
        <a:bodyPr/>
        <a:lstStyle/>
        <a:p>
          <a:endParaRPr lang="en-US"/>
        </a:p>
      </dgm:t>
    </dgm:pt>
    <dgm:pt modelId="{769521E6-74BC-4A4F-9AE8-5B571025434F}" type="parTrans" cxnId="{54F99D33-BB08-4B8E-AC13-8467E9FCE9AF}">
      <dgm:prSet/>
      <dgm:spPr/>
      <dgm:t>
        <a:bodyPr/>
        <a:lstStyle/>
        <a:p>
          <a:endParaRPr lang="en-US"/>
        </a:p>
      </dgm:t>
    </dgm:pt>
    <dgm:pt modelId="{0BE2E8F1-5053-4C54-BDE8-EFFF3D3E6B68}">
      <dgm:prSet phldrT="[Text]" custT="1"/>
      <dgm:spPr/>
      <dgm:t>
        <a:bodyPr/>
        <a:lstStyle/>
        <a:p>
          <a:r>
            <a:rPr lang="en-US" sz="700" b="1" dirty="0">
              <a:latin typeface="Lub Dub" panose="020B0603030403020204"/>
            </a:rPr>
            <a:t>Providing more robust outreach in underrepresented &amp; underserved regions to increase education on recognition of stroke &amp; LVO &amp; its effects, &amp; increasing education &amp; developing processes to decrease biases in stroke treatment for  LVO</a:t>
          </a:r>
        </a:p>
      </dgm:t>
    </dgm:pt>
    <dgm:pt modelId="{2D22A37A-7D3C-4892-A95C-23933C216E87}" type="sibTrans" cxnId="{EE079A66-C79D-439A-9E1D-C904270EDD1A}">
      <dgm:prSet/>
      <dgm:spPr/>
      <dgm:t>
        <a:bodyPr/>
        <a:lstStyle/>
        <a:p>
          <a:endParaRPr lang="en-US"/>
        </a:p>
      </dgm:t>
    </dgm:pt>
    <dgm:pt modelId="{735ABCAE-55CB-4183-BB61-D1C3BF153822}" type="parTrans" cxnId="{EE079A66-C79D-439A-9E1D-C904270EDD1A}">
      <dgm:prSet/>
      <dgm:spPr/>
      <dgm:t>
        <a:bodyPr/>
        <a:lstStyle/>
        <a:p>
          <a:endParaRPr lang="en-US"/>
        </a:p>
      </dgm:t>
    </dgm:pt>
    <dgm:pt modelId="{00DBFCAD-8FC8-473E-802C-2B48134BA07A}">
      <dgm:prSet phldrT="[Text]" custT="1"/>
      <dgm:spPr/>
      <dgm:t>
        <a:bodyPr/>
        <a:lstStyle/>
        <a:p>
          <a:r>
            <a:rPr lang="en-US" sz="1000" b="1" dirty="0">
              <a:latin typeface="Lub Dub" panose="020B0603030403020204"/>
            </a:rPr>
            <a:t>Patient-level sociocultural &amp; educational disparity &amp; its effects on LVO recognition &amp; the activation of LVO process</a:t>
          </a:r>
        </a:p>
      </dgm:t>
    </dgm:pt>
    <dgm:pt modelId="{573FA354-0F00-44B7-8511-C176462F8946}" type="sibTrans" cxnId="{06003B2A-B102-4BB4-B6E4-E8756D86356A}">
      <dgm:prSet/>
      <dgm:spPr/>
      <dgm:t>
        <a:bodyPr/>
        <a:lstStyle/>
        <a:p>
          <a:endParaRPr lang="en-US"/>
        </a:p>
      </dgm:t>
    </dgm:pt>
    <dgm:pt modelId="{1F87AB86-BA4B-4002-8D3D-5CD7A054E81E}" type="parTrans" cxnId="{06003B2A-B102-4BB4-B6E4-E8756D86356A}">
      <dgm:prSet/>
      <dgm:spPr/>
      <dgm:t>
        <a:bodyPr/>
        <a:lstStyle/>
        <a:p>
          <a:endParaRPr lang="en-US"/>
        </a:p>
      </dgm:t>
    </dgm:pt>
    <dgm:pt modelId="{23D6DE7F-A452-4535-8AC9-F5947452627E}" type="pres">
      <dgm:prSet presAssocID="{99FC5604-7008-44C3-9C8D-F2301EF028F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CDE6208-3A93-4B31-94DF-3A5AB59D8EC3}" type="pres">
      <dgm:prSet presAssocID="{99FC5604-7008-44C3-9C8D-F2301EF028FC}" presName="hierFlow" presStyleCnt="0"/>
      <dgm:spPr/>
    </dgm:pt>
    <dgm:pt modelId="{74D2BD85-B62C-4638-B28E-51E20C9C5E56}" type="pres">
      <dgm:prSet presAssocID="{99FC5604-7008-44C3-9C8D-F2301EF028FC}" presName="firstBuf" presStyleCnt="0"/>
      <dgm:spPr/>
    </dgm:pt>
    <dgm:pt modelId="{752448FE-AB6D-4987-9BDC-2D443FDC40E2}" type="pres">
      <dgm:prSet presAssocID="{99FC5604-7008-44C3-9C8D-F2301EF028F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E92D661-5100-4717-A29D-52CED820C22A}" type="pres">
      <dgm:prSet presAssocID="{00DBFCAD-8FC8-473E-802C-2B48134BA07A}" presName="Name17" presStyleCnt="0"/>
      <dgm:spPr/>
    </dgm:pt>
    <dgm:pt modelId="{79FF2D55-E1B4-418E-B045-39CDB9533D3D}" type="pres">
      <dgm:prSet presAssocID="{00DBFCAD-8FC8-473E-802C-2B48134BA07A}" presName="level1Shape" presStyleLbl="node0" presStyleIdx="0" presStyleCnt="1" custFlipHor="1" custScaleX="114059" custScaleY="67903" custLinFactNeighborX="-7241" custLinFactNeighborY="-55702">
        <dgm:presLayoutVars>
          <dgm:chPref val="3"/>
        </dgm:presLayoutVars>
      </dgm:prSet>
      <dgm:spPr/>
    </dgm:pt>
    <dgm:pt modelId="{70478944-C3C2-4937-9197-8AB6127BD497}" type="pres">
      <dgm:prSet presAssocID="{00DBFCAD-8FC8-473E-802C-2B48134BA07A}" presName="hierChild2" presStyleCnt="0"/>
      <dgm:spPr/>
    </dgm:pt>
    <dgm:pt modelId="{DC3A5391-931D-4085-93DA-2B071F296B98}" type="pres">
      <dgm:prSet presAssocID="{735ABCAE-55CB-4183-BB61-D1C3BF153822}" presName="Name25" presStyleLbl="parChTrans1D2" presStyleIdx="0" presStyleCnt="1"/>
      <dgm:spPr/>
    </dgm:pt>
    <dgm:pt modelId="{A434183E-9F50-4A19-9036-55AB8B301536}" type="pres">
      <dgm:prSet presAssocID="{735ABCAE-55CB-4183-BB61-D1C3BF153822}" presName="connTx" presStyleLbl="parChTrans1D2" presStyleIdx="0" presStyleCnt="1"/>
      <dgm:spPr/>
    </dgm:pt>
    <dgm:pt modelId="{C8367D4A-6C3F-4B81-A649-B08FD2E41FD7}" type="pres">
      <dgm:prSet presAssocID="{0BE2E8F1-5053-4C54-BDE8-EFFF3D3E6B68}" presName="Name30" presStyleCnt="0"/>
      <dgm:spPr/>
    </dgm:pt>
    <dgm:pt modelId="{50CE3479-DD85-48EA-B21D-15A1C4CD78AD}" type="pres">
      <dgm:prSet presAssocID="{0BE2E8F1-5053-4C54-BDE8-EFFF3D3E6B68}" presName="level2Shape" presStyleLbl="node2" presStyleIdx="0" presStyleCnt="1" custScaleX="116871" custScaleY="64333" custLinFactNeighborX="-22481" custLinFactNeighborY="-55347"/>
      <dgm:spPr/>
    </dgm:pt>
    <dgm:pt modelId="{D971E457-F7F6-4375-9576-F83215BD24C0}" type="pres">
      <dgm:prSet presAssocID="{0BE2E8F1-5053-4C54-BDE8-EFFF3D3E6B68}" presName="hierChild3" presStyleCnt="0"/>
      <dgm:spPr/>
    </dgm:pt>
    <dgm:pt modelId="{8BC946BF-2E1F-4FC7-9C55-1948A5F69D23}" type="pres">
      <dgm:prSet presAssocID="{769521E6-74BC-4A4F-9AE8-5B571025434F}" presName="Name25" presStyleLbl="parChTrans1D3" presStyleIdx="0" presStyleCnt="1"/>
      <dgm:spPr/>
    </dgm:pt>
    <dgm:pt modelId="{9D1B6E06-E36D-480D-82BA-BD0BA82144B6}" type="pres">
      <dgm:prSet presAssocID="{769521E6-74BC-4A4F-9AE8-5B571025434F}" presName="connTx" presStyleLbl="parChTrans1D3" presStyleIdx="0" presStyleCnt="1"/>
      <dgm:spPr/>
    </dgm:pt>
    <dgm:pt modelId="{B0B74D89-1712-4A8A-AB1D-3AB0F2CE704B}" type="pres">
      <dgm:prSet presAssocID="{CE589FE0-7229-4756-AC94-0F6AC5E50D76}" presName="Name30" presStyleCnt="0"/>
      <dgm:spPr/>
    </dgm:pt>
    <dgm:pt modelId="{E2BE4CBC-FF0D-4532-B82B-B29DEA0966EF}" type="pres">
      <dgm:prSet presAssocID="{CE589FE0-7229-4756-AC94-0F6AC5E50D76}" presName="level2Shape" presStyleLbl="node3" presStyleIdx="0" presStyleCnt="1" custScaleX="117796" custScaleY="69376" custLinFactNeighborX="-40102" custLinFactNeighborY="-54293"/>
      <dgm:spPr/>
    </dgm:pt>
    <dgm:pt modelId="{78FD00DA-9971-4083-ABEF-41FF43456F3C}" type="pres">
      <dgm:prSet presAssocID="{CE589FE0-7229-4756-AC94-0F6AC5E50D76}" presName="hierChild3" presStyleCnt="0"/>
      <dgm:spPr/>
    </dgm:pt>
    <dgm:pt modelId="{29C55587-CA9D-4408-9D43-1EB807744BCA}" type="pres">
      <dgm:prSet presAssocID="{99FC5604-7008-44C3-9C8D-F2301EF028FC}" presName="bgShapesFlow" presStyleCnt="0"/>
      <dgm:spPr/>
    </dgm:pt>
    <dgm:pt modelId="{02C143C3-ABE4-42F1-82E5-F47785312759}" type="pres">
      <dgm:prSet presAssocID="{A7FB46CC-092E-490A-9A4E-8A67EC2C797E}" presName="rectComp" presStyleCnt="0"/>
      <dgm:spPr/>
    </dgm:pt>
    <dgm:pt modelId="{7D8A0A29-B955-4A8B-B12B-33113BF7755F}" type="pres">
      <dgm:prSet presAssocID="{A7FB46CC-092E-490A-9A4E-8A67EC2C797E}" presName="bgRect" presStyleLbl="bgShp" presStyleIdx="0" presStyleCnt="3" custLinFactNeighborX="-265"/>
      <dgm:spPr/>
    </dgm:pt>
    <dgm:pt modelId="{1767F1B9-B678-4555-BD32-73050E88327D}" type="pres">
      <dgm:prSet presAssocID="{A7FB46CC-092E-490A-9A4E-8A67EC2C797E}" presName="bgRectTx" presStyleLbl="bgShp" presStyleIdx="0" presStyleCnt="3">
        <dgm:presLayoutVars>
          <dgm:bulletEnabled val="1"/>
        </dgm:presLayoutVars>
      </dgm:prSet>
      <dgm:spPr/>
    </dgm:pt>
    <dgm:pt modelId="{D12DAC04-9A97-4A69-9D0A-3B153675E354}" type="pres">
      <dgm:prSet presAssocID="{A7FB46CC-092E-490A-9A4E-8A67EC2C797E}" presName="spComp" presStyleCnt="0"/>
      <dgm:spPr/>
    </dgm:pt>
    <dgm:pt modelId="{45EF69F7-C680-43BB-99EC-607B772DBF7B}" type="pres">
      <dgm:prSet presAssocID="{A7FB46CC-092E-490A-9A4E-8A67EC2C797E}" presName="hSp" presStyleCnt="0"/>
      <dgm:spPr/>
    </dgm:pt>
    <dgm:pt modelId="{0DE89A35-206B-4D1F-B869-6ADB7B8F2C72}" type="pres">
      <dgm:prSet presAssocID="{E7C3011D-79AF-483B-A1B1-4AD8775C9776}" presName="rectComp" presStyleCnt="0"/>
      <dgm:spPr/>
    </dgm:pt>
    <dgm:pt modelId="{27A69D41-5F20-442E-B82B-989C39F5CFF7}" type="pres">
      <dgm:prSet presAssocID="{E7C3011D-79AF-483B-A1B1-4AD8775C9776}" presName="bgRect" presStyleLbl="bgShp" presStyleIdx="1" presStyleCnt="3"/>
      <dgm:spPr/>
    </dgm:pt>
    <dgm:pt modelId="{BD6E665F-A583-4A91-BEBA-E9A2AE9BAF88}" type="pres">
      <dgm:prSet presAssocID="{E7C3011D-79AF-483B-A1B1-4AD8775C9776}" presName="bgRectTx" presStyleLbl="bgShp" presStyleIdx="1" presStyleCnt="3">
        <dgm:presLayoutVars>
          <dgm:bulletEnabled val="1"/>
        </dgm:presLayoutVars>
      </dgm:prSet>
      <dgm:spPr/>
    </dgm:pt>
    <dgm:pt modelId="{D558F975-1009-4AE0-A308-4D08BBFA04FD}" type="pres">
      <dgm:prSet presAssocID="{E7C3011D-79AF-483B-A1B1-4AD8775C9776}" presName="spComp" presStyleCnt="0"/>
      <dgm:spPr/>
    </dgm:pt>
    <dgm:pt modelId="{CEEEB12C-9A29-47EC-9757-47E3D99F4BDF}" type="pres">
      <dgm:prSet presAssocID="{E7C3011D-79AF-483B-A1B1-4AD8775C9776}" presName="hSp" presStyleCnt="0"/>
      <dgm:spPr/>
    </dgm:pt>
    <dgm:pt modelId="{C1728737-EB5A-409E-BBFB-B773C52E1A19}" type="pres">
      <dgm:prSet presAssocID="{BD8AE2C2-642C-444F-89C2-FEC791750EBE}" presName="rectComp" presStyleCnt="0"/>
      <dgm:spPr/>
    </dgm:pt>
    <dgm:pt modelId="{F8E6FDDE-0D9B-46F3-80A8-7AB1FE5E989E}" type="pres">
      <dgm:prSet presAssocID="{BD8AE2C2-642C-444F-89C2-FEC791750EBE}" presName="bgRect" presStyleLbl="bgShp" presStyleIdx="2" presStyleCnt="3"/>
      <dgm:spPr/>
    </dgm:pt>
    <dgm:pt modelId="{D7123B7B-70F4-4045-9E43-60C58CBD05BA}" type="pres">
      <dgm:prSet presAssocID="{BD8AE2C2-642C-444F-89C2-FEC791750EBE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FA208104-65F1-4C15-A137-7E9515748B48}" type="presOf" srcId="{99FC5604-7008-44C3-9C8D-F2301EF028FC}" destId="{23D6DE7F-A452-4535-8AC9-F5947452627E}" srcOrd="0" destOrd="0" presId="urn:microsoft.com/office/officeart/2005/8/layout/hierarchy5"/>
    <dgm:cxn modelId="{2F27F204-357B-443C-831A-498A345AFB22}" type="presOf" srcId="{735ABCAE-55CB-4183-BB61-D1C3BF153822}" destId="{A434183E-9F50-4A19-9036-55AB8B301536}" srcOrd="1" destOrd="0" presId="urn:microsoft.com/office/officeart/2005/8/layout/hierarchy5"/>
    <dgm:cxn modelId="{7EA87A05-93C8-444B-BDE6-8ADF8FD56A67}" type="presOf" srcId="{A7FB46CC-092E-490A-9A4E-8A67EC2C797E}" destId="{1767F1B9-B678-4555-BD32-73050E88327D}" srcOrd="1" destOrd="0" presId="urn:microsoft.com/office/officeart/2005/8/layout/hierarchy5"/>
    <dgm:cxn modelId="{8C9A0F10-5C19-485B-AFBF-491AF666401A}" type="presOf" srcId="{BD8AE2C2-642C-444F-89C2-FEC791750EBE}" destId="{F8E6FDDE-0D9B-46F3-80A8-7AB1FE5E989E}" srcOrd="0" destOrd="0" presId="urn:microsoft.com/office/officeart/2005/8/layout/hierarchy5"/>
    <dgm:cxn modelId="{06003B2A-B102-4BB4-B6E4-E8756D86356A}" srcId="{99FC5604-7008-44C3-9C8D-F2301EF028FC}" destId="{00DBFCAD-8FC8-473E-802C-2B48134BA07A}" srcOrd="0" destOrd="0" parTransId="{1F87AB86-BA4B-4002-8D3D-5CD7A054E81E}" sibTransId="{573FA354-0F00-44B7-8511-C176462F8946}"/>
    <dgm:cxn modelId="{F1E8502B-93E7-48A9-9190-0071D370DF09}" srcId="{99FC5604-7008-44C3-9C8D-F2301EF028FC}" destId="{BD8AE2C2-642C-444F-89C2-FEC791750EBE}" srcOrd="3" destOrd="0" parTransId="{AC981997-16F2-408E-B1AB-F6852E3DC3C4}" sibTransId="{CCE08AA3-3875-4E5A-944A-663B182C0CD9}"/>
    <dgm:cxn modelId="{2CCBD62D-E59F-4CCD-B4FD-1009D45A107F}" type="presOf" srcId="{769521E6-74BC-4A4F-9AE8-5B571025434F}" destId="{8BC946BF-2E1F-4FC7-9C55-1948A5F69D23}" srcOrd="0" destOrd="0" presId="urn:microsoft.com/office/officeart/2005/8/layout/hierarchy5"/>
    <dgm:cxn modelId="{54F99D33-BB08-4B8E-AC13-8467E9FCE9AF}" srcId="{0BE2E8F1-5053-4C54-BDE8-EFFF3D3E6B68}" destId="{CE589FE0-7229-4756-AC94-0F6AC5E50D76}" srcOrd="0" destOrd="0" parTransId="{769521E6-74BC-4A4F-9AE8-5B571025434F}" sibTransId="{40559996-ABE5-4D7A-9DF7-0259D6E662F3}"/>
    <dgm:cxn modelId="{35FAA03D-DC21-4D26-94E6-16FCED26A254}" type="presOf" srcId="{769521E6-74BC-4A4F-9AE8-5B571025434F}" destId="{9D1B6E06-E36D-480D-82BA-BD0BA82144B6}" srcOrd="1" destOrd="0" presId="urn:microsoft.com/office/officeart/2005/8/layout/hierarchy5"/>
    <dgm:cxn modelId="{EE079A66-C79D-439A-9E1D-C904270EDD1A}" srcId="{00DBFCAD-8FC8-473E-802C-2B48134BA07A}" destId="{0BE2E8F1-5053-4C54-BDE8-EFFF3D3E6B68}" srcOrd="0" destOrd="0" parTransId="{735ABCAE-55CB-4183-BB61-D1C3BF153822}" sibTransId="{2D22A37A-7D3C-4892-A95C-23933C216E87}"/>
    <dgm:cxn modelId="{C9370778-ABA5-4464-8FCC-AA7AE235451E}" type="presOf" srcId="{BD8AE2C2-642C-444F-89C2-FEC791750EBE}" destId="{D7123B7B-70F4-4045-9E43-60C58CBD05BA}" srcOrd="1" destOrd="0" presId="urn:microsoft.com/office/officeart/2005/8/layout/hierarchy5"/>
    <dgm:cxn modelId="{190C3058-0778-4470-AC04-95C3F78495D4}" srcId="{99FC5604-7008-44C3-9C8D-F2301EF028FC}" destId="{E7C3011D-79AF-483B-A1B1-4AD8775C9776}" srcOrd="2" destOrd="0" parTransId="{67F885D4-01D3-4A34-8837-B8B796CC61C2}" sibTransId="{83AA63FE-4795-48F5-A334-17C634DC22B8}"/>
    <dgm:cxn modelId="{9BF08DA8-59C0-4BCB-9D32-35617E3D4E53}" type="presOf" srcId="{735ABCAE-55CB-4183-BB61-D1C3BF153822}" destId="{DC3A5391-931D-4085-93DA-2B071F296B98}" srcOrd="0" destOrd="0" presId="urn:microsoft.com/office/officeart/2005/8/layout/hierarchy5"/>
    <dgm:cxn modelId="{F805F2AD-2BE3-473C-B660-6F150983D3B4}" srcId="{99FC5604-7008-44C3-9C8D-F2301EF028FC}" destId="{A7FB46CC-092E-490A-9A4E-8A67EC2C797E}" srcOrd="1" destOrd="0" parTransId="{0E6B170D-BF97-4E25-BD9A-4B10B0303151}" sibTransId="{B94C9272-2B8C-4093-928D-B96EEC83F45B}"/>
    <dgm:cxn modelId="{E2A439C4-E4E4-48DC-805E-3939046F5C8D}" type="presOf" srcId="{00DBFCAD-8FC8-473E-802C-2B48134BA07A}" destId="{79FF2D55-E1B4-418E-B045-39CDB9533D3D}" srcOrd="0" destOrd="0" presId="urn:microsoft.com/office/officeart/2005/8/layout/hierarchy5"/>
    <dgm:cxn modelId="{11CA33C6-CAC2-4927-B061-10BBBBCBACC4}" type="presOf" srcId="{CE589FE0-7229-4756-AC94-0F6AC5E50D76}" destId="{E2BE4CBC-FF0D-4532-B82B-B29DEA0966EF}" srcOrd="0" destOrd="0" presId="urn:microsoft.com/office/officeart/2005/8/layout/hierarchy5"/>
    <dgm:cxn modelId="{614306CB-5721-42EB-B73E-792B95EAFBBD}" type="presOf" srcId="{0BE2E8F1-5053-4C54-BDE8-EFFF3D3E6B68}" destId="{50CE3479-DD85-48EA-B21D-15A1C4CD78AD}" srcOrd="0" destOrd="0" presId="urn:microsoft.com/office/officeart/2005/8/layout/hierarchy5"/>
    <dgm:cxn modelId="{2CCCE7D3-549B-4191-BC71-D2ACB8F21173}" type="presOf" srcId="{A7FB46CC-092E-490A-9A4E-8A67EC2C797E}" destId="{7D8A0A29-B955-4A8B-B12B-33113BF7755F}" srcOrd="0" destOrd="0" presId="urn:microsoft.com/office/officeart/2005/8/layout/hierarchy5"/>
    <dgm:cxn modelId="{5420D9D6-C4D4-4240-9F1B-2C903C0EDF20}" type="presOf" srcId="{E7C3011D-79AF-483B-A1B1-4AD8775C9776}" destId="{27A69D41-5F20-442E-B82B-989C39F5CFF7}" srcOrd="0" destOrd="0" presId="urn:microsoft.com/office/officeart/2005/8/layout/hierarchy5"/>
    <dgm:cxn modelId="{5B4DA9D8-8587-4C37-B2B5-DDFA9DA98C4D}" type="presOf" srcId="{E7C3011D-79AF-483B-A1B1-4AD8775C9776}" destId="{BD6E665F-A583-4A91-BEBA-E9A2AE9BAF88}" srcOrd="1" destOrd="0" presId="urn:microsoft.com/office/officeart/2005/8/layout/hierarchy5"/>
    <dgm:cxn modelId="{C29C138A-AC91-4034-883F-9500D92CA853}" type="presParOf" srcId="{23D6DE7F-A452-4535-8AC9-F5947452627E}" destId="{CCDE6208-3A93-4B31-94DF-3A5AB59D8EC3}" srcOrd="0" destOrd="0" presId="urn:microsoft.com/office/officeart/2005/8/layout/hierarchy5"/>
    <dgm:cxn modelId="{03CC3FBD-34DE-4E0E-8F98-56C9B386A69E}" type="presParOf" srcId="{CCDE6208-3A93-4B31-94DF-3A5AB59D8EC3}" destId="{74D2BD85-B62C-4638-B28E-51E20C9C5E56}" srcOrd="0" destOrd="0" presId="urn:microsoft.com/office/officeart/2005/8/layout/hierarchy5"/>
    <dgm:cxn modelId="{944E0E6F-D949-43B7-84FB-E04116F9DED6}" type="presParOf" srcId="{CCDE6208-3A93-4B31-94DF-3A5AB59D8EC3}" destId="{752448FE-AB6D-4987-9BDC-2D443FDC40E2}" srcOrd="1" destOrd="0" presId="urn:microsoft.com/office/officeart/2005/8/layout/hierarchy5"/>
    <dgm:cxn modelId="{88C54431-9741-4B0D-8962-C82B6836929A}" type="presParOf" srcId="{752448FE-AB6D-4987-9BDC-2D443FDC40E2}" destId="{CE92D661-5100-4717-A29D-52CED820C22A}" srcOrd="0" destOrd="0" presId="urn:microsoft.com/office/officeart/2005/8/layout/hierarchy5"/>
    <dgm:cxn modelId="{BB762DB7-F4E6-461B-8623-401AB5E6B6A6}" type="presParOf" srcId="{CE92D661-5100-4717-A29D-52CED820C22A}" destId="{79FF2D55-E1B4-418E-B045-39CDB9533D3D}" srcOrd="0" destOrd="0" presId="urn:microsoft.com/office/officeart/2005/8/layout/hierarchy5"/>
    <dgm:cxn modelId="{B8A08CE5-D290-405F-B94A-7A75132E9CA7}" type="presParOf" srcId="{CE92D661-5100-4717-A29D-52CED820C22A}" destId="{70478944-C3C2-4937-9197-8AB6127BD497}" srcOrd="1" destOrd="0" presId="urn:microsoft.com/office/officeart/2005/8/layout/hierarchy5"/>
    <dgm:cxn modelId="{D887F4A3-9F8C-4395-B03E-4096EAEA5C0A}" type="presParOf" srcId="{70478944-C3C2-4937-9197-8AB6127BD497}" destId="{DC3A5391-931D-4085-93DA-2B071F296B98}" srcOrd="0" destOrd="0" presId="urn:microsoft.com/office/officeart/2005/8/layout/hierarchy5"/>
    <dgm:cxn modelId="{D0914913-5200-4C4F-9076-5DB9F2CC5BA9}" type="presParOf" srcId="{DC3A5391-931D-4085-93DA-2B071F296B98}" destId="{A434183E-9F50-4A19-9036-55AB8B301536}" srcOrd="0" destOrd="0" presId="urn:microsoft.com/office/officeart/2005/8/layout/hierarchy5"/>
    <dgm:cxn modelId="{90F114FC-C91E-4E25-BF7D-161DDECF21D9}" type="presParOf" srcId="{70478944-C3C2-4937-9197-8AB6127BD497}" destId="{C8367D4A-6C3F-4B81-A649-B08FD2E41FD7}" srcOrd="1" destOrd="0" presId="urn:microsoft.com/office/officeart/2005/8/layout/hierarchy5"/>
    <dgm:cxn modelId="{419BE58F-27F0-4525-9785-EFCF187970FE}" type="presParOf" srcId="{C8367D4A-6C3F-4B81-A649-B08FD2E41FD7}" destId="{50CE3479-DD85-48EA-B21D-15A1C4CD78AD}" srcOrd="0" destOrd="0" presId="urn:microsoft.com/office/officeart/2005/8/layout/hierarchy5"/>
    <dgm:cxn modelId="{903BBFA0-30D7-4FC3-9C02-60853ED37A7B}" type="presParOf" srcId="{C8367D4A-6C3F-4B81-A649-B08FD2E41FD7}" destId="{D971E457-F7F6-4375-9576-F83215BD24C0}" srcOrd="1" destOrd="0" presId="urn:microsoft.com/office/officeart/2005/8/layout/hierarchy5"/>
    <dgm:cxn modelId="{34995A6C-6628-4969-8AB9-F0C72546E060}" type="presParOf" srcId="{D971E457-F7F6-4375-9576-F83215BD24C0}" destId="{8BC946BF-2E1F-4FC7-9C55-1948A5F69D23}" srcOrd="0" destOrd="0" presId="urn:microsoft.com/office/officeart/2005/8/layout/hierarchy5"/>
    <dgm:cxn modelId="{271B4C87-6152-4B30-8FCF-63A10EE45BA2}" type="presParOf" srcId="{8BC946BF-2E1F-4FC7-9C55-1948A5F69D23}" destId="{9D1B6E06-E36D-480D-82BA-BD0BA82144B6}" srcOrd="0" destOrd="0" presId="urn:microsoft.com/office/officeart/2005/8/layout/hierarchy5"/>
    <dgm:cxn modelId="{582C983E-8992-4DCF-8BA4-87AA23BC787C}" type="presParOf" srcId="{D971E457-F7F6-4375-9576-F83215BD24C0}" destId="{B0B74D89-1712-4A8A-AB1D-3AB0F2CE704B}" srcOrd="1" destOrd="0" presId="urn:microsoft.com/office/officeart/2005/8/layout/hierarchy5"/>
    <dgm:cxn modelId="{BF105D7D-4651-4228-8C3A-8409FD8E8447}" type="presParOf" srcId="{B0B74D89-1712-4A8A-AB1D-3AB0F2CE704B}" destId="{E2BE4CBC-FF0D-4532-B82B-B29DEA0966EF}" srcOrd="0" destOrd="0" presId="urn:microsoft.com/office/officeart/2005/8/layout/hierarchy5"/>
    <dgm:cxn modelId="{ED56349D-A9AA-4339-A38F-E926AF1FFA5B}" type="presParOf" srcId="{B0B74D89-1712-4A8A-AB1D-3AB0F2CE704B}" destId="{78FD00DA-9971-4083-ABEF-41FF43456F3C}" srcOrd="1" destOrd="0" presId="urn:microsoft.com/office/officeart/2005/8/layout/hierarchy5"/>
    <dgm:cxn modelId="{1F6443AB-99EF-485F-B402-A9AC5532A589}" type="presParOf" srcId="{23D6DE7F-A452-4535-8AC9-F5947452627E}" destId="{29C55587-CA9D-4408-9D43-1EB807744BCA}" srcOrd="1" destOrd="0" presId="urn:microsoft.com/office/officeart/2005/8/layout/hierarchy5"/>
    <dgm:cxn modelId="{864C2036-D304-435D-A7F4-2BEB925470D9}" type="presParOf" srcId="{29C55587-CA9D-4408-9D43-1EB807744BCA}" destId="{02C143C3-ABE4-42F1-82E5-F47785312759}" srcOrd="0" destOrd="0" presId="urn:microsoft.com/office/officeart/2005/8/layout/hierarchy5"/>
    <dgm:cxn modelId="{3B31DE8B-C3A8-44B2-A6F6-71B547614E8E}" type="presParOf" srcId="{02C143C3-ABE4-42F1-82E5-F47785312759}" destId="{7D8A0A29-B955-4A8B-B12B-33113BF7755F}" srcOrd="0" destOrd="0" presId="urn:microsoft.com/office/officeart/2005/8/layout/hierarchy5"/>
    <dgm:cxn modelId="{FF0481C4-C104-4BA2-BB3B-29663204DEF6}" type="presParOf" srcId="{02C143C3-ABE4-42F1-82E5-F47785312759}" destId="{1767F1B9-B678-4555-BD32-73050E88327D}" srcOrd="1" destOrd="0" presId="urn:microsoft.com/office/officeart/2005/8/layout/hierarchy5"/>
    <dgm:cxn modelId="{6952EA68-6CDD-4825-8B3A-62A9C3FD8FF4}" type="presParOf" srcId="{29C55587-CA9D-4408-9D43-1EB807744BCA}" destId="{D12DAC04-9A97-4A69-9D0A-3B153675E354}" srcOrd="1" destOrd="0" presId="urn:microsoft.com/office/officeart/2005/8/layout/hierarchy5"/>
    <dgm:cxn modelId="{8929DAF8-00E5-41A1-A145-B31163752A05}" type="presParOf" srcId="{D12DAC04-9A97-4A69-9D0A-3B153675E354}" destId="{45EF69F7-C680-43BB-99EC-607B772DBF7B}" srcOrd="0" destOrd="0" presId="urn:microsoft.com/office/officeart/2005/8/layout/hierarchy5"/>
    <dgm:cxn modelId="{51EAD096-7C85-40B3-B9AE-C70BD270A53C}" type="presParOf" srcId="{29C55587-CA9D-4408-9D43-1EB807744BCA}" destId="{0DE89A35-206B-4D1F-B869-6ADB7B8F2C72}" srcOrd="2" destOrd="0" presId="urn:microsoft.com/office/officeart/2005/8/layout/hierarchy5"/>
    <dgm:cxn modelId="{73DC4312-875E-4338-ADA2-CCA9C4945934}" type="presParOf" srcId="{0DE89A35-206B-4D1F-B869-6ADB7B8F2C72}" destId="{27A69D41-5F20-442E-B82B-989C39F5CFF7}" srcOrd="0" destOrd="0" presId="urn:microsoft.com/office/officeart/2005/8/layout/hierarchy5"/>
    <dgm:cxn modelId="{2E67528E-C52D-456D-B53D-08FE10E7751C}" type="presParOf" srcId="{0DE89A35-206B-4D1F-B869-6ADB7B8F2C72}" destId="{BD6E665F-A583-4A91-BEBA-E9A2AE9BAF88}" srcOrd="1" destOrd="0" presId="urn:microsoft.com/office/officeart/2005/8/layout/hierarchy5"/>
    <dgm:cxn modelId="{B3921EE3-BC0C-4EF5-8C04-63723227A97E}" type="presParOf" srcId="{29C55587-CA9D-4408-9D43-1EB807744BCA}" destId="{D558F975-1009-4AE0-A308-4D08BBFA04FD}" srcOrd="3" destOrd="0" presId="urn:microsoft.com/office/officeart/2005/8/layout/hierarchy5"/>
    <dgm:cxn modelId="{F0FDF6D8-9754-43E2-8643-B1D9C984CBB7}" type="presParOf" srcId="{D558F975-1009-4AE0-A308-4D08BBFA04FD}" destId="{CEEEB12C-9A29-47EC-9757-47E3D99F4BDF}" srcOrd="0" destOrd="0" presId="urn:microsoft.com/office/officeart/2005/8/layout/hierarchy5"/>
    <dgm:cxn modelId="{3C9BF701-6B72-46BD-8B7B-1C13ED69A587}" type="presParOf" srcId="{29C55587-CA9D-4408-9D43-1EB807744BCA}" destId="{C1728737-EB5A-409E-BBFB-B773C52E1A19}" srcOrd="4" destOrd="0" presId="urn:microsoft.com/office/officeart/2005/8/layout/hierarchy5"/>
    <dgm:cxn modelId="{1ED38C58-77B4-48F4-9E5C-3CFB249F675B}" type="presParOf" srcId="{C1728737-EB5A-409E-BBFB-B773C52E1A19}" destId="{F8E6FDDE-0D9B-46F3-80A8-7AB1FE5E989E}" srcOrd="0" destOrd="0" presId="urn:microsoft.com/office/officeart/2005/8/layout/hierarchy5"/>
    <dgm:cxn modelId="{7885A04A-B7F5-4329-A611-5A89B0BC0A6F}" type="presParOf" srcId="{C1728737-EB5A-409E-BBFB-B773C52E1A19}" destId="{D7123B7B-70F4-4045-9E43-60C58CBD05BA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9FC5604-7008-44C3-9C8D-F2301EF028FC}" type="doc">
      <dgm:prSet loTypeId="urn:microsoft.com/office/officeart/2005/8/layout/hierarchy5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DBFCAD-8FC8-473E-802C-2B48134BA07A}">
      <dgm:prSet phldrT="[Text]" custT="1"/>
      <dgm:spPr/>
      <dgm:t>
        <a:bodyPr/>
        <a:lstStyle/>
        <a:p>
          <a:r>
            <a:rPr lang="en-US" sz="1200" b="1" dirty="0">
              <a:latin typeface="Lub Dub" panose="020B0603030403020204"/>
            </a:rPr>
            <a:t>Access to inpatient neurologic expertise</a:t>
          </a:r>
        </a:p>
      </dgm:t>
    </dgm:pt>
    <dgm:pt modelId="{1F87AB86-BA4B-4002-8D3D-5CD7A054E81E}" type="parTrans" cxnId="{06003B2A-B102-4BB4-B6E4-E8756D86356A}">
      <dgm:prSet/>
      <dgm:spPr/>
      <dgm:t>
        <a:bodyPr/>
        <a:lstStyle/>
        <a:p>
          <a:endParaRPr lang="en-US"/>
        </a:p>
      </dgm:t>
    </dgm:pt>
    <dgm:pt modelId="{573FA354-0F00-44B7-8511-C176462F8946}" type="sibTrans" cxnId="{06003B2A-B102-4BB4-B6E4-E8756D86356A}">
      <dgm:prSet/>
      <dgm:spPr/>
      <dgm:t>
        <a:bodyPr/>
        <a:lstStyle/>
        <a:p>
          <a:endParaRPr lang="en-US"/>
        </a:p>
      </dgm:t>
    </dgm:pt>
    <dgm:pt modelId="{0BE2E8F1-5053-4C54-BDE8-EFFF3D3E6B68}">
      <dgm:prSet phldrT="[Text]" custT="1"/>
      <dgm:spPr/>
      <dgm:t>
        <a:bodyPr/>
        <a:lstStyle/>
        <a:p>
          <a:r>
            <a:rPr lang="en-US" sz="1200" b="1" dirty="0">
              <a:latin typeface="Lub Dub" panose="020B0603030403020204"/>
            </a:rPr>
            <a:t>Using </a:t>
          </a:r>
          <a:r>
            <a:rPr lang="en-US" sz="1200" b="1" dirty="0" err="1">
              <a:latin typeface="Lub Dub" panose="020B0603030403020204"/>
            </a:rPr>
            <a:t>teleneurology</a:t>
          </a:r>
          <a:r>
            <a:rPr lang="en-US" sz="1200" b="1" dirty="0">
              <a:latin typeface="Lub Dub" panose="020B0603030403020204"/>
            </a:rPr>
            <a:t> beyond the hyperacute phase of care</a:t>
          </a:r>
        </a:p>
      </dgm:t>
    </dgm:pt>
    <dgm:pt modelId="{735ABCAE-55CB-4183-BB61-D1C3BF153822}" type="parTrans" cxnId="{EE079A66-C79D-439A-9E1D-C904270EDD1A}">
      <dgm:prSet/>
      <dgm:spPr/>
      <dgm:t>
        <a:bodyPr/>
        <a:lstStyle/>
        <a:p>
          <a:endParaRPr lang="en-US"/>
        </a:p>
      </dgm:t>
    </dgm:pt>
    <dgm:pt modelId="{2D22A37A-7D3C-4892-A95C-23933C216E87}" type="sibTrans" cxnId="{EE079A66-C79D-439A-9E1D-C904270EDD1A}">
      <dgm:prSet/>
      <dgm:spPr/>
      <dgm:t>
        <a:bodyPr/>
        <a:lstStyle/>
        <a:p>
          <a:endParaRPr lang="en-US"/>
        </a:p>
      </dgm:t>
    </dgm:pt>
    <dgm:pt modelId="{CE589FE0-7229-4756-AC94-0F6AC5E50D76}">
      <dgm:prSet phldrT="[Text]" custT="1"/>
      <dgm:spPr/>
      <dgm:t>
        <a:bodyPr/>
        <a:lstStyle/>
        <a:p>
          <a:r>
            <a:rPr lang="en-US" sz="1200" b="1" dirty="0">
              <a:latin typeface="Lub Dub" panose="020B0603030403020204"/>
            </a:rPr>
            <a:t>Individual EDs &amp; hospitals</a:t>
          </a:r>
        </a:p>
      </dgm:t>
    </dgm:pt>
    <dgm:pt modelId="{769521E6-74BC-4A4F-9AE8-5B571025434F}" type="parTrans" cxnId="{54F99D33-BB08-4B8E-AC13-8467E9FCE9AF}">
      <dgm:prSet/>
      <dgm:spPr/>
      <dgm:t>
        <a:bodyPr/>
        <a:lstStyle/>
        <a:p>
          <a:endParaRPr lang="en-US"/>
        </a:p>
      </dgm:t>
    </dgm:pt>
    <dgm:pt modelId="{40559996-ABE5-4D7A-9DF7-0259D6E662F3}" type="sibTrans" cxnId="{54F99D33-BB08-4B8E-AC13-8467E9FCE9AF}">
      <dgm:prSet/>
      <dgm:spPr/>
      <dgm:t>
        <a:bodyPr/>
        <a:lstStyle/>
        <a:p>
          <a:endParaRPr lang="en-US"/>
        </a:p>
      </dgm:t>
    </dgm:pt>
    <dgm:pt modelId="{A7FB46CC-092E-490A-9A4E-8A67EC2C797E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  <a:latin typeface="Lub Dub" panose="020B0603030403020204"/>
            </a:rPr>
            <a:t>Challenges Encountered</a:t>
          </a:r>
        </a:p>
      </dgm:t>
    </dgm:pt>
    <dgm:pt modelId="{0E6B170D-BF97-4E25-BD9A-4B10B0303151}" type="parTrans" cxnId="{F805F2AD-2BE3-473C-B660-6F150983D3B4}">
      <dgm:prSet/>
      <dgm:spPr/>
      <dgm:t>
        <a:bodyPr/>
        <a:lstStyle/>
        <a:p>
          <a:endParaRPr lang="en-US"/>
        </a:p>
      </dgm:t>
    </dgm:pt>
    <dgm:pt modelId="{B94C9272-2B8C-4093-928D-B96EEC83F45B}" type="sibTrans" cxnId="{F805F2AD-2BE3-473C-B660-6F150983D3B4}">
      <dgm:prSet/>
      <dgm:spPr/>
      <dgm:t>
        <a:bodyPr/>
        <a:lstStyle/>
        <a:p>
          <a:endParaRPr lang="en-US"/>
        </a:p>
      </dgm:t>
    </dgm:pt>
    <dgm:pt modelId="{E7C3011D-79AF-483B-A1B1-4AD8775C9776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  <a:latin typeface="Lub Dub" panose="020B0603030403020204"/>
            </a:rPr>
            <a:t>Potential Strategies</a:t>
          </a:r>
        </a:p>
      </dgm:t>
    </dgm:pt>
    <dgm:pt modelId="{67F885D4-01D3-4A34-8837-B8B796CC61C2}" type="parTrans" cxnId="{190C3058-0778-4470-AC04-95C3F78495D4}">
      <dgm:prSet/>
      <dgm:spPr/>
      <dgm:t>
        <a:bodyPr/>
        <a:lstStyle/>
        <a:p>
          <a:endParaRPr lang="en-US"/>
        </a:p>
      </dgm:t>
    </dgm:pt>
    <dgm:pt modelId="{83AA63FE-4795-48F5-A334-17C634DC22B8}" type="sibTrans" cxnId="{190C3058-0778-4470-AC04-95C3F78495D4}">
      <dgm:prSet/>
      <dgm:spPr/>
      <dgm:t>
        <a:bodyPr/>
        <a:lstStyle/>
        <a:p>
          <a:endParaRPr lang="en-US"/>
        </a:p>
      </dgm:t>
    </dgm:pt>
    <dgm:pt modelId="{BD8AE2C2-642C-444F-89C2-FEC791750EBE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  <a:latin typeface="Lub Dub" panose="020B0603030403020204"/>
            </a:rPr>
            <a:t>Level of Intervention/Target Audience</a:t>
          </a:r>
        </a:p>
      </dgm:t>
    </dgm:pt>
    <dgm:pt modelId="{AC981997-16F2-408E-B1AB-F6852E3DC3C4}" type="parTrans" cxnId="{F1E8502B-93E7-48A9-9190-0071D370DF09}">
      <dgm:prSet/>
      <dgm:spPr/>
      <dgm:t>
        <a:bodyPr/>
        <a:lstStyle/>
        <a:p>
          <a:endParaRPr lang="en-US"/>
        </a:p>
      </dgm:t>
    </dgm:pt>
    <dgm:pt modelId="{CCE08AA3-3875-4E5A-944A-663B182C0CD9}" type="sibTrans" cxnId="{F1E8502B-93E7-48A9-9190-0071D370DF09}">
      <dgm:prSet/>
      <dgm:spPr/>
      <dgm:t>
        <a:bodyPr/>
        <a:lstStyle/>
        <a:p>
          <a:endParaRPr lang="en-US"/>
        </a:p>
      </dgm:t>
    </dgm:pt>
    <dgm:pt modelId="{23D6DE7F-A452-4535-8AC9-F5947452627E}" type="pres">
      <dgm:prSet presAssocID="{99FC5604-7008-44C3-9C8D-F2301EF028F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CDE6208-3A93-4B31-94DF-3A5AB59D8EC3}" type="pres">
      <dgm:prSet presAssocID="{99FC5604-7008-44C3-9C8D-F2301EF028FC}" presName="hierFlow" presStyleCnt="0"/>
      <dgm:spPr/>
    </dgm:pt>
    <dgm:pt modelId="{74D2BD85-B62C-4638-B28E-51E20C9C5E56}" type="pres">
      <dgm:prSet presAssocID="{99FC5604-7008-44C3-9C8D-F2301EF028FC}" presName="firstBuf" presStyleCnt="0"/>
      <dgm:spPr/>
    </dgm:pt>
    <dgm:pt modelId="{752448FE-AB6D-4987-9BDC-2D443FDC40E2}" type="pres">
      <dgm:prSet presAssocID="{99FC5604-7008-44C3-9C8D-F2301EF028F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E92D661-5100-4717-A29D-52CED820C22A}" type="pres">
      <dgm:prSet presAssocID="{00DBFCAD-8FC8-473E-802C-2B48134BA07A}" presName="Name17" presStyleCnt="0"/>
      <dgm:spPr/>
    </dgm:pt>
    <dgm:pt modelId="{79FF2D55-E1B4-418E-B045-39CDB9533D3D}" type="pres">
      <dgm:prSet presAssocID="{00DBFCAD-8FC8-473E-802C-2B48134BA07A}" presName="level1Shape" presStyleLbl="node0" presStyleIdx="0" presStyleCnt="1" custLinFactNeighborX="-27">
        <dgm:presLayoutVars>
          <dgm:chPref val="3"/>
        </dgm:presLayoutVars>
      </dgm:prSet>
      <dgm:spPr/>
    </dgm:pt>
    <dgm:pt modelId="{70478944-C3C2-4937-9197-8AB6127BD497}" type="pres">
      <dgm:prSet presAssocID="{00DBFCAD-8FC8-473E-802C-2B48134BA07A}" presName="hierChild2" presStyleCnt="0"/>
      <dgm:spPr/>
    </dgm:pt>
    <dgm:pt modelId="{DC3A5391-931D-4085-93DA-2B071F296B98}" type="pres">
      <dgm:prSet presAssocID="{735ABCAE-55CB-4183-BB61-D1C3BF153822}" presName="Name25" presStyleLbl="parChTrans1D2" presStyleIdx="0" presStyleCnt="1"/>
      <dgm:spPr/>
    </dgm:pt>
    <dgm:pt modelId="{A434183E-9F50-4A19-9036-55AB8B301536}" type="pres">
      <dgm:prSet presAssocID="{735ABCAE-55CB-4183-BB61-D1C3BF153822}" presName="connTx" presStyleLbl="parChTrans1D2" presStyleIdx="0" presStyleCnt="1"/>
      <dgm:spPr/>
    </dgm:pt>
    <dgm:pt modelId="{C8367D4A-6C3F-4B81-A649-B08FD2E41FD7}" type="pres">
      <dgm:prSet presAssocID="{0BE2E8F1-5053-4C54-BDE8-EFFF3D3E6B68}" presName="Name30" presStyleCnt="0"/>
      <dgm:spPr/>
    </dgm:pt>
    <dgm:pt modelId="{50CE3479-DD85-48EA-B21D-15A1C4CD78AD}" type="pres">
      <dgm:prSet presAssocID="{0BE2E8F1-5053-4C54-BDE8-EFFF3D3E6B68}" presName="level2Shape" presStyleLbl="node2" presStyleIdx="0" presStyleCnt="1"/>
      <dgm:spPr/>
    </dgm:pt>
    <dgm:pt modelId="{D971E457-F7F6-4375-9576-F83215BD24C0}" type="pres">
      <dgm:prSet presAssocID="{0BE2E8F1-5053-4C54-BDE8-EFFF3D3E6B68}" presName="hierChild3" presStyleCnt="0"/>
      <dgm:spPr/>
    </dgm:pt>
    <dgm:pt modelId="{8BC946BF-2E1F-4FC7-9C55-1948A5F69D23}" type="pres">
      <dgm:prSet presAssocID="{769521E6-74BC-4A4F-9AE8-5B571025434F}" presName="Name25" presStyleLbl="parChTrans1D3" presStyleIdx="0" presStyleCnt="1"/>
      <dgm:spPr/>
    </dgm:pt>
    <dgm:pt modelId="{9D1B6E06-E36D-480D-82BA-BD0BA82144B6}" type="pres">
      <dgm:prSet presAssocID="{769521E6-74BC-4A4F-9AE8-5B571025434F}" presName="connTx" presStyleLbl="parChTrans1D3" presStyleIdx="0" presStyleCnt="1"/>
      <dgm:spPr/>
    </dgm:pt>
    <dgm:pt modelId="{B0B74D89-1712-4A8A-AB1D-3AB0F2CE704B}" type="pres">
      <dgm:prSet presAssocID="{CE589FE0-7229-4756-AC94-0F6AC5E50D76}" presName="Name30" presStyleCnt="0"/>
      <dgm:spPr/>
    </dgm:pt>
    <dgm:pt modelId="{E2BE4CBC-FF0D-4532-B82B-B29DEA0966EF}" type="pres">
      <dgm:prSet presAssocID="{CE589FE0-7229-4756-AC94-0F6AC5E50D76}" presName="level2Shape" presStyleLbl="node3" presStyleIdx="0" presStyleCnt="1"/>
      <dgm:spPr/>
    </dgm:pt>
    <dgm:pt modelId="{78FD00DA-9971-4083-ABEF-41FF43456F3C}" type="pres">
      <dgm:prSet presAssocID="{CE589FE0-7229-4756-AC94-0F6AC5E50D76}" presName="hierChild3" presStyleCnt="0"/>
      <dgm:spPr/>
    </dgm:pt>
    <dgm:pt modelId="{29C55587-CA9D-4408-9D43-1EB807744BCA}" type="pres">
      <dgm:prSet presAssocID="{99FC5604-7008-44C3-9C8D-F2301EF028FC}" presName="bgShapesFlow" presStyleCnt="0"/>
      <dgm:spPr/>
    </dgm:pt>
    <dgm:pt modelId="{02C143C3-ABE4-42F1-82E5-F47785312759}" type="pres">
      <dgm:prSet presAssocID="{A7FB46CC-092E-490A-9A4E-8A67EC2C797E}" presName="rectComp" presStyleCnt="0"/>
      <dgm:spPr/>
    </dgm:pt>
    <dgm:pt modelId="{7D8A0A29-B955-4A8B-B12B-33113BF7755F}" type="pres">
      <dgm:prSet presAssocID="{A7FB46CC-092E-490A-9A4E-8A67EC2C797E}" presName="bgRect" presStyleLbl="bgShp" presStyleIdx="0" presStyleCnt="3"/>
      <dgm:spPr/>
    </dgm:pt>
    <dgm:pt modelId="{1767F1B9-B678-4555-BD32-73050E88327D}" type="pres">
      <dgm:prSet presAssocID="{A7FB46CC-092E-490A-9A4E-8A67EC2C797E}" presName="bgRectTx" presStyleLbl="bgShp" presStyleIdx="0" presStyleCnt="3">
        <dgm:presLayoutVars>
          <dgm:bulletEnabled val="1"/>
        </dgm:presLayoutVars>
      </dgm:prSet>
      <dgm:spPr/>
    </dgm:pt>
    <dgm:pt modelId="{D12DAC04-9A97-4A69-9D0A-3B153675E354}" type="pres">
      <dgm:prSet presAssocID="{A7FB46CC-092E-490A-9A4E-8A67EC2C797E}" presName="spComp" presStyleCnt="0"/>
      <dgm:spPr/>
    </dgm:pt>
    <dgm:pt modelId="{45EF69F7-C680-43BB-99EC-607B772DBF7B}" type="pres">
      <dgm:prSet presAssocID="{A7FB46CC-092E-490A-9A4E-8A67EC2C797E}" presName="hSp" presStyleCnt="0"/>
      <dgm:spPr/>
    </dgm:pt>
    <dgm:pt modelId="{0DE89A35-206B-4D1F-B869-6ADB7B8F2C72}" type="pres">
      <dgm:prSet presAssocID="{E7C3011D-79AF-483B-A1B1-4AD8775C9776}" presName="rectComp" presStyleCnt="0"/>
      <dgm:spPr/>
    </dgm:pt>
    <dgm:pt modelId="{27A69D41-5F20-442E-B82B-989C39F5CFF7}" type="pres">
      <dgm:prSet presAssocID="{E7C3011D-79AF-483B-A1B1-4AD8775C9776}" presName="bgRect" presStyleLbl="bgShp" presStyleIdx="1" presStyleCnt="3"/>
      <dgm:spPr/>
    </dgm:pt>
    <dgm:pt modelId="{BD6E665F-A583-4A91-BEBA-E9A2AE9BAF88}" type="pres">
      <dgm:prSet presAssocID="{E7C3011D-79AF-483B-A1B1-4AD8775C9776}" presName="bgRectTx" presStyleLbl="bgShp" presStyleIdx="1" presStyleCnt="3">
        <dgm:presLayoutVars>
          <dgm:bulletEnabled val="1"/>
        </dgm:presLayoutVars>
      </dgm:prSet>
      <dgm:spPr/>
    </dgm:pt>
    <dgm:pt modelId="{D558F975-1009-4AE0-A308-4D08BBFA04FD}" type="pres">
      <dgm:prSet presAssocID="{E7C3011D-79AF-483B-A1B1-4AD8775C9776}" presName="spComp" presStyleCnt="0"/>
      <dgm:spPr/>
    </dgm:pt>
    <dgm:pt modelId="{CEEEB12C-9A29-47EC-9757-47E3D99F4BDF}" type="pres">
      <dgm:prSet presAssocID="{E7C3011D-79AF-483B-A1B1-4AD8775C9776}" presName="hSp" presStyleCnt="0"/>
      <dgm:spPr/>
    </dgm:pt>
    <dgm:pt modelId="{C1728737-EB5A-409E-BBFB-B773C52E1A19}" type="pres">
      <dgm:prSet presAssocID="{BD8AE2C2-642C-444F-89C2-FEC791750EBE}" presName="rectComp" presStyleCnt="0"/>
      <dgm:spPr/>
    </dgm:pt>
    <dgm:pt modelId="{F8E6FDDE-0D9B-46F3-80A8-7AB1FE5E989E}" type="pres">
      <dgm:prSet presAssocID="{BD8AE2C2-642C-444F-89C2-FEC791750EBE}" presName="bgRect" presStyleLbl="bgShp" presStyleIdx="2" presStyleCnt="3"/>
      <dgm:spPr/>
    </dgm:pt>
    <dgm:pt modelId="{D7123B7B-70F4-4045-9E43-60C58CBD05BA}" type="pres">
      <dgm:prSet presAssocID="{BD8AE2C2-642C-444F-89C2-FEC791750EBE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FA208104-65F1-4C15-A137-7E9515748B48}" type="presOf" srcId="{99FC5604-7008-44C3-9C8D-F2301EF028FC}" destId="{23D6DE7F-A452-4535-8AC9-F5947452627E}" srcOrd="0" destOrd="0" presId="urn:microsoft.com/office/officeart/2005/8/layout/hierarchy5"/>
    <dgm:cxn modelId="{2F27F204-357B-443C-831A-498A345AFB22}" type="presOf" srcId="{735ABCAE-55CB-4183-BB61-D1C3BF153822}" destId="{A434183E-9F50-4A19-9036-55AB8B301536}" srcOrd="1" destOrd="0" presId="urn:microsoft.com/office/officeart/2005/8/layout/hierarchy5"/>
    <dgm:cxn modelId="{7EA87A05-93C8-444B-BDE6-8ADF8FD56A67}" type="presOf" srcId="{A7FB46CC-092E-490A-9A4E-8A67EC2C797E}" destId="{1767F1B9-B678-4555-BD32-73050E88327D}" srcOrd="1" destOrd="0" presId="urn:microsoft.com/office/officeart/2005/8/layout/hierarchy5"/>
    <dgm:cxn modelId="{8C9A0F10-5C19-485B-AFBF-491AF666401A}" type="presOf" srcId="{BD8AE2C2-642C-444F-89C2-FEC791750EBE}" destId="{F8E6FDDE-0D9B-46F3-80A8-7AB1FE5E989E}" srcOrd="0" destOrd="0" presId="urn:microsoft.com/office/officeart/2005/8/layout/hierarchy5"/>
    <dgm:cxn modelId="{06003B2A-B102-4BB4-B6E4-E8756D86356A}" srcId="{99FC5604-7008-44C3-9C8D-F2301EF028FC}" destId="{00DBFCAD-8FC8-473E-802C-2B48134BA07A}" srcOrd="0" destOrd="0" parTransId="{1F87AB86-BA4B-4002-8D3D-5CD7A054E81E}" sibTransId="{573FA354-0F00-44B7-8511-C176462F8946}"/>
    <dgm:cxn modelId="{F1E8502B-93E7-48A9-9190-0071D370DF09}" srcId="{99FC5604-7008-44C3-9C8D-F2301EF028FC}" destId="{BD8AE2C2-642C-444F-89C2-FEC791750EBE}" srcOrd="3" destOrd="0" parTransId="{AC981997-16F2-408E-B1AB-F6852E3DC3C4}" sibTransId="{CCE08AA3-3875-4E5A-944A-663B182C0CD9}"/>
    <dgm:cxn modelId="{2CCBD62D-E59F-4CCD-B4FD-1009D45A107F}" type="presOf" srcId="{769521E6-74BC-4A4F-9AE8-5B571025434F}" destId="{8BC946BF-2E1F-4FC7-9C55-1948A5F69D23}" srcOrd="0" destOrd="0" presId="urn:microsoft.com/office/officeart/2005/8/layout/hierarchy5"/>
    <dgm:cxn modelId="{54F99D33-BB08-4B8E-AC13-8467E9FCE9AF}" srcId="{0BE2E8F1-5053-4C54-BDE8-EFFF3D3E6B68}" destId="{CE589FE0-7229-4756-AC94-0F6AC5E50D76}" srcOrd="0" destOrd="0" parTransId="{769521E6-74BC-4A4F-9AE8-5B571025434F}" sibTransId="{40559996-ABE5-4D7A-9DF7-0259D6E662F3}"/>
    <dgm:cxn modelId="{35FAA03D-DC21-4D26-94E6-16FCED26A254}" type="presOf" srcId="{769521E6-74BC-4A4F-9AE8-5B571025434F}" destId="{9D1B6E06-E36D-480D-82BA-BD0BA82144B6}" srcOrd="1" destOrd="0" presId="urn:microsoft.com/office/officeart/2005/8/layout/hierarchy5"/>
    <dgm:cxn modelId="{EE079A66-C79D-439A-9E1D-C904270EDD1A}" srcId="{00DBFCAD-8FC8-473E-802C-2B48134BA07A}" destId="{0BE2E8F1-5053-4C54-BDE8-EFFF3D3E6B68}" srcOrd="0" destOrd="0" parTransId="{735ABCAE-55CB-4183-BB61-D1C3BF153822}" sibTransId="{2D22A37A-7D3C-4892-A95C-23933C216E87}"/>
    <dgm:cxn modelId="{C9370778-ABA5-4464-8FCC-AA7AE235451E}" type="presOf" srcId="{BD8AE2C2-642C-444F-89C2-FEC791750EBE}" destId="{D7123B7B-70F4-4045-9E43-60C58CBD05BA}" srcOrd="1" destOrd="0" presId="urn:microsoft.com/office/officeart/2005/8/layout/hierarchy5"/>
    <dgm:cxn modelId="{190C3058-0778-4470-AC04-95C3F78495D4}" srcId="{99FC5604-7008-44C3-9C8D-F2301EF028FC}" destId="{E7C3011D-79AF-483B-A1B1-4AD8775C9776}" srcOrd="2" destOrd="0" parTransId="{67F885D4-01D3-4A34-8837-B8B796CC61C2}" sibTransId="{83AA63FE-4795-48F5-A334-17C634DC22B8}"/>
    <dgm:cxn modelId="{9BF08DA8-59C0-4BCB-9D32-35617E3D4E53}" type="presOf" srcId="{735ABCAE-55CB-4183-BB61-D1C3BF153822}" destId="{DC3A5391-931D-4085-93DA-2B071F296B98}" srcOrd="0" destOrd="0" presId="urn:microsoft.com/office/officeart/2005/8/layout/hierarchy5"/>
    <dgm:cxn modelId="{F805F2AD-2BE3-473C-B660-6F150983D3B4}" srcId="{99FC5604-7008-44C3-9C8D-F2301EF028FC}" destId="{A7FB46CC-092E-490A-9A4E-8A67EC2C797E}" srcOrd="1" destOrd="0" parTransId="{0E6B170D-BF97-4E25-BD9A-4B10B0303151}" sibTransId="{B94C9272-2B8C-4093-928D-B96EEC83F45B}"/>
    <dgm:cxn modelId="{E2A439C4-E4E4-48DC-805E-3939046F5C8D}" type="presOf" srcId="{00DBFCAD-8FC8-473E-802C-2B48134BA07A}" destId="{79FF2D55-E1B4-418E-B045-39CDB9533D3D}" srcOrd="0" destOrd="0" presId="urn:microsoft.com/office/officeart/2005/8/layout/hierarchy5"/>
    <dgm:cxn modelId="{11CA33C6-CAC2-4927-B061-10BBBBCBACC4}" type="presOf" srcId="{CE589FE0-7229-4756-AC94-0F6AC5E50D76}" destId="{E2BE4CBC-FF0D-4532-B82B-B29DEA0966EF}" srcOrd="0" destOrd="0" presId="urn:microsoft.com/office/officeart/2005/8/layout/hierarchy5"/>
    <dgm:cxn modelId="{614306CB-5721-42EB-B73E-792B95EAFBBD}" type="presOf" srcId="{0BE2E8F1-5053-4C54-BDE8-EFFF3D3E6B68}" destId="{50CE3479-DD85-48EA-B21D-15A1C4CD78AD}" srcOrd="0" destOrd="0" presId="urn:microsoft.com/office/officeart/2005/8/layout/hierarchy5"/>
    <dgm:cxn modelId="{2CCCE7D3-549B-4191-BC71-D2ACB8F21173}" type="presOf" srcId="{A7FB46CC-092E-490A-9A4E-8A67EC2C797E}" destId="{7D8A0A29-B955-4A8B-B12B-33113BF7755F}" srcOrd="0" destOrd="0" presId="urn:microsoft.com/office/officeart/2005/8/layout/hierarchy5"/>
    <dgm:cxn modelId="{5420D9D6-C4D4-4240-9F1B-2C903C0EDF20}" type="presOf" srcId="{E7C3011D-79AF-483B-A1B1-4AD8775C9776}" destId="{27A69D41-5F20-442E-B82B-989C39F5CFF7}" srcOrd="0" destOrd="0" presId="urn:microsoft.com/office/officeart/2005/8/layout/hierarchy5"/>
    <dgm:cxn modelId="{5B4DA9D8-8587-4C37-B2B5-DDFA9DA98C4D}" type="presOf" srcId="{E7C3011D-79AF-483B-A1B1-4AD8775C9776}" destId="{BD6E665F-A583-4A91-BEBA-E9A2AE9BAF88}" srcOrd="1" destOrd="0" presId="urn:microsoft.com/office/officeart/2005/8/layout/hierarchy5"/>
    <dgm:cxn modelId="{C29C138A-AC91-4034-883F-9500D92CA853}" type="presParOf" srcId="{23D6DE7F-A452-4535-8AC9-F5947452627E}" destId="{CCDE6208-3A93-4B31-94DF-3A5AB59D8EC3}" srcOrd="0" destOrd="0" presId="urn:microsoft.com/office/officeart/2005/8/layout/hierarchy5"/>
    <dgm:cxn modelId="{03CC3FBD-34DE-4E0E-8F98-56C9B386A69E}" type="presParOf" srcId="{CCDE6208-3A93-4B31-94DF-3A5AB59D8EC3}" destId="{74D2BD85-B62C-4638-B28E-51E20C9C5E56}" srcOrd="0" destOrd="0" presId="urn:microsoft.com/office/officeart/2005/8/layout/hierarchy5"/>
    <dgm:cxn modelId="{944E0E6F-D949-43B7-84FB-E04116F9DED6}" type="presParOf" srcId="{CCDE6208-3A93-4B31-94DF-3A5AB59D8EC3}" destId="{752448FE-AB6D-4987-9BDC-2D443FDC40E2}" srcOrd="1" destOrd="0" presId="urn:microsoft.com/office/officeart/2005/8/layout/hierarchy5"/>
    <dgm:cxn modelId="{88C54431-9741-4B0D-8962-C82B6836929A}" type="presParOf" srcId="{752448FE-AB6D-4987-9BDC-2D443FDC40E2}" destId="{CE92D661-5100-4717-A29D-52CED820C22A}" srcOrd="0" destOrd="0" presId="urn:microsoft.com/office/officeart/2005/8/layout/hierarchy5"/>
    <dgm:cxn modelId="{BB762DB7-F4E6-461B-8623-401AB5E6B6A6}" type="presParOf" srcId="{CE92D661-5100-4717-A29D-52CED820C22A}" destId="{79FF2D55-E1B4-418E-B045-39CDB9533D3D}" srcOrd="0" destOrd="0" presId="urn:microsoft.com/office/officeart/2005/8/layout/hierarchy5"/>
    <dgm:cxn modelId="{B8A08CE5-D290-405F-B94A-7A75132E9CA7}" type="presParOf" srcId="{CE92D661-5100-4717-A29D-52CED820C22A}" destId="{70478944-C3C2-4937-9197-8AB6127BD497}" srcOrd="1" destOrd="0" presId="urn:microsoft.com/office/officeart/2005/8/layout/hierarchy5"/>
    <dgm:cxn modelId="{D887F4A3-9F8C-4395-B03E-4096EAEA5C0A}" type="presParOf" srcId="{70478944-C3C2-4937-9197-8AB6127BD497}" destId="{DC3A5391-931D-4085-93DA-2B071F296B98}" srcOrd="0" destOrd="0" presId="urn:microsoft.com/office/officeart/2005/8/layout/hierarchy5"/>
    <dgm:cxn modelId="{D0914913-5200-4C4F-9076-5DB9F2CC5BA9}" type="presParOf" srcId="{DC3A5391-931D-4085-93DA-2B071F296B98}" destId="{A434183E-9F50-4A19-9036-55AB8B301536}" srcOrd="0" destOrd="0" presId="urn:microsoft.com/office/officeart/2005/8/layout/hierarchy5"/>
    <dgm:cxn modelId="{90F114FC-C91E-4E25-BF7D-161DDECF21D9}" type="presParOf" srcId="{70478944-C3C2-4937-9197-8AB6127BD497}" destId="{C8367D4A-6C3F-4B81-A649-B08FD2E41FD7}" srcOrd="1" destOrd="0" presId="urn:microsoft.com/office/officeart/2005/8/layout/hierarchy5"/>
    <dgm:cxn modelId="{419BE58F-27F0-4525-9785-EFCF187970FE}" type="presParOf" srcId="{C8367D4A-6C3F-4B81-A649-B08FD2E41FD7}" destId="{50CE3479-DD85-48EA-B21D-15A1C4CD78AD}" srcOrd="0" destOrd="0" presId="urn:microsoft.com/office/officeart/2005/8/layout/hierarchy5"/>
    <dgm:cxn modelId="{903BBFA0-30D7-4FC3-9C02-60853ED37A7B}" type="presParOf" srcId="{C8367D4A-6C3F-4B81-A649-B08FD2E41FD7}" destId="{D971E457-F7F6-4375-9576-F83215BD24C0}" srcOrd="1" destOrd="0" presId="urn:microsoft.com/office/officeart/2005/8/layout/hierarchy5"/>
    <dgm:cxn modelId="{34995A6C-6628-4969-8AB9-F0C72546E060}" type="presParOf" srcId="{D971E457-F7F6-4375-9576-F83215BD24C0}" destId="{8BC946BF-2E1F-4FC7-9C55-1948A5F69D23}" srcOrd="0" destOrd="0" presId="urn:microsoft.com/office/officeart/2005/8/layout/hierarchy5"/>
    <dgm:cxn modelId="{271B4C87-6152-4B30-8FCF-63A10EE45BA2}" type="presParOf" srcId="{8BC946BF-2E1F-4FC7-9C55-1948A5F69D23}" destId="{9D1B6E06-E36D-480D-82BA-BD0BA82144B6}" srcOrd="0" destOrd="0" presId="urn:microsoft.com/office/officeart/2005/8/layout/hierarchy5"/>
    <dgm:cxn modelId="{582C983E-8992-4DCF-8BA4-87AA23BC787C}" type="presParOf" srcId="{D971E457-F7F6-4375-9576-F83215BD24C0}" destId="{B0B74D89-1712-4A8A-AB1D-3AB0F2CE704B}" srcOrd="1" destOrd="0" presId="urn:microsoft.com/office/officeart/2005/8/layout/hierarchy5"/>
    <dgm:cxn modelId="{BF105D7D-4651-4228-8C3A-8409FD8E8447}" type="presParOf" srcId="{B0B74D89-1712-4A8A-AB1D-3AB0F2CE704B}" destId="{E2BE4CBC-FF0D-4532-B82B-B29DEA0966EF}" srcOrd="0" destOrd="0" presId="urn:microsoft.com/office/officeart/2005/8/layout/hierarchy5"/>
    <dgm:cxn modelId="{ED56349D-A9AA-4339-A38F-E926AF1FFA5B}" type="presParOf" srcId="{B0B74D89-1712-4A8A-AB1D-3AB0F2CE704B}" destId="{78FD00DA-9971-4083-ABEF-41FF43456F3C}" srcOrd="1" destOrd="0" presId="urn:microsoft.com/office/officeart/2005/8/layout/hierarchy5"/>
    <dgm:cxn modelId="{1F6443AB-99EF-485F-B402-A9AC5532A589}" type="presParOf" srcId="{23D6DE7F-A452-4535-8AC9-F5947452627E}" destId="{29C55587-CA9D-4408-9D43-1EB807744BCA}" srcOrd="1" destOrd="0" presId="urn:microsoft.com/office/officeart/2005/8/layout/hierarchy5"/>
    <dgm:cxn modelId="{864C2036-D304-435D-A7F4-2BEB925470D9}" type="presParOf" srcId="{29C55587-CA9D-4408-9D43-1EB807744BCA}" destId="{02C143C3-ABE4-42F1-82E5-F47785312759}" srcOrd="0" destOrd="0" presId="urn:microsoft.com/office/officeart/2005/8/layout/hierarchy5"/>
    <dgm:cxn modelId="{3B31DE8B-C3A8-44B2-A6F6-71B547614E8E}" type="presParOf" srcId="{02C143C3-ABE4-42F1-82E5-F47785312759}" destId="{7D8A0A29-B955-4A8B-B12B-33113BF7755F}" srcOrd="0" destOrd="0" presId="urn:microsoft.com/office/officeart/2005/8/layout/hierarchy5"/>
    <dgm:cxn modelId="{FF0481C4-C104-4BA2-BB3B-29663204DEF6}" type="presParOf" srcId="{02C143C3-ABE4-42F1-82E5-F47785312759}" destId="{1767F1B9-B678-4555-BD32-73050E88327D}" srcOrd="1" destOrd="0" presId="urn:microsoft.com/office/officeart/2005/8/layout/hierarchy5"/>
    <dgm:cxn modelId="{6952EA68-6CDD-4825-8B3A-62A9C3FD8FF4}" type="presParOf" srcId="{29C55587-CA9D-4408-9D43-1EB807744BCA}" destId="{D12DAC04-9A97-4A69-9D0A-3B153675E354}" srcOrd="1" destOrd="0" presId="urn:microsoft.com/office/officeart/2005/8/layout/hierarchy5"/>
    <dgm:cxn modelId="{8929DAF8-00E5-41A1-A145-B31163752A05}" type="presParOf" srcId="{D12DAC04-9A97-4A69-9D0A-3B153675E354}" destId="{45EF69F7-C680-43BB-99EC-607B772DBF7B}" srcOrd="0" destOrd="0" presId="urn:microsoft.com/office/officeart/2005/8/layout/hierarchy5"/>
    <dgm:cxn modelId="{51EAD096-7C85-40B3-B9AE-C70BD270A53C}" type="presParOf" srcId="{29C55587-CA9D-4408-9D43-1EB807744BCA}" destId="{0DE89A35-206B-4D1F-B869-6ADB7B8F2C72}" srcOrd="2" destOrd="0" presId="urn:microsoft.com/office/officeart/2005/8/layout/hierarchy5"/>
    <dgm:cxn modelId="{73DC4312-875E-4338-ADA2-CCA9C4945934}" type="presParOf" srcId="{0DE89A35-206B-4D1F-B869-6ADB7B8F2C72}" destId="{27A69D41-5F20-442E-B82B-989C39F5CFF7}" srcOrd="0" destOrd="0" presId="urn:microsoft.com/office/officeart/2005/8/layout/hierarchy5"/>
    <dgm:cxn modelId="{2E67528E-C52D-456D-B53D-08FE10E7751C}" type="presParOf" srcId="{0DE89A35-206B-4D1F-B869-6ADB7B8F2C72}" destId="{BD6E665F-A583-4A91-BEBA-E9A2AE9BAF88}" srcOrd="1" destOrd="0" presId="urn:microsoft.com/office/officeart/2005/8/layout/hierarchy5"/>
    <dgm:cxn modelId="{B3921EE3-BC0C-4EF5-8C04-63723227A97E}" type="presParOf" srcId="{29C55587-CA9D-4408-9D43-1EB807744BCA}" destId="{D558F975-1009-4AE0-A308-4D08BBFA04FD}" srcOrd="3" destOrd="0" presId="urn:microsoft.com/office/officeart/2005/8/layout/hierarchy5"/>
    <dgm:cxn modelId="{F0FDF6D8-9754-43E2-8643-B1D9C984CBB7}" type="presParOf" srcId="{D558F975-1009-4AE0-A308-4D08BBFA04FD}" destId="{CEEEB12C-9A29-47EC-9757-47E3D99F4BDF}" srcOrd="0" destOrd="0" presId="urn:microsoft.com/office/officeart/2005/8/layout/hierarchy5"/>
    <dgm:cxn modelId="{3C9BF701-6B72-46BD-8B7B-1C13ED69A587}" type="presParOf" srcId="{29C55587-CA9D-4408-9D43-1EB807744BCA}" destId="{C1728737-EB5A-409E-BBFB-B773C52E1A19}" srcOrd="4" destOrd="0" presId="urn:microsoft.com/office/officeart/2005/8/layout/hierarchy5"/>
    <dgm:cxn modelId="{1ED38C58-77B4-48F4-9E5C-3CFB249F675B}" type="presParOf" srcId="{C1728737-EB5A-409E-BBFB-B773C52E1A19}" destId="{F8E6FDDE-0D9B-46F3-80A8-7AB1FE5E989E}" srcOrd="0" destOrd="0" presId="urn:microsoft.com/office/officeart/2005/8/layout/hierarchy5"/>
    <dgm:cxn modelId="{7885A04A-B7F5-4329-A611-5A89B0BC0A6F}" type="presParOf" srcId="{C1728737-EB5A-409E-BBFB-B773C52E1A19}" destId="{D7123B7B-70F4-4045-9E43-60C58CBD05BA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9FC5604-7008-44C3-9C8D-F2301EF028FC}" type="doc">
      <dgm:prSet loTypeId="urn:microsoft.com/office/officeart/2005/8/layout/hierarchy5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DBFCAD-8FC8-473E-802C-2B48134BA07A}">
      <dgm:prSet phldrT="[Text]" custT="1"/>
      <dgm:spPr/>
      <dgm:t>
        <a:bodyPr/>
        <a:lstStyle/>
        <a:p>
          <a:r>
            <a:rPr lang="en-US" sz="1200" b="1" dirty="0">
              <a:latin typeface="Lub Dub" panose="020B0603030403020204"/>
            </a:rPr>
            <a:t>Long travel distances for access to </a:t>
          </a:r>
          <a:r>
            <a:rPr lang="en-US" sz="1200" b="1" dirty="0" err="1">
              <a:latin typeface="Lub Dub" panose="020B0603030403020204"/>
            </a:rPr>
            <a:t>postacute</a:t>
          </a:r>
          <a:r>
            <a:rPr lang="en-US" sz="1200" b="1" dirty="0">
              <a:latin typeface="Lub Dub" panose="020B0603030403020204"/>
            </a:rPr>
            <a:t> care</a:t>
          </a:r>
        </a:p>
      </dgm:t>
    </dgm:pt>
    <dgm:pt modelId="{1F87AB86-BA4B-4002-8D3D-5CD7A054E81E}" type="parTrans" cxnId="{06003B2A-B102-4BB4-B6E4-E8756D86356A}">
      <dgm:prSet/>
      <dgm:spPr/>
      <dgm:t>
        <a:bodyPr/>
        <a:lstStyle/>
        <a:p>
          <a:endParaRPr lang="en-US"/>
        </a:p>
      </dgm:t>
    </dgm:pt>
    <dgm:pt modelId="{573FA354-0F00-44B7-8511-C176462F8946}" type="sibTrans" cxnId="{06003B2A-B102-4BB4-B6E4-E8756D86356A}">
      <dgm:prSet/>
      <dgm:spPr/>
      <dgm:t>
        <a:bodyPr/>
        <a:lstStyle/>
        <a:p>
          <a:endParaRPr lang="en-US"/>
        </a:p>
      </dgm:t>
    </dgm:pt>
    <dgm:pt modelId="{0BE2E8F1-5053-4C54-BDE8-EFFF3D3E6B68}">
      <dgm:prSet phldrT="[Text]" custT="1"/>
      <dgm:spPr/>
      <dgm:t>
        <a:bodyPr/>
        <a:lstStyle/>
        <a:p>
          <a:r>
            <a:rPr lang="en-US" sz="1200" b="1" dirty="0">
              <a:latin typeface="Lub Dub" panose="020B0603030403020204"/>
            </a:rPr>
            <a:t>Developing transitional stroke clinics</a:t>
          </a:r>
        </a:p>
      </dgm:t>
    </dgm:pt>
    <dgm:pt modelId="{735ABCAE-55CB-4183-BB61-D1C3BF153822}" type="parTrans" cxnId="{EE079A66-C79D-439A-9E1D-C904270EDD1A}">
      <dgm:prSet/>
      <dgm:spPr/>
      <dgm:t>
        <a:bodyPr/>
        <a:lstStyle/>
        <a:p>
          <a:endParaRPr lang="en-US"/>
        </a:p>
      </dgm:t>
    </dgm:pt>
    <dgm:pt modelId="{2D22A37A-7D3C-4892-A95C-23933C216E87}" type="sibTrans" cxnId="{EE079A66-C79D-439A-9E1D-C904270EDD1A}">
      <dgm:prSet/>
      <dgm:spPr/>
      <dgm:t>
        <a:bodyPr/>
        <a:lstStyle/>
        <a:p>
          <a:endParaRPr lang="en-US"/>
        </a:p>
      </dgm:t>
    </dgm:pt>
    <dgm:pt modelId="{CE589FE0-7229-4756-AC94-0F6AC5E50D76}">
      <dgm:prSet phldrT="[Text]" custT="1"/>
      <dgm:spPr/>
      <dgm:t>
        <a:bodyPr/>
        <a:lstStyle/>
        <a:p>
          <a:r>
            <a:rPr lang="en-US" sz="1200" b="1" dirty="0">
              <a:latin typeface="Lub Dub" panose="020B0603030403020204"/>
            </a:rPr>
            <a:t>Regional CSCs or sites’ frequent transfer-receiving hospitals</a:t>
          </a:r>
        </a:p>
      </dgm:t>
    </dgm:pt>
    <dgm:pt modelId="{769521E6-74BC-4A4F-9AE8-5B571025434F}" type="parTrans" cxnId="{54F99D33-BB08-4B8E-AC13-8467E9FCE9AF}">
      <dgm:prSet/>
      <dgm:spPr/>
      <dgm:t>
        <a:bodyPr/>
        <a:lstStyle/>
        <a:p>
          <a:endParaRPr lang="en-US"/>
        </a:p>
      </dgm:t>
    </dgm:pt>
    <dgm:pt modelId="{40559996-ABE5-4D7A-9DF7-0259D6E662F3}" type="sibTrans" cxnId="{54F99D33-BB08-4B8E-AC13-8467E9FCE9AF}">
      <dgm:prSet/>
      <dgm:spPr/>
      <dgm:t>
        <a:bodyPr/>
        <a:lstStyle/>
        <a:p>
          <a:endParaRPr lang="en-US"/>
        </a:p>
      </dgm:t>
    </dgm:pt>
    <dgm:pt modelId="{D14A850B-6C59-44E4-BA6D-A3C7D646770F}">
      <dgm:prSet phldrT="[Text]" custT="1"/>
      <dgm:spPr/>
      <dgm:t>
        <a:bodyPr/>
        <a:lstStyle/>
        <a:p>
          <a:r>
            <a:rPr lang="en-US" sz="1200" b="1" dirty="0">
              <a:latin typeface="Lub Dub" panose="020B0603030403020204"/>
            </a:rPr>
            <a:t>Growing use of home-based interventions (</a:t>
          </a:r>
          <a:r>
            <a:rPr lang="en-US" sz="1200" b="1" dirty="0" err="1">
              <a:latin typeface="Lub Dub" panose="020B0603030403020204"/>
            </a:rPr>
            <a:t>eg</a:t>
          </a:r>
          <a:r>
            <a:rPr lang="en-US" sz="1200" b="1" dirty="0">
              <a:latin typeface="Lub Dub" panose="020B0603030403020204"/>
            </a:rPr>
            <a:t>, telerehabilitation)</a:t>
          </a:r>
        </a:p>
      </dgm:t>
    </dgm:pt>
    <dgm:pt modelId="{0165C094-DAAB-4559-BB84-DC681D4BE8FE}" type="parTrans" cxnId="{9E8FD689-4FA9-4B22-BBC2-8E61D9AB9FF6}">
      <dgm:prSet/>
      <dgm:spPr/>
      <dgm:t>
        <a:bodyPr/>
        <a:lstStyle/>
        <a:p>
          <a:endParaRPr lang="en-US"/>
        </a:p>
      </dgm:t>
    </dgm:pt>
    <dgm:pt modelId="{7E3EFA7D-51FF-445A-A838-815B244E620E}" type="sibTrans" cxnId="{9E8FD689-4FA9-4B22-BBC2-8E61D9AB9FF6}">
      <dgm:prSet/>
      <dgm:spPr/>
      <dgm:t>
        <a:bodyPr/>
        <a:lstStyle/>
        <a:p>
          <a:endParaRPr lang="en-US"/>
        </a:p>
      </dgm:t>
    </dgm:pt>
    <dgm:pt modelId="{69CB3C5C-9E74-4BED-9977-8B5EC2A9E4CB}">
      <dgm:prSet phldrT="[Text]" custT="1"/>
      <dgm:spPr/>
      <dgm:t>
        <a:bodyPr/>
        <a:lstStyle/>
        <a:p>
          <a:pPr algn="ctr"/>
          <a:r>
            <a:rPr lang="en-US" sz="1200" b="1" dirty="0">
              <a:latin typeface="Lub Dub" panose="020B0603030403020204"/>
            </a:rPr>
            <a:t>Regional CSCs or sites’ frequent transfer-receiving hospitals</a:t>
          </a:r>
        </a:p>
      </dgm:t>
    </dgm:pt>
    <dgm:pt modelId="{6A846FB1-7682-43FB-BDF5-DEB1199150E7}" type="parTrans" cxnId="{5DF136B1-8D51-4CB5-A8D4-2E58F1608090}">
      <dgm:prSet/>
      <dgm:spPr/>
      <dgm:t>
        <a:bodyPr/>
        <a:lstStyle/>
        <a:p>
          <a:endParaRPr lang="en-US"/>
        </a:p>
      </dgm:t>
    </dgm:pt>
    <dgm:pt modelId="{7E40873A-A3EC-4232-839F-BB960340CAE6}" type="sibTrans" cxnId="{5DF136B1-8D51-4CB5-A8D4-2E58F1608090}">
      <dgm:prSet/>
      <dgm:spPr/>
      <dgm:t>
        <a:bodyPr/>
        <a:lstStyle/>
        <a:p>
          <a:endParaRPr lang="en-US"/>
        </a:p>
      </dgm:t>
    </dgm:pt>
    <dgm:pt modelId="{A7FB46CC-092E-490A-9A4E-8A67EC2C797E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  <a:latin typeface="Lub Dub" panose="020B0603030403020204"/>
            </a:rPr>
            <a:t>Challenges Encountered</a:t>
          </a:r>
        </a:p>
      </dgm:t>
    </dgm:pt>
    <dgm:pt modelId="{0E6B170D-BF97-4E25-BD9A-4B10B0303151}" type="parTrans" cxnId="{F805F2AD-2BE3-473C-B660-6F150983D3B4}">
      <dgm:prSet/>
      <dgm:spPr/>
      <dgm:t>
        <a:bodyPr/>
        <a:lstStyle/>
        <a:p>
          <a:endParaRPr lang="en-US"/>
        </a:p>
      </dgm:t>
    </dgm:pt>
    <dgm:pt modelId="{B94C9272-2B8C-4093-928D-B96EEC83F45B}" type="sibTrans" cxnId="{F805F2AD-2BE3-473C-B660-6F150983D3B4}">
      <dgm:prSet/>
      <dgm:spPr/>
      <dgm:t>
        <a:bodyPr/>
        <a:lstStyle/>
        <a:p>
          <a:endParaRPr lang="en-US"/>
        </a:p>
      </dgm:t>
    </dgm:pt>
    <dgm:pt modelId="{E7C3011D-79AF-483B-A1B1-4AD8775C9776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  <a:latin typeface="Lub Dub" panose="020B0603030403020204"/>
            </a:rPr>
            <a:t>Potential Strategies</a:t>
          </a:r>
        </a:p>
      </dgm:t>
    </dgm:pt>
    <dgm:pt modelId="{67F885D4-01D3-4A34-8837-B8B796CC61C2}" type="parTrans" cxnId="{190C3058-0778-4470-AC04-95C3F78495D4}">
      <dgm:prSet/>
      <dgm:spPr/>
      <dgm:t>
        <a:bodyPr/>
        <a:lstStyle/>
        <a:p>
          <a:endParaRPr lang="en-US"/>
        </a:p>
      </dgm:t>
    </dgm:pt>
    <dgm:pt modelId="{83AA63FE-4795-48F5-A334-17C634DC22B8}" type="sibTrans" cxnId="{190C3058-0778-4470-AC04-95C3F78495D4}">
      <dgm:prSet/>
      <dgm:spPr/>
      <dgm:t>
        <a:bodyPr/>
        <a:lstStyle/>
        <a:p>
          <a:endParaRPr lang="en-US"/>
        </a:p>
      </dgm:t>
    </dgm:pt>
    <dgm:pt modelId="{BD8AE2C2-642C-444F-89C2-FEC791750EBE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  <a:latin typeface="Lub Dub" panose="020B0603030403020204"/>
            </a:rPr>
            <a:t>Level of Intervention/Target Audience</a:t>
          </a:r>
        </a:p>
      </dgm:t>
    </dgm:pt>
    <dgm:pt modelId="{AC981997-16F2-408E-B1AB-F6852E3DC3C4}" type="parTrans" cxnId="{F1E8502B-93E7-48A9-9190-0071D370DF09}">
      <dgm:prSet/>
      <dgm:spPr/>
      <dgm:t>
        <a:bodyPr/>
        <a:lstStyle/>
        <a:p>
          <a:endParaRPr lang="en-US"/>
        </a:p>
      </dgm:t>
    </dgm:pt>
    <dgm:pt modelId="{CCE08AA3-3875-4E5A-944A-663B182C0CD9}" type="sibTrans" cxnId="{F1E8502B-93E7-48A9-9190-0071D370DF09}">
      <dgm:prSet/>
      <dgm:spPr/>
      <dgm:t>
        <a:bodyPr/>
        <a:lstStyle/>
        <a:p>
          <a:endParaRPr lang="en-US"/>
        </a:p>
      </dgm:t>
    </dgm:pt>
    <dgm:pt modelId="{B15B47EF-3A2B-49DE-AA04-F1068D51466C}">
      <dgm:prSet phldrT="[Text]" custT="1"/>
      <dgm:spPr/>
      <dgm:t>
        <a:bodyPr/>
        <a:lstStyle/>
        <a:p>
          <a:r>
            <a:rPr lang="en-US" sz="1200" b="1" dirty="0">
              <a:latin typeface="Lub Dub" panose="020B0603030403020204"/>
            </a:rPr>
            <a:t>Building community partnerships for developing informal support groups</a:t>
          </a:r>
        </a:p>
      </dgm:t>
    </dgm:pt>
    <dgm:pt modelId="{8860FB4D-E99B-4D2D-BAB2-48DA15C2038B}" type="parTrans" cxnId="{B8ECF6BD-31F3-452D-A56B-068F75C8FA5E}">
      <dgm:prSet/>
      <dgm:spPr/>
      <dgm:t>
        <a:bodyPr/>
        <a:lstStyle/>
        <a:p>
          <a:endParaRPr lang="en-US"/>
        </a:p>
      </dgm:t>
    </dgm:pt>
    <dgm:pt modelId="{A25E047D-6FFB-41EF-A027-1AA9E2267C86}" type="sibTrans" cxnId="{B8ECF6BD-31F3-452D-A56B-068F75C8FA5E}">
      <dgm:prSet/>
      <dgm:spPr/>
      <dgm:t>
        <a:bodyPr/>
        <a:lstStyle/>
        <a:p>
          <a:endParaRPr lang="en-US"/>
        </a:p>
      </dgm:t>
    </dgm:pt>
    <dgm:pt modelId="{23D6DE7F-A452-4535-8AC9-F5947452627E}" type="pres">
      <dgm:prSet presAssocID="{99FC5604-7008-44C3-9C8D-F2301EF028F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CDE6208-3A93-4B31-94DF-3A5AB59D8EC3}" type="pres">
      <dgm:prSet presAssocID="{99FC5604-7008-44C3-9C8D-F2301EF028FC}" presName="hierFlow" presStyleCnt="0"/>
      <dgm:spPr/>
    </dgm:pt>
    <dgm:pt modelId="{74D2BD85-B62C-4638-B28E-51E20C9C5E56}" type="pres">
      <dgm:prSet presAssocID="{99FC5604-7008-44C3-9C8D-F2301EF028FC}" presName="firstBuf" presStyleCnt="0"/>
      <dgm:spPr/>
    </dgm:pt>
    <dgm:pt modelId="{752448FE-AB6D-4987-9BDC-2D443FDC40E2}" type="pres">
      <dgm:prSet presAssocID="{99FC5604-7008-44C3-9C8D-F2301EF028F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E92D661-5100-4717-A29D-52CED820C22A}" type="pres">
      <dgm:prSet presAssocID="{00DBFCAD-8FC8-473E-802C-2B48134BA07A}" presName="Name17" presStyleCnt="0"/>
      <dgm:spPr/>
    </dgm:pt>
    <dgm:pt modelId="{79FF2D55-E1B4-418E-B045-39CDB9533D3D}" type="pres">
      <dgm:prSet presAssocID="{00DBFCAD-8FC8-473E-802C-2B48134BA07A}" presName="level1Shape" presStyleLbl="node0" presStyleIdx="0" presStyleCnt="1" custLinFactNeighborX="-27">
        <dgm:presLayoutVars>
          <dgm:chPref val="3"/>
        </dgm:presLayoutVars>
      </dgm:prSet>
      <dgm:spPr/>
    </dgm:pt>
    <dgm:pt modelId="{70478944-C3C2-4937-9197-8AB6127BD497}" type="pres">
      <dgm:prSet presAssocID="{00DBFCAD-8FC8-473E-802C-2B48134BA07A}" presName="hierChild2" presStyleCnt="0"/>
      <dgm:spPr/>
    </dgm:pt>
    <dgm:pt modelId="{DC3A5391-931D-4085-93DA-2B071F296B98}" type="pres">
      <dgm:prSet presAssocID="{735ABCAE-55CB-4183-BB61-D1C3BF153822}" presName="Name25" presStyleLbl="parChTrans1D2" presStyleIdx="0" presStyleCnt="3"/>
      <dgm:spPr/>
    </dgm:pt>
    <dgm:pt modelId="{A434183E-9F50-4A19-9036-55AB8B301536}" type="pres">
      <dgm:prSet presAssocID="{735ABCAE-55CB-4183-BB61-D1C3BF153822}" presName="connTx" presStyleLbl="parChTrans1D2" presStyleIdx="0" presStyleCnt="3"/>
      <dgm:spPr/>
    </dgm:pt>
    <dgm:pt modelId="{C8367D4A-6C3F-4B81-A649-B08FD2E41FD7}" type="pres">
      <dgm:prSet presAssocID="{0BE2E8F1-5053-4C54-BDE8-EFFF3D3E6B68}" presName="Name30" presStyleCnt="0"/>
      <dgm:spPr/>
    </dgm:pt>
    <dgm:pt modelId="{50CE3479-DD85-48EA-B21D-15A1C4CD78AD}" type="pres">
      <dgm:prSet presAssocID="{0BE2E8F1-5053-4C54-BDE8-EFFF3D3E6B68}" presName="level2Shape" presStyleLbl="node2" presStyleIdx="0" presStyleCnt="3"/>
      <dgm:spPr/>
    </dgm:pt>
    <dgm:pt modelId="{D971E457-F7F6-4375-9576-F83215BD24C0}" type="pres">
      <dgm:prSet presAssocID="{0BE2E8F1-5053-4C54-BDE8-EFFF3D3E6B68}" presName="hierChild3" presStyleCnt="0"/>
      <dgm:spPr/>
    </dgm:pt>
    <dgm:pt modelId="{8BC946BF-2E1F-4FC7-9C55-1948A5F69D23}" type="pres">
      <dgm:prSet presAssocID="{769521E6-74BC-4A4F-9AE8-5B571025434F}" presName="Name25" presStyleLbl="parChTrans1D3" presStyleIdx="0" presStyleCnt="2"/>
      <dgm:spPr/>
    </dgm:pt>
    <dgm:pt modelId="{9D1B6E06-E36D-480D-82BA-BD0BA82144B6}" type="pres">
      <dgm:prSet presAssocID="{769521E6-74BC-4A4F-9AE8-5B571025434F}" presName="connTx" presStyleLbl="parChTrans1D3" presStyleIdx="0" presStyleCnt="2"/>
      <dgm:spPr/>
    </dgm:pt>
    <dgm:pt modelId="{B0B74D89-1712-4A8A-AB1D-3AB0F2CE704B}" type="pres">
      <dgm:prSet presAssocID="{CE589FE0-7229-4756-AC94-0F6AC5E50D76}" presName="Name30" presStyleCnt="0"/>
      <dgm:spPr/>
    </dgm:pt>
    <dgm:pt modelId="{E2BE4CBC-FF0D-4532-B82B-B29DEA0966EF}" type="pres">
      <dgm:prSet presAssocID="{CE589FE0-7229-4756-AC94-0F6AC5E50D76}" presName="level2Shape" presStyleLbl="node3" presStyleIdx="0" presStyleCnt="2"/>
      <dgm:spPr/>
    </dgm:pt>
    <dgm:pt modelId="{78FD00DA-9971-4083-ABEF-41FF43456F3C}" type="pres">
      <dgm:prSet presAssocID="{CE589FE0-7229-4756-AC94-0F6AC5E50D76}" presName="hierChild3" presStyleCnt="0"/>
      <dgm:spPr/>
    </dgm:pt>
    <dgm:pt modelId="{154A419B-CE90-436B-A1A5-97ECC8466D72}" type="pres">
      <dgm:prSet presAssocID="{0165C094-DAAB-4559-BB84-DC681D4BE8FE}" presName="Name25" presStyleLbl="parChTrans1D2" presStyleIdx="1" presStyleCnt="3"/>
      <dgm:spPr/>
    </dgm:pt>
    <dgm:pt modelId="{95A57335-D6EE-4929-9082-9EEE8A9C6A7D}" type="pres">
      <dgm:prSet presAssocID="{0165C094-DAAB-4559-BB84-DC681D4BE8FE}" presName="connTx" presStyleLbl="parChTrans1D2" presStyleIdx="1" presStyleCnt="3"/>
      <dgm:spPr/>
    </dgm:pt>
    <dgm:pt modelId="{C44C11F9-55E2-49F7-99F6-00C4B5B3D4B2}" type="pres">
      <dgm:prSet presAssocID="{D14A850B-6C59-44E4-BA6D-A3C7D646770F}" presName="Name30" presStyleCnt="0"/>
      <dgm:spPr/>
    </dgm:pt>
    <dgm:pt modelId="{5A20D9C7-3169-4195-8FDB-06A256793C01}" type="pres">
      <dgm:prSet presAssocID="{D14A850B-6C59-44E4-BA6D-A3C7D646770F}" presName="level2Shape" presStyleLbl="node2" presStyleIdx="1" presStyleCnt="3" custLinFactNeighborX="423" custLinFactNeighborY="-486"/>
      <dgm:spPr/>
    </dgm:pt>
    <dgm:pt modelId="{52840592-58BE-4487-8730-4F169FD84BB0}" type="pres">
      <dgm:prSet presAssocID="{D14A850B-6C59-44E4-BA6D-A3C7D646770F}" presName="hierChild3" presStyleCnt="0"/>
      <dgm:spPr/>
    </dgm:pt>
    <dgm:pt modelId="{A9C64830-77F2-4B7B-8672-A16F1E7CDADE}" type="pres">
      <dgm:prSet presAssocID="{6A846FB1-7682-43FB-BDF5-DEB1199150E7}" presName="Name25" presStyleLbl="parChTrans1D3" presStyleIdx="1" presStyleCnt="2"/>
      <dgm:spPr/>
    </dgm:pt>
    <dgm:pt modelId="{1AC58105-E7F2-4E34-B04D-E07090636D4F}" type="pres">
      <dgm:prSet presAssocID="{6A846FB1-7682-43FB-BDF5-DEB1199150E7}" presName="connTx" presStyleLbl="parChTrans1D3" presStyleIdx="1" presStyleCnt="2"/>
      <dgm:spPr/>
    </dgm:pt>
    <dgm:pt modelId="{F8F07CD1-6847-4623-9E88-59F0FFAF4C82}" type="pres">
      <dgm:prSet presAssocID="{69CB3C5C-9E74-4BED-9977-8B5EC2A9E4CB}" presName="Name30" presStyleCnt="0"/>
      <dgm:spPr/>
    </dgm:pt>
    <dgm:pt modelId="{0A58B4A8-3BB7-4522-9E7F-55FC153F132A}" type="pres">
      <dgm:prSet presAssocID="{69CB3C5C-9E74-4BED-9977-8B5EC2A9E4CB}" presName="level2Shape" presStyleLbl="node3" presStyleIdx="1" presStyleCnt="2"/>
      <dgm:spPr/>
    </dgm:pt>
    <dgm:pt modelId="{5906A9A1-B926-4BA1-8440-24C57E9B972E}" type="pres">
      <dgm:prSet presAssocID="{69CB3C5C-9E74-4BED-9977-8B5EC2A9E4CB}" presName="hierChild3" presStyleCnt="0"/>
      <dgm:spPr/>
    </dgm:pt>
    <dgm:pt modelId="{C602B4D2-C693-46ED-A51B-013193D6CDE9}" type="pres">
      <dgm:prSet presAssocID="{8860FB4D-E99B-4D2D-BAB2-48DA15C2038B}" presName="Name25" presStyleLbl="parChTrans1D2" presStyleIdx="2" presStyleCnt="3"/>
      <dgm:spPr/>
    </dgm:pt>
    <dgm:pt modelId="{871CFB7A-9E3D-40A9-8ABE-99CE3710BADF}" type="pres">
      <dgm:prSet presAssocID="{8860FB4D-E99B-4D2D-BAB2-48DA15C2038B}" presName="connTx" presStyleLbl="parChTrans1D2" presStyleIdx="2" presStyleCnt="3"/>
      <dgm:spPr/>
    </dgm:pt>
    <dgm:pt modelId="{3D6101FD-B993-44E6-9552-0483BD39D2B5}" type="pres">
      <dgm:prSet presAssocID="{B15B47EF-3A2B-49DE-AA04-F1068D51466C}" presName="Name30" presStyleCnt="0"/>
      <dgm:spPr/>
    </dgm:pt>
    <dgm:pt modelId="{66592379-8F33-4192-92A8-D6E2B5A0F982}" type="pres">
      <dgm:prSet presAssocID="{B15B47EF-3A2B-49DE-AA04-F1068D51466C}" presName="level2Shape" presStyleLbl="node2" presStyleIdx="2" presStyleCnt="3" custLinFactNeighborX="423" custLinFactNeighborY="-486"/>
      <dgm:spPr/>
    </dgm:pt>
    <dgm:pt modelId="{6A958904-E117-4DEB-A234-2DA7C08CFC15}" type="pres">
      <dgm:prSet presAssocID="{B15B47EF-3A2B-49DE-AA04-F1068D51466C}" presName="hierChild3" presStyleCnt="0"/>
      <dgm:spPr/>
    </dgm:pt>
    <dgm:pt modelId="{29C55587-CA9D-4408-9D43-1EB807744BCA}" type="pres">
      <dgm:prSet presAssocID="{99FC5604-7008-44C3-9C8D-F2301EF028FC}" presName="bgShapesFlow" presStyleCnt="0"/>
      <dgm:spPr/>
    </dgm:pt>
    <dgm:pt modelId="{02C143C3-ABE4-42F1-82E5-F47785312759}" type="pres">
      <dgm:prSet presAssocID="{A7FB46CC-092E-490A-9A4E-8A67EC2C797E}" presName="rectComp" presStyleCnt="0"/>
      <dgm:spPr/>
    </dgm:pt>
    <dgm:pt modelId="{7D8A0A29-B955-4A8B-B12B-33113BF7755F}" type="pres">
      <dgm:prSet presAssocID="{A7FB46CC-092E-490A-9A4E-8A67EC2C797E}" presName="bgRect" presStyleLbl="bgShp" presStyleIdx="0" presStyleCnt="3"/>
      <dgm:spPr/>
    </dgm:pt>
    <dgm:pt modelId="{1767F1B9-B678-4555-BD32-73050E88327D}" type="pres">
      <dgm:prSet presAssocID="{A7FB46CC-092E-490A-9A4E-8A67EC2C797E}" presName="bgRectTx" presStyleLbl="bgShp" presStyleIdx="0" presStyleCnt="3">
        <dgm:presLayoutVars>
          <dgm:bulletEnabled val="1"/>
        </dgm:presLayoutVars>
      </dgm:prSet>
      <dgm:spPr/>
    </dgm:pt>
    <dgm:pt modelId="{D12DAC04-9A97-4A69-9D0A-3B153675E354}" type="pres">
      <dgm:prSet presAssocID="{A7FB46CC-092E-490A-9A4E-8A67EC2C797E}" presName="spComp" presStyleCnt="0"/>
      <dgm:spPr/>
    </dgm:pt>
    <dgm:pt modelId="{45EF69F7-C680-43BB-99EC-607B772DBF7B}" type="pres">
      <dgm:prSet presAssocID="{A7FB46CC-092E-490A-9A4E-8A67EC2C797E}" presName="hSp" presStyleCnt="0"/>
      <dgm:spPr/>
    </dgm:pt>
    <dgm:pt modelId="{0DE89A35-206B-4D1F-B869-6ADB7B8F2C72}" type="pres">
      <dgm:prSet presAssocID="{E7C3011D-79AF-483B-A1B1-4AD8775C9776}" presName="rectComp" presStyleCnt="0"/>
      <dgm:spPr/>
    </dgm:pt>
    <dgm:pt modelId="{27A69D41-5F20-442E-B82B-989C39F5CFF7}" type="pres">
      <dgm:prSet presAssocID="{E7C3011D-79AF-483B-A1B1-4AD8775C9776}" presName="bgRect" presStyleLbl="bgShp" presStyleIdx="1" presStyleCnt="3"/>
      <dgm:spPr/>
    </dgm:pt>
    <dgm:pt modelId="{BD6E665F-A583-4A91-BEBA-E9A2AE9BAF88}" type="pres">
      <dgm:prSet presAssocID="{E7C3011D-79AF-483B-A1B1-4AD8775C9776}" presName="bgRectTx" presStyleLbl="bgShp" presStyleIdx="1" presStyleCnt="3">
        <dgm:presLayoutVars>
          <dgm:bulletEnabled val="1"/>
        </dgm:presLayoutVars>
      </dgm:prSet>
      <dgm:spPr/>
    </dgm:pt>
    <dgm:pt modelId="{D558F975-1009-4AE0-A308-4D08BBFA04FD}" type="pres">
      <dgm:prSet presAssocID="{E7C3011D-79AF-483B-A1B1-4AD8775C9776}" presName="spComp" presStyleCnt="0"/>
      <dgm:spPr/>
    </dgm:pt>
    <dgm:pt modelId="{CEEEB12C-9A29-47EC-9757-47E3D99F4BDF}" type="pres">
      <dgm:prSet presAssocID="{E7C3011D-79AF-483B-A1B1-4AD8775C9776}" presName="hSp" presStyleCnt="0"/>
      <dgm:spPr/>
    </dgm:pt>
    <dgm:pt modelId="{C1728737-EB5A-409E-BBFB-B773C52E1A19}" type="pres">
      <dgm:prSet presAssocID="{BD8AE2C2-642C-444F-89C2-FEC791750EBE}" presName="rectComp" presStyleCnt="0"/>
      <dgm:spPr/>
    </dgm:pt>
    <dgm:pt modelId="{F8E6FDDE-0D9B-46F3-80A8-7AB1FE5E989E}" type="pres">
      <dgm:prSet presAssocID="{BD8AE2C2-642C-444F-89C2-FEC791750EBE}" presName="bgRect" presStyleLbl="bgShp" presStyleIdx="2" presStyleCnt="3"/>
      <dgm:spPr/>
    </dgm:pt>
    <dgm:pt modelId="{D7123B7B-70F4-4045-9E43-60C58CBD05BA}" type="pres">
      <dgm:prSet presAssocID="{BD8AE2C2-642C-444F-89C2-FEC791750EBE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DE86A802-1FAF-4F45-BED7-F7EADEA00D3A}" type="presOf" srcId="{6A846FB1-7682-43FB-BDF5-DEB1199150E7}" destId="{1AC58105-E7F2-4E34-B04D-E07090636D4F}" srcOrd="1" destOrd="0" presId="urn:microsoft.com/office/officeart/2005/8/layout/hierarchy5"/>
    <dgm:cxn modelId="{FA208104-65F1-4C15-A137-7E9515748B48}" type="presOf" srcId="{99FC5604-7008-44C3-9C8D-F2301EF028FC}" destId="{23D6DE7F-A452-4535-8AC9-F5947452627E}" srcOrd="0" destOrd="0" presId="urn:microsoft.com/office/officeart/2005/8/layout/hierarchy5"/>
    <dgm:cxn modelId="{2F27F204-357B-443C-831A-498A345AFB22}" type="presOf" srcId="{735ABCAE-55CB-4183-BB61-D1C3BF153822}" destId="{A434183E-9F50-4A19-9036-55AB8B301536}" srcOrd="1" destOrd="0" presId="urn:microsoft.com/office/officeart/2005/8/layout/hierarchy5"/>
    <dgm:cxn modelId="{7EA87A05-93C8-444B-BDE6-8ADF8FD56A67}" type="presOf" srcId="{A7FB46CC-092E-490A-9A4E-8A67EC2C797E}" destId="{1767F1B9-B678-4555-BD32-73050E88327D}" srcOrd="1" destOrd="0" presId="urn:microsoft.com/office/officeart/2005/8/layout/hierarchy5"/>
    <dgm:cxn modelId="{8C9A0F10-5C19-485B-AFBF-491AF666401A}" type="presOf" srcId="{BD8AE2C2-642C-444F-89C2-FEC791750EBE}" destId="{F8E6FDDE-0D9B-46F3-80A8-7AB1FE5E989E}" srcOrd="0" destOrd="0" presId="urn:microsoft.com/office/officeart/2005/8/layout/hierarchy5"/>
    <dgm:cxn modelId="{06003B2A-B102-4BB4-B6E4-E8756D86356A}" srcId="{99FC5604-7008-44C3-9C8D-F2301EF028FC}" destId="{00DBFCAD-8FC8-473E-802C-2B48134BA07A}" srcOrd="0" destOrd="0" parTransId="{1F87AB86-BA4B-4002-8D3D-5CD7A054E81E}" sibTransId="{573FA354-0F00-44B7-8511-C176462F8946}"/>
    <dgm:cxn modelId="{F1E8502B-93E7-48A9-9190-0071D370DF09}" srcId="{99FC5604-7008-44C3-9C8D-F2301EF028FC}" destId="{BD8AE2C2-642C-444F-89C2-FEC791750EBE}" srcOrd="3" destOrd="0" parTransId="{AC981997-16F2-408E-B1AB-F6852E3DC3C4}" sibTransId="{CCE08AA3-3875-4E5A-944A-663B182C0CD9}"/>
    <dgm:cxn modelId="{2CCBD62D-E59F-4CCD-B4FD-1009D45A107F}" type="presOf" srcId="{769521E6-74BC-4A4F-9AE8-5B571025434F}" destId="{8BC946BF-2E1F-4FC7-9C55-1948A5F69D23}" srcOrd="0" destOrd="0" presId="urn:microsoft.com/office/officeart/2005/8/layout/hierarchy5"/>
    <dgm:cxn modelId="{54F99D33-BB08-4B8E-AC13-8467E9FCE9AF}" srcId="{0BE2E8F1-5053-4C54-BDE8-EFFF3D3E6B68}" destId="{CE589FE0-7229-4756-AC94-0F6AC5E50D76}" srcOrd="0" destOrd="0" parTransId="{769521E6-74BC-4A4F-9AE8-5B571025434F}" sibTransId="{40559996-ABE5-4D7A-9DF7-0259D6E662F3}"/>
    <dgm:cxn modelId="{35FAA03D-DC21-4D26-94E6-16FCED26A254}" type="presOf" srcId="{769521E6-74BC-4A4F-9AE8-5B571025434F}" destId="{9D1B6E06-E36D-480D-82BA-BD0BA82144B6}" srcOrd="1" destOrd="0" presId="urn:microsoft.com/office/officeart/2005/8/layout/hierarchy5"/>
    <dgm:cxn modelId="{EE079A66-C79D-439A-9E1D-C904270EDD1A}" srcId="{00DBFCAD-8FC8-473E-802C-2B48134BA07A}" destId="{0BE2E8F1-5053-4C54-BDE8-EFFF3D3E6B68}" srcOrd="0" destOrd="0" parTransId="{735ABCAE-55CB-4183-BB61-D1C3BF153822}" sibTransId="{2D22A37A-7D3C-4892-A95C-23933C216E87}"/>
    <dgm:cxn modelId="{C9370778-ABA5-4464-8FCC-AA7AE235451E}" type="presOf" srcId="{BD8AE2C2-642C-444F-89C2-FEC791750EBE}" destId="{D7123B7B-70F4-4045-9E43-60C58CBD05BA}" srcOrd="1" destOrd="0" presId="urn:microsoft.com/office/officeart/2005/8/layout/hierarchy5"/>
    <dgm:cxn modelId="{190C3058-0778-4470-AC04-95C3F78495D4}" srcId="{99FC5604-7008-44C3-9C8D-F2301EF028FC}" destId="{E7C3011D-79AF-483B-A1B1-4AD8775C9776}" srcOrd="2" destOrd="0" parTransId="{67F885D4-01D3-4A34-8837-B8B796CC61C2}" sibTransId="{83AA63FE-4795-48F5-A334-17C634DC22B8}"/>
    <dgm:cxn modelId="{E3C6EB7D-7A30-41DC-90A7-17297EA9D3EF}" type="presOf" srcId="{B15B47EF-3A2B-49DE-AA04-F1068D51466C}" destId="{66592379-8F33-4192-92A8-D6E2B5A0F982}" srcOrd="0" destOrd="0" presId="urn:microsoft.com/office/officeart/2005/8/layout/hierarchy5"/>
    <dgm:cxn modelId="{9E8FD689-4FA9-4B22-BBC2-8E61D9AB9FF6}" srcId="{00DBFCAD-8FC8-473E-802C-2B48134BA07A}" destId="{D14A850B-6C59-44E4-BA6D-A3C7D646770F}" srcOrd="1" destOrd="0" parTransId="{0165C094-DAAB-4559-BB84-DC681D4BE8FE}" sibTransId="{7E3EFA7D-51FF-445A-A838-815B244E620E}"/>
    <dgm:cxn modelId="{9BF08DA8-59C0-4BCB-9D32-35617E3D4E53}" type="presOf" srcId="{735ABCAE-55CB-4183-BB61-D1C3BF153822}" destId="{DC3A5391-931D-4085-93DA-2B071F296B98}" srcOrd="0" destOrd="0" presId="urn:microsoft.com/office/officeart/2005/8/layout/hierarchy5"/>
    <dgm:cxn modelId="{F805F2AD-2BE3-473C-B660-6F150983D3B4}" srcId="{99FC5604-7008-44C3-9C8D-F2301EF028FC}" destId="{A7FB46CC-092E-490A-9A4E-8A67EC2C797E}" srcOrd="1" destOrd="0" parTransId="{0E6B170D-BF97-4E25-BD9A-4B10B0303151}" sibTransId="{B94C9272-2B8C-4093-928D-B96EEC83F45B}"/>
    <dgm:cxn modelId="{5DF136B1-8D51-4CB5-A8D4-2E58F1608090}" srcId="{D14A850B-6C59-44E4-BA6D-A3C7D646770F}" destId="{69CB3C5C-9E74-4BED-9977-8B5EC2A9E4CB}" srcOrd="0" destOrd="0" parTransId="{6A846FB1-7682-43FB-BDF5-DEB1199150E7}" sibTransId="{7E40873A-A3EC-4232-839F-BB960340CAE6}"/>
    <dgm:cxn modelId="{4B3905BA-804D-427A-B038-DA294CC2B2C9}" type="presOf" srcId="{0165C094-DAAB-4559-BB84-DC681D4BE8FE}" destId="{154A419B-CE90-436B-A1A5-97ECC8466D72}" srcOrd="0" destOrd="0" presId="urn:microsoft.com/office/officeart/2005/8/layout/hierarchy5"/>
    <dgm:cxn modelId="{B8ECF6BD-31F3-452D-A56B-068F75C8FA5E}" srcId="{00DBFCAD-8FC8-473E-802C-2B48134BA07A}" destId="{B15B47EF-3A2B-49DE-AA04-F1068D51466C}" srcOrd="2" destOrd="0" parTransId="{8860FB4D-E99B-4D2D-BAB2-48DA15C2038B}" sibTransId="{A25E047D-6FFB-41EF-A027-1AA9E2267C86}"/>
    <dgm:cxn modelId="{E2A439C4-E4E4-48DC-805E-3939046F5C8D}" type="presOf" srcId="{00DBFCAD-8FC8-473E-802C-2B48134BA07A}" destId="{79FF2D55-E1B4-418E-B045-39CDB9533D3D}" srcOrd="0" destOrd="0" presId="urn:microsoft.com/office/officeart/2005/8/layout/hierarchy5"/>
    <dgm:cxn modelId="{11CA33C6-CAC2-4927-B061-10BBBBCBACC4}" type="presOf" srcId="{CE589FE0-7229-4756-AC94-0F6AC5E50D76}" destId="{E2BE4CBC-FF0D-4532-B82B-B29DEA0966EF}" srcOrd="0" destOrd="0" presId="urn:microsoft.com/office/officeart/2005/8/layout/hierarchy5"/>
    <dgm:cxn modelId="{614306CB-5721-42EB-B73E-792B95EAFBBD}" type="presOf" srcId="{0BE2E8F1-5053-4C54-BDE8-EFFF3D3E6B68}" destId="{50CE3479-DD85-48EA-B21D-15A1C4CD78AD}" srcOrd="0" destOrd="0" presId="urn:microsoft.com/office/officeart/2005/8/layout/hierarchy5"/>
    <dgm:cxn modelId="{368A9BCF-16D3-47FA-8A4B-D19DD2EE1280}" type="presOf" srcId="{6A846FB1-7682-43FB-BDF5-DEB1199150E7}" destId="{A9C64830-77F2-4B7B-8672-A16F1E7CDADE}" srcOrd="0" destOrd="0" presId="urn:microsoft.com/office/officeart/2005/8/layout/hierarchy5"/>
    <dgm:cxn modelId="{2CCCE7D3-549B-4191-BC71-D2ACB8F21173}" type="presOf" srcId="{A7FB46CC-092E-490A-9A4E-8A67EC2C797E}" destId="{7D8A0A29-B955-4A8B-B12B-33113BF7755F}" srcOrd="0" destOrd="0" presId="urn:microsoft.com/office/officeart/2005/8/layout/hierarchy5"/>
    <dgm:cxn modelId="{5420D9D6-C4D4-4240-9F1B-2C903C0EDF20}" type="presOf" srcId="{E7C3011D-79AF-483B-A1B1-4AD8775C9776}" destId="{27A69D41-5F20-442E-B82B-989C39F5CFF7}" srcOrd="0" destOrd="0" presId="urn:microsoft.com/office/officeart/2005/8/layout/hierarchy5"/>
    <dgm:cxn modelId="{5B4DA9D8-8587-4C37-B2B5-DDFA9DA98C4D}" type="presOf" srcId="{E7C3011D-79AF-483B-A1B1-4AD8775C9776}" destId="{BD6E665F-A583-4A91-BEBA-E9A2AE9BAF88}" srcOrd="1" destOrd="0" presId="urn:microsoft.com/office/officeart/2005/8/layout/hierarchy5"/>
    <dgm:cxn modelId="{6F05D5DE-B3C0-4481-9817-DBF598F6F275}" type="presOf" srcId="{8860FB4D-E99B-4D2D-BAB2-48DA15C2038B}" destId="{871CFB7A-9E3D-40A9-8ABE-99CE3710BADF}" srcOrd="1" destOrd="0" presId="urn:microsoft.com/office/officeart/2005/8/layout/hierarchy5"/>
    <dgm:cxn modelId="{087490EC-D2C8-4B17-9F83-428CAB268284}" type="presOf" srcId="{69CB3C5C-9E74-4BED-9977-8B5EC2A9E4CB}" destId="{0A58B4A8-3BB7-4522-9E7F-55FC153F132A}" srcOrd="0" destOrd="0" presId="urn:microsoft.com/office/officeart/2005/8/layout/hierarchy5"/>
    <dgm:cxn modelId="{E8944EED-9AC8-42AD-B00B-A304011BCAF3}" type="presOf" srcId="{0165C094-DAAB-4559-BB84-DC681D4BE8FE}" destId="{95A57335-D6EE-4929-9082-9EEE8A9C6A7D}" srcOrd="1" destOrd="0" presId="urn:microsoft.com/office/officeart/2005/8/layout/hierarchy5"/>
    <dgm:cxn modelId="{631793F5-8A5A-4CA5-8222-DDC2B62344E4}" type="presOf" srcId="{D14A850B-6C59-44E4-BA6D-A3C7D646770F}" destId="{5A20D9C7-3169-4195-8FDB-06A256793C01}" srcOrd="0" destOrd="0" presId="urn:microsoft.com/office/officeart/2005/8/layout/hierarchy5"/>
    <dgm:cxn modelId="{E5230DFD-DD63-4A5D-8F29-F49167D45678}" type="presOf" srcId="{8860FB4D-E99B-4D2D-BAB2-48DA15C2038B}" destId="{C602B4D2-C693-46ED-A51B-013193D6CDE9}" srcOrd="0" destOrd="0" presId="urn:microsoft.com/office/officeart/2005/8/layout/hierarchy5"/>
    <dgm:cxn modelId="{C29C138A-AC91-4034-883F-9500D92CA853}" type="presParOf" srcId="{23D6DE7F-A452-4535-8AC9-F5947452627E}" destId="{CCDE6208-3A93-4B31-94DF-3A5AB59D8EC3}" srcOrd="0" destOrd="0" presId="urn:microsoft.com/office/officeart/2005/8/layout/hierarchy5"/>
    <dgm:cxn modelId="{03CC3FBD-34DE-4E0E-8F98-56C9B386A69E}" type="presParOf" srcId="{CCDE6208-3A93-4B31-94DF-3A5AB59D8EC3}" destId="{74D2BD85-B62C-4638-B28E-51E20C9C5E56}" srcOrd="0" destOrd="0" presId="urn:microsoft.com/office/officeart/2005/8/layout/hierarchy5"/>
    <dgm:cxn modelId="{944E0E6F-D949-43B7-84FB-E04116F9DED6}" type="presParOf" srcId="{CCDE6208-3A93-4B31-94DF-3A5AB59D8EC3}" destId="{752448FE-AB6D-4987-9BDC-2D443FDC40E2}" srcOrd="1" destOrd="0" presId="urn:microsoft.com/office/officeart/2005/8/layout/hierarchy5"/>
    <dgm:cxn modelId="{88C54431-9741-4B0D-8962-C82B6836929A}" type="presParOf" srcId="{752448FE-AB6D-4987-9BDC-2D443FDC40E2}" destId="{CE92D661-5100-4717-A29D-52CED820C22A}" srcOrd="0" destOrd="0" presId="urn:microsoft.com/office/officeart/2005/8/layout/hierarchy5"/>
    <dgm:cxn modelId="{BB762DB7-F4E6-461B-8623-401AB5E6B6A6}" type="presParOf" srcId="{CE92D661-5100-4717-A29D-52CED820C22A}" destId="{79FF2D55-E1B4-418E-B045-39CDB9533D3D}" srcOrd="0" destOrd="0" presId="urn:microsoft.com/office/officeart/2005/8/layout/hierarchy5"/>
    <dgm:cxn modelId="{B8A08CE5-D290-405F-B94A-7A75132E9CA7}" type="presParOf" srcId="{CE92D661-5100-4717-A29D-52CED820C22A}" destId="{70478944-C3C2-4937-9197-8AB6127BD497}" srcOrd="1" destOrd="0" presId="urn:microsoft.com/office/officeart/2005/8/layout/hierarchy5"/>
    <dgm:cxn modelId="{D887F4A3-9F8C-4395-B03E-4096EAEA5C0A}" type="presParOf" srcId="{70478944-C3C2-4937-9197-8AB6127BD497}" destId="{DC3A5391-931D-4085-93DA-2B071F296B98}" srcOrd="0" destOrd="0" presId="urn:microsoft.com/office/officeart/2005/8/layout/hierarchy5"/>
    <dgm:cxn modelId="{D0914913-5200-4C4F-9076-5DB9F2CC5BA9}" type="presParOf" srcId="{DC3A5391-931D-4085-93DA-2B071F296B98}" destId="{A434183E-9F50-4A19-9036-55AB8B301536}" srcOrd="0" destOrd="0" presId="urn:microsoft.com/office/officeart/2005/8/layout/hierarchy5"/>
    <dgm:cxn modelId="{90F114FC-C91E-4E25-BF7D-161DDECF21D9}" type="presParOf" srcId="{70478944-C3C2-4937-9197-8AB6127BD497}" destId="{C8367D4A-6C3F-4B81-A649-B08FD2E41FD7}" srcOrd="1" destOrd="0" presId="urn:microsoft.com/office/officeart/2005/8/layout/hierarchy5"/>
    <dgm:cxn modelId="{419BE58F-27F0-4525-9785-EFCF187970FE}" type="presParOf" srcId="{C8367D4A-6C3F-4B81-A649-B08FD2E41FD7}" destId="{50CE3479-DD85-48EA-B21D-15A1C4CD78AD}" srcOrd="0" destOrd="0" presId="urn:microsoft.com/office/officeart/2005/8/layout/hierarchy5"/>
    <dgm:cxn modelId="{903BBFA0-30D7-4FC3-9C02-60853ED37A7B}" type="presParOf" srcId="{C8367D4A-6C3F-4B81-A649-B08FD2E41FD7}" destId="{D971E457-F7F6-4375-9576-F83215BD24C0}" srcOrd="1" destOrd="0" presId="urn:microsoft.com/office/officeart/2005/8/layout/hierarchy5"/>
    <dgm:cxn modelId="{34995A6C-6628-4969-8AB9-F0C72546E060}" type="presParOf" srcId="{D971E457-F7F6-4375-9576-F83215BD24C0}" destId="{8BC946BF-2E1F-4FC7-9C55-1948A5F69D23}" srcOrd="0" destOrd="0" presId="urn:microsoft.com/office/officeart/2005/8/layout/hierarchy5"/>
    <dgm:cxn modelId="{271B4C87-6152-4B30-8FCF-63A10EE45BA2}" type="presParOf" srcId="{8BC946BF-2E1F-4FC7-9C55-1948A5F69D23}" destId="{9D1B6E06-E36D-480D-82BA-BD0BA82144B6}" srcOrd="0" destOrd="0" presId="urn:microsoft.com/office/officeart/2005/8/layout/hierarchy5"/>
    <dgm:cxn modelId="{582C983E-8992-4DCF-8BA4-87AA23BC787C}" type="presParOf" srcId="{D971E457-F7F6-4375-9576-F83215BD24C0}" destId="{B0B74D89-1712-4A8A-AB1D-3AB0F2CE704B}" srcOrd="1" destOrd="0" presId="urn:microsoft.com/office/officeart/2005/8/layout/hierarchy5"/>
    <dgm:cxn modelId="{BF105D7D-4651-4228-8C3A-8409FD8E8447}" type="presParOf" srcId="{B0B74D89-1712-4A8A-AB1D-3AB0F2CE704B}" destId="{E2BE4CBC-FF0D-4532-B82B-B29DEA0966EF}" srcOrd="0" destOrd="0" presId="urn:microsoft.com/office/officeart/2005/8/layout/hierarchy5"/>
    <dgm:cxn modelId="{ED56349D-A9AA-4339-A38F-E926AF1FFA5B}" type="presParOf" srcId="{B0B74D89-1712-4A8A-AB1D-3AB0F2CE704B}" destId="{78FD00DA-9971-4083-ABEF-41FF43456F3C}" srcOrd="1" destOrd="0" presId="urn:microsoft.com/office/officeart/2005/8/layout/hierarchy5"/>
    <dgm:cxn modelId="{2E836A26-27FA-4AB7-AEFA-12CF4CC5E527}" type="presParOf" srcId="{70478944-C3C2-4937-9197-8AB6127BD497}" destId="{154A419B-CE90-436B-A1A5-97ECC8466D72}" srcOrd="2" destOrd="0" presId="urn:microsoft.com/office/officeart/2005/8/layout/hierarchy5"/>
    <dgm:cxn modelId="{F08CAF1C-C449-4B14-863D-5309D6D6C5F9}" type="presParOf" srcId="{154A419B-CE90-436B-A1A5-97ECC8466D72}" destId="{95A57335-D6EE-4929-9082-9EEE8A9C6A7D}" srcOrd="0" destOrd="0" presId="urn:microsoft.com/office/officeart/2005/8/layout/hierarchy5"/>
    <dgm:cxn modelId="{81AF4A74-C6D5-47D2-B274-98D264B626B9}" type="presParOf" srcId="{70478944-C3C2-4937-9197-8AB6127BD497}" destId="{C44C11F9-55E2-49F7-99F6-00C4B5B3D4B2}" srcOrd="3" destOrd="0" presId="urn:microsoft.com/office/officeart/2005/8/layout/hierarchy5"/>
    <dgm:cxn modelId="{8618068B-3203-442D-810A-D2E1ECABD124}" type="presParOf" srcId="{C44C11F9-55E2-49F7-99F6-00C4B5B3D4B2}" destId="{5A20D9C7-3169-4195-8FDB-06A256793C01}" srcOrd="0" destOrd="0" presId="urn:microsoft.com/office/officeart/2005/8/layout/hierarchy5"/>
    <dgm:cxn modelId="{8E831B14-262B-42D0-A12A-7F5424ACA7F0}" type="presParOf" srcId="{C44C11F9-55E2-49F7-99F6-00C4B5B3D4B2}" destId="{52840592-58BE-4487-8730-4F169FD84BB0}" srcOrd="1" destOrd="0" presId="urn:microsoft.com/office/officeart/2005/8/layout/hierarchy5"/>
    <dgm:cxn modelId="{698274E8-F4D1-4392-A533-3607829CC64D}" type="presParOf" srcId="{52840592-58BE-4487-8730-4F169FD84BB0}" destId="{A9C64830-77F2-4B7B-8672-A16F1E7CDADE}" srcOrd="0" destOrd="0" presId="urn:microsoft.com/office/officeart/2005/8/layout/hierarchy5"/>
    <dgm:cxn modelId="{2A9C8C5F-0BE9-4CFB-AEAB-329B9FB453E2}" type="presParOf" srcId="{A9C64830-77F2-4B7B-8672-A16F1E7CDADE}" destId="{1AC58105-E7F2-4E34-B04D-E07090636D4F}" srcOrd="0" destOrd="0" presId="urn:microsoft.com/office/officeart/2005/8/layout/hierarchy5"/>
    <dgm:cxn modelId="{38EC8BE0-E41E-4218-8FFB-271FE7C85ACE}" type="presParOf" srcId="{52840592-58BE-4487-8730-4F169FD84BB0}" destId="{F8F07CD1-6847-4623-9E88-59F0FFAF4C82}" srcOrd="1" destOrd="0" presId="urn:microsoft.com/office/officeart/2005/8/layout/hierarchy5"/>
    <dgm:cxn modelId="{DC06C8FE-728F-495F-8EBE-702BEC24FBAE}" type="presParOf" srcId="{F8F07CD1-6847-4623-9E88-59F0FFAF4C82}" destId="{0A58B4A8-3BB7-4522-9E7F-55FC153F132A}" srcOrd="0" destOrd="0" presId="urn:microsoft.com/office/officeart/2005/8/layout/hierarchy5"/>
    <dgm:cxn modelId="{B29F07B6-5E14-45ED-B5F4-B027392AE6AC}" type="presParOf" srcId="{F8F07CD1-6847-4623-9E88-59F0FFAF4C82}" destId="{5906A9A1-B926-4BA1-8440-24C57E9B972E}" srcOrd="1" destOrd="0" presId="urn:microsoft.com/office/officeart/2005/8/layout/hierarchy5"/>
    <dgm:cxn modelId="{6A0D12E2-F79D-4D00-9CB1-B2234E3B6FC9}" type="presParOf" srcId="{70478944-C3C2-4937-9197-8AB6127BD497}" destId="{C602B4D2-C693-46ED-A51B-013193D6CDE9}" srcOrd="4" destOrd="0" presId="urn:microsoft.com/office/officeart/2005/8/layout/hierarchy5"/>
    <dgm:cxn modelId="{0CF1230D-B3D6-49F2-AB9A-B0FAB5EE2C69}" type="presParOf" srcId="{C602B4D2-C693-46ED-A51B-013193D6CDE9}" destId="{871CFB7A-9E3D-40A9-8ABE-99CE3710BADF}" srcOrd="0" destOrd="0" presId="urn:microsoft.com/office/officeart/2005/8/layout/hierarchy5"/>
    <dgm:cxn modelId="{7770575B-AE32-4938-A540-FA1F4D740EB3}" type="presParOf" srcId="{70478944-C3C2-4937-9197-8AB6127BD497}" destId="{3D6101FD-B993-44E6-9552-0483BD39D2B5}" srcOrd="5" destOrd="0" presId="urn:microsoft.com/office/officeart/2005/8/layout/hierarchy5"/>
    <dgm:cxn modelId="{E170C1DD-E869-4160-88E4-A4B3EEDB62BC}" type="presParOf" srcId="{3D6101FD-B993-44E6-9552-0483BD39D2B5}" destId="{66592379-8F33-4192-92A8-D6E2B5A0F982}" srcOrd="0" destOrd="0" presId="urn:microsoft.com/office/officeart/2005/8/layout/hierarchy5"/>
    <dgm:cxn modelId="{77BE0E79-951A-4899-ABE6-9198A2C84CFF}" type="presParOf" srcId="{3D6101FD-B993-44E6-9552-0483BD39D2B5}" destId="{6A958904-E117-4DEB-A234-2DA7C08CFC15}" srcOrd="1" destOrd="0" presId="urn:microsoft.com/office/officeart/2005/8/layout/hierarchy5"/>
    <dgm:cxn modelId="{1F6443AB-99EF-485F-B402-A9AC5532A589}" type="presParOf" srcId="{23D6DE7F-A452-4535-8AC9-F5947452627E}" destId="{29C55587-CA9D-4408-9D43-1EB807744BCA}" srcOrd="1" destOrd="0" presId="urn:microsoft.com/office/officeart/2005/8/layout/hierarchy5"/>
    <dgm:cxn modelId="{864C2036-D304-435D-A7F4-2BEB925470D9}" type="presParOf" srcId="{29C55587-CA9D-4408-9D43-1EB807744BCA}" destId="{02C143C3-ABE4-42F1-82E5-F47785312759}" srcOrd="0" destOrd="0" presId="urn:microsoft.com/office/officeart/2005/8/layout/hierarchy5"/>
    <dgm:cxn modelId="{3B31DE8B-C3A8-44B2-A6F6-71B547614E8E}" type="presParOf" srcId="{02C143C3-ABE4-42F1-82E5-F47785312759}" destId="{7D8A0A29-B955-4A8B-B12B-33113BF7755F}" srcOrd="0" destOrd="0" presId="urn:microsoft.com/office/officeart/2005/8/layout/hierarchy5"/>
    <dgm:cxn modelId="{FF0481C4-C104-4BA2-BB3B-29663204DEF6}" type="presParOf" srcId="{02C143C3-ABE4-42F1-82E5-F47785312759}" destId="{1767F1B9-B678-4555-BD32-73050E88327D}" srcOrd="1" destOrd="0" presId="urn:microsoft.com/office/officeart/2005/8/layout/hierarchy5"/>
    <dgm:cxn modelId="{6952EA68-6CDD-4825-8B3A-62A9C3FD8FF4}" type="presParOf" srcId="{29C55587-CA9D-4408-9D43-1EB807744BCA}" destId="{D12DAC04-9A97-4A69-9D0A-3B153675E354}" srcOrd="1" destOrd="0" presId="urn:microsoft.com/office/officeart/2005/8/layout/hierarchy5"/>
    <dgm:cxn modelId="{8929DAF8-00E5-41A1-A145-B31163752A05}" type="presParOf" srcId="{D12DAC04-9A97-4A69-9D0A-3B153675E354}" destId="{45EF69F7-C680-43BB-99EC-607B772DBF7B}" srcOrd="0" destOrd="0" presId="urn:microsoft.com/office/officeart/2005/8/layout/hierarchy5"/>
    <dgm:cxn modelId="{51EAD096-7C85-40B3-B9AE-C70BD270A53C}" type="presParOf" srcId="{29C55587-CA9D-4408-9D43-1EB807744BCA}" destId="{0DE89A35-206B-4D1F-B869-6ADB7B8F2C72}" srcOrd="2" destOrd="0" presId="urn:microsoft.com/office/officeart/2005/8/layout/hierarchy5"/>
    <dgm:cxn modelId="{73DC4312-875E-4338-ADA2-CCA9C4945934}" type="presParOf" srcId="{0DE89A35-206B-4D1F-B869-6ADB7B8F2C72}" destId="{27A69D41-5F20-442E-B82B-989C39F5CFF7}" srcOrd="0" destOrd="0" presId="urn:microsoft.com/office/officeart/2005/8/layout/hierarchy5"/>
    <dgm:cxn modelId="{2E67528E-C52D-456D-B53D-08FE10E7751C}" type="presParOf" srcId="{0DE89A35-206B-4D1F-B869-6ADB7B8F2C72}" destId="{BD6E665F-A583-4A91-BEBA-E9A2AE9BAF88}" srcOrd="1" destOrd="0" presId="urn:microsoft.com/office/officeart/2005/8/layout/hierarchy5"/>
    <dgm:cxn modelId="{B3921EE3-BC0C-4EF5-8C04-63723227A97E}" type="presParOf" srcId="{29C55587-CA9D-4408-9D43-1EB807744BCA}" destId="{D558F975-1009-4AE0-A308-4D08BBFA04FD}" srcOrd="3" destOrd="0" presId="urn:microsoft.com/office/officeart/2005/8/layout/hierarchy5"/>
    <dgm:cxn modelId="{F0FDF6D8-9754-43E2-8643-B1D9C984CBB7}" type="presParOf" srcId="{D558F975-1009-4AE0-A308-4D08BBFA04FD}" destId="{CEEEB12C-9A29-47EC-9757-47E3D99F4BDF}" srcOrd="0" destOrd="0" presId="urn:microsoft.com/office/officeart/2005/8/layout/hierarchy5"/>
    <dgm:cxn modelId="{3C9BF701-6B72-46BD-8B7B-1C13ED69A587}" type="presParOf" srcId="{29C55587-CA9D-4408-9D43-1EB807744BCA}" destId="{C1728737-EB5A-409E-BBFB-B773C52E1A19}" srcOrd="4" destOrd="0" presId="urn:microsoft.com/office/officeart/2005/8/layout/hierarchy5"/>
    <dgm:cxn modelId="{1ED38C58-77B4-48F4-9E5C-3CFB249F675B}" type="presParOf" srcId="{C1728737-EB5A-409E-BBFB-B773C52E1A19}" destId="{F8E6FDDE-0D9B-46F3-80A8-7AB1FE5E989E}" srcOrd="0" destOrd="0" presId="urn:microsoft.com/office/officeart/2005/8/layout/hierarchy5"/>
    <dgm:cxn modelId="{7885A04A-B7F5-4329-A611-5A89B0BC0A6F}" type="presParOf" srcId="{C1728737-EB5A-409E-BBFB-B773C52E1A19}" destId="{D7123B7B-70F4-4045-9E43-60C58CBD05BA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CCC16F3-B965-479B-A2FE-0721095E129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68A5D2-6FFC-4322-BD35-90CC5C080C75}">
      <dgm:prSet phldrT="[Text]" custT="1"/>
      <dgm:spPr/>
      <dgm:t>
        <a:bodyPr/>
        <a:lstStyle/>
        <a:p>
          <a:r>
            <a:rPr lang="en-US" sz="2800" b="1" dirty="0">
              <a:solidFill>
                <a:schemeClr val="accent1"/>
              </a:solidFill>
              <a:latin typeface="Lub Dub"/>
            </a:rPr>
            <a:t>SUMMARY &amp; CONCLUSIONS</a:t>
          </a:r>
        </a:p>
      </dgm:t>
    </dgm:pt>
    <dgm:pt modelId="{2F15776F-B1DF-4E6E-828D-87969F722733}" type="parTrans" cxnId="{50509DD6-C9D6-44CA-9738-7DED974907D8}">
      <dgm:prSet/>
      <dgm:spPr/>
      <dgm:t>
        <a:bodyPr/>
        <a:lstStyle/>
        <a:p>
          <a:endParaRPr lang="en-US"/>
        </a:p>
      </dgm:t>
    </dgm:pt>
    <dgm:pt modelId="{40636652-5F93-4DB4-9C4A-41F26BC0D9EC}" type="sibTrans" cxnId="{50509DD6-C9D6-44CA-9738-7DED974907D8}">
      <dgm:prSet/>
      <dgm:spPr/>
      <dgm:t>
        <a:bodyPr/>
        <a:lstStyle/>
        <a:p>
          <a:endParaRPr lang="en-US"/>
        </a:p>
      </dgm:t>
    </dgm:pt>
    <dgm:pt modelId="{7FA394FE-BFC8-4233-9EDD-8E44CA4D3F60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000" b="1" dirty="0">
              <a:solidFill>
                <a:schemeClr val="tx2"/>
              </a:solidFill>
              <a:latin typeface="Lub Dub Medium" panose="020B0603030403020204" pitchFamily="34" charset="0"/>
            </a:rPr>
            <a:t>Disparities in stroke care for patients residing in rural, low-resource settings post challenges &amp; affect many individuals.</a:t>
          </a:r>
          <a:endParaRPr lang="en-US" sz="2000" dirty="0">
            <a:solidFill>
              <a:schemeClr val="tx2"/>
            </a:solidFill>
            <a:latin typeface="Lub Dub Medium" panose="020B0603030403020204" pitchFamily="34" charset="0"/>
          </a:endParaRPr>
        </a:p>
      </dgm:t>
    </dgm:pt>
    <dgm:pt modelId="{DBFA2478-E4F5-4D33-92F2-10EF569C6AE3}" type="parTrans" cxnId="{07C97F63-F03B-4287-9654-50F1002A6BE0}">
      <dgm:prSet/>
      <dgm:spPr/>
      <dgm:t>
        <a:bodyPr/>
        <a:lstStyle/>
        <a:p>
          <a:endParaRPr lang="en-US"/>
        </a:p>
      </dgm:t>
    </dgm:pt>
    <dgm:pt modelId="{2E60322D-0A5A-4290-850E-16F377D6A8D4}" type="sibTrans" cxnId="{07C97F63-F03B-4287-9654-50F1002A6BE0}">
      <dgm:prSet/>
      <dgm:spPr/>
      <dgm:t>
        <a:bodyPr/>
        <a:lstStyle/>
        <a:p>
          <a:endParaRPr lang="en-US"/>
        </a:p>
      </dgm:t>
    </dgm:pt>
    <dgm:pt modelId="{FA399F56-F663-4B0D-8F72-487220AAAE48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000" b="1" dirty="0">
              <a:solidFill>
                <a:schemeClr val="tx2"/>
              </a:solidFill>
              <a:latin typeface="Lub Dub"/>
            </a:rPr>
            <a:t>Interventions &amp; investments need to support the entire spectrum of prehospital, acute, &amp; post acute care for rural EMS, EDs, &amp; hospitals.</a:t>
          </a:r>
          <a:endParaRPr lang="en-US" sz="2000" dirty="0">
            <a:latin typeface="Lub Dub"/>
          </a:endParaRPr>
        </a:p>
      </dgm:t>
    </dgm:pt>
    <dgm:pt modelId="{65E796B7-184B-4A79-9737-75870FB55D44}" type="parTrans" cxnId="{7C7E3C1E-E444-41CD-B02B-8FA74E010149}">
      <dgm:prSet/>
      <dgm:spPr/>
      <dgm:t>
        <a:bodyPr/>
        <a:lstStyle/>
        <a:p>
          <a:endParaRPr lang="en-US"/>
        </a:p>
      </dgm:t>
    </dgm:pt>
    <dgm:pt modelId="{C09CF38E-3EEB-491E-86AB-6654E6465F4C}" type="sibTrans" cxnId="{7C7E3C1E-E444-41CD-B02B-8FA74E010149}">
      <dgm:prSet/>
      <dgm:spPr/>
      <dgm:t>
        <a:bodyPr/>
        <a:lstStyle/>
        <a:p>
          <a:endParaRPr lang="en-US"/>
        </a:p>
      </dgm:t>
    </dgm:pt>
    <dgm:pt modelId="{1F9EDEA0-41D0-4C0C-A354-3A45491DFF12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000" b="1" dirty="0">
              <a:solidFill>
                <a:schemeClr val="tx2"/>
              </a:solidFill>
              <a:latin typeface="Lub Dub"/>
            </a:rPr>
            <a:t>Strategies include increasing stroke certification, engaging in mentorship from stroke centers accepting transfers, multistakeholder collaboration, &amp; policy interventions addressing awareness, education, infrastructure, data management, &amp; QI programs, taking into account the challenges &amp; needs of the rural setting.</a:t>
          </a:r>
          <a:endParaRPr lang="en-US" sz="2000" dirty="0"/>
        </a:p>
      </dgm:t>
    </dgm:pt>
    <dgm:pt modelId="{6C4D44D9-EA75-4165-8798-9C01D7B40596}" type="parTrans" cxnId="{BA912159-6681-4056-A23C-0886440E449F}">
      <dgm:prSet/>
      <dgm:spPr/>
      <dgm:t>
        <a:bodyPr/>
        <a:lstStyle/>
        <a:p>
          <a:endParaRPr lang="en-US"/>
        </a:p>
      </dgm:t>
    </dgm:pt>
    <dgm:pt modelId="{D81B6D39-333F-4C21-AFE1-92CA663F3E6D}" type="sibTrans" cxnId="{BA912159-6681-4056-A23C-0886440E449F}">
      <dgm:prSet/>
      <dgm:spPr/>
      <dgm:t>
        <a:bodyPr/>
        <a:lstStyle/>
        <a:p>
          <a:endParaRPr lang="en-US"/>
        </a:p>
      </dgm:t>
    </dgm:pt>
    <dgm:pt modelId="{04C3964D-42E0-435D-9FA6-4D0EF9A2DA4B}" type="pres">
      <dgm:prSet presAssocID="{7CCC16F3-B965-479B-A2FE-0721095E129B}" presName="vert0" presStyleCnt="0">
        <dgm:presLayoutVars>
          <dgm:dir/>
          <dgm:animOne val="branch"/>
          <dgm:animLvl val="lvl"/>
        </dgm:presLayoutVars>
      </dgm:prSet>
      <dgm:spPr/>
    </dgm:pt>
    <dgm:pt modelId="{EA3E7BB4-AC2B-45FA-955E-159403B70E01}" type="pres">
      <dgm:prSet presAssocID="{1F68A5D2-6FFC-4322-BD35-90CC5C080C75}" presName="thickLine" presStyleLbl="alignNode1" presStyleIdx="0" presStyleCnt="1"/>
      <dgm:spPr/>
    </dgm:pt>
    <dgm:pt modelId="{268697AC-4F0F-4D96-8981-CAB60E06014D}" type="pres">
      <dgm:prSet presAssocID="{1F68A5D2-6FFC-4322-BD35-90CC5C080C75}" presName="horz1" presStyleCnt="0"/>
      <dgm:spPr/>
    </dgm:pt>
    <dgm:pt modelId="{47FF0560-5867-48F5-9CFC-852366DDB1FE}" type="pres">
      <dgm:prSet presAssocID="{1F68A5D2-6FFC-4322-BD35-90CC5C080C75}" presName="tx1" presStyleLbl="revTx" presStyleIdx="0" presStyleCnt="4" custScaleX="167554"/>
      <dgm:spPr/>
    </dgm:pt>
    <dgm:pt modelId="{AF43F5C8-E13C-493E-9773-5AD2A0D5C9E4}" type="pres">
      <dgm:prSet presAssocID="{1F68A5D2-6FFC-4322-BD35-90CC5C080C75}" presName="vert1" presStyleCnt="0"/>
      <dgm:spPr/>
    </dgm:pt>
    <dgm:pt modelId="{CF7C9598-3631-4ED6-B038-5788A2888563}" type="pres">
      <dgm:prSet presAssocID="{7FA394FE-BFC8-4233-9EDD-8E44CA4D3F60}" presName="vertSpace2a" presStyleCnt="0"/>
      <dgm:spPr/>
    </dgm:pt>
    <dgm:pt modelId="{8685B383-357C-4673-9A28-84A8C9E03ABF}" type="pres">
      <dgm:prSet presAssocID="{7FA394FE-BFC8-4233-9EDD-8E44CA4D3F60}" presName="horz2" presStyleCnt="0"/>
      <dgm:spPr/>
    </dgm:pt>
    <dgm:pt modelId="{3B6B2F5F-9DE9-4BF7-891C-0FBEF62D9410}" type="pres">
      <dgm:prSet presAssocID="{7FA394FE-BFC8-4233-9EDD-8E44CA4D3F60}" presName="horzSpace2" presStyleCnt="0"/>
      <dgm:spPr/>
    </dgm:pt>
    <dgm:pt modelId="{D47686B4-185B-4814-B870-65F36AD79D08}" type="pres">
      <dgm:prSet presAssocID="{7FA394FE-BFC8-4233-9EDD-8E44CA4D3F60}" presName="tx2" presStyleLbl="revTx" presStyleIdx="1" presStyleCnt="4"/>
      <dgm:spPr/>
    </dgm:pt>
    <dgm:pt modelId="{2CFC9912-E053-4283-8687-195F1AB21CD4}" type="pres">
      <dgm:prSet presAssocID="{7FA394FE-BFC8-4233-9EDD-8E44CA4D3F60}" presName="vert2" presStyleCnt="0"/>
      <dgm:spPr/>
    </dgm:pt>
    <dgm:pt modelId="{C206CC72-BD98-410C-9A3F-400E753DDDDA}" type="pres">
      <dgm:prSet presAssocID="{7FA394FE-BFC8-4233-9EDD-8E44CA4D3F60}" presName="thinLine2b" presStyleLbl="callout" presStyleIdx="0" presStyleCnt="3"/>
      <dgm:spPr/>
    </dgm:pt>
    <dgm:pt modelId="{3404BDA8-FE53-4B86-AB5C-8D29A6995FD0}" type="pres">
      <dgm:prSet presAssocID="{7FA394FE-BFC8-4233-9EDD-8E44CA4D3F60}" presName="vertSpace2b" presStyleCnt="0"/>
      <dgm:spPr/>
    </dgm:pt>
    <dgm:pt modelId="{5616210C-EB50-474A-9453-F404356F6F28}" type="pres">
      <dgm:prSet presAssocID="{FA399F56-F663-4B0D-8F72-487220AAAE48}" presName="horz2" presStyleCnt="0"/>
      <dgm:spPr/>
    </dgm:pt>
    <dgm:pt modelId="{D199EA9F-4DCD-4ADF-A176-34CAC3406D98}" type="pres">
      <dgm:prSet presAssocID="{FA399F56-F663-4B0D-8F72-487220AAAE48}" presName="horzSpace2" presStyleCnt="0"/>
      <dgm:spPr/>
    </dgm:pt>
    <dgm:pt modelId="{E2BA4C2F-A4B1-44C0-AA36-36CBFDCE5D4F}" type="pres">
      <dgm:prSet presAssocID="{FA399F56-F663-4B0D-8F72-487220AAAE48}" presName="tx2" presStyleLbl="revTx" presStyleIdx="2" presStyleCnt="4"/>
      <dgm:spPr/>
    </dgm:pt>
    <dgm:pt modelId="{958F9510-9D4A-444F-B56A-E7758D985E1F}" type="pres">
      <dgm:prSet presAssocID="{FA399F56-F663-4B0D-8F72-487220AAAE48}" presName="vert2" presStyleCnt="0"/>
      <dgm:spPr/>
    </dgm:pt>
    <dgm:pt modelId="{381E64F3-0960-4454-AFCB-83BAF0FED8ED}" type="pres">
      <dgm:prSet presAssocID="{FA399F56-F663-4B0D-8F72-487220AAAE48}" presName="thinLine2b" presStyleLbl="callout" presStyleIdx="1" presStyleCnt="3"/>
      <dgm:spPr/>
    </dgm:pt>
    <dgm:pt modelId="{F67DFF8D-2B3A-4E82-937C-3DF5AE1448E1}" type="pres">
      <dgm:prSet presAssocID="{FA399F56-F663-4B0D-8F72-487220AAAE48}" presName="vertSpace2b" presStyleCnt="0"/>
      <dgm:spPr/>
    </dgm:pt>
    <dgm:pt modelId="{FE63A4A2-4FFD-4248-BB97-8A979700DE7C}" type="pres">
      <dgm:prSet presAssocID="{1F9EDEA0-41D0-4C0C-A354-3A45491DFF12}" presName="horz2" presStyleCnt="0"/>
      <dgm:spPr/>
    </dgm:pt>
    <dgm:pt modelId="{B8FF9F01-E59B-462E-81A7-354607B9D8CC}" type="pres">
      <dgm:prSet presAssocID="{1F9EDEA0-41D0-4C0C-A354-3A45491DFF12}" presName="horzSpace2" presStyleCnt="0"/>
      <dgm:spPr/>
    </dgm:pt>
    <dgm:pt modelId="{1F1B1456-26C6-4140-80E8-4A9787A8A825}" type="pres">
      <dgm:prSet presAssocID="{1F9EDEA0-41D0-4C0C-A354-3A45491DFF12}" presName="tx2" presStyleLbl="revTx" presStyleIdx="3" presStyleCnt="4"/>
      <dgm:spPr/>
    </dgm:pt>
    <dgm:pt modelId="{D57A99B8-AE04-4AD0-88E3-A4B87847A9CE}" type="pres">
      <dgm:prSet presAssocID="{1F9EDEA0-41D0-4C0C-A354-3A45491DFF12}" presName="vert2" presStyleCnt="0"/>
      <dgm:spPr/>
    </dgm:pt>
    <dgm:pt modelId="{FD035EF3-01DB-4A88-89E7-740ECBDA3809}" type="pres">
      <dgm:prSet presAssocID="{1F9EDEA0-41D0-4C0C-A354-3A45491DFF12}" presName="thinLine2b" presStyleLbl="callout" presStyleIdx="2" presStyleCnt="3"/>
      <dgm:spPr/>
    </dgm:pt>
    <dgm:pt modelId="{C43CDAE3-6FAD-4ED8-9123-5B579B426B1D}" type="pres">
      <dgm:prSet presAssocID="{1F9EDEA0-41D0-4C0C-A354-3A45491DFF12}" presName="vertSpace2b" presStyleCnt="0"/>
      <dgm:spPr/>
    </dgm:pt>
  </dgm:ptLst>
  <dgm:cxnLst>
    <dgm:cxn modelId="{6EFD1000-B4A0-48D5-80B7-386E09CAFA8A}" type="presOf" srcId="{1F9EDEA0-41D0-4C0C-A354-3A45491DFF12}" destId="{1F1B1456-26C6-4140-80E8-4A9787A8A825}" srcOrd="0" destOrd="0" presId="urn:microsoft.com/office/officeart/2008/layout/LinedList"/>
    <dgm:cxn modelId="{6FE64703-4AF2-42CC-B2C1-E87142CC3E46}" type="presOf" srcId="{7CCC16F3-B965-479B-A2FE-0721095E129B}" destId="{04C3964D-42E0-435D-9FA6-4D0EF9A2DA4B}" srcOrd="0" destOrd="0" presId="urn:microsoft.com/office/officeart/2008/layout/LinedList"/>
    <dgm:cxn modelId="{7C7E3C1E-E444-41CD-B02B-8FA74E010149}" srcId="{1F68A5D2-6FFC-4322-BD35-90CC5C080C75}" destId="{FA399F56-F663-4B0D-8F72-487220AAAE48}" srcOrd="1" destOrd="0" parTransId="{65E796B7-184B-4A79-9737-75870FB55D44}" sibTransId="{C09CF38E-3EEB-491E-86AB-6654E6465F4C}"/>
    <dgm:cxn modelId="{07C97F63-F03B-4287-9654-50F1002A6BE0}" srcId="{1F68A5D2-6FFC-4322-BD35-90CC5C080C75}" destId="{7FA394FE-BFC8-4233-9EDD-8E44CA4D3F60}" srcOrd="0" destOrd="0" parTransId="{DBFA2478-E4F5-4D33-92F2-10EF569C6AE3}" sibTransId="{2E60322D-0A5A-4290-850E-16F377D6A8D4}"/>
    <dgm:cxn modelId="{3967D54D-F772-4DC1-8BD7-8879432BD40D}" type="presOf" srcId="{FA399F56-F663-4B0D-8F72-487220AAAE48}" destId="{E2BA4C2F-A4B1-44C0-AA36-36CBFDCE5D4F}" srcOrd="0" destOrd="0" presId="urn:microsoft.com/office/officeart/2008/layout/LinedList"/>
    <dgm:cxn modelId="{BA912159-6681-4056-A23C-0886440E449F}" srcId="{1F68A5D2-6FFC-4322-BD35-90CC5C080C75}" destId="{1F9EDEA0-41D0-4C0C-A354-3A45491DFF12}" srcOrd="2" destOrd="0" parTransId="{6C4D44D9-EA75-4165-8798-9C01D7B40596}" sibTransId="{D81B6D39-333F-4C21-AFE1-92CA663F3E6D}"/>
    <dgm:cxn modelId="{0780A57B-4C38-4CA4-84CF-769CFF5B9B13}" type="presOf" srcId="{7FA394FE-BFC8-4233-9EDD-8E44CA4D3F60}" destId="{D47686B4-185B-4814-B870-65F36AD79D08}" srcOrd="0" destOrd="0" presId="urn:microsoft.com/office/officeart/2008/layout/LinedList"/>
    <dgm:cxn modelId="{804929CD-764D-4F21-81DF-7600B4550EEE}" type="presOf" srcId="{1F68A5D2-6FFC-4322-BD35-90CC5C080C75}" destId="{47FF0560-5867-48F5-9CFC-852366DDB1FE}" srcOrd="0" destOrd="0" presId="urn:microsoft.com/office/officeart/2008/layout/LinedList"/>
    <dgm:cxn modelId="{50509DD6-C9D6-44CA-9738-7DED974907D8}" srcId="{7CCC16F3-B965-479B-A2FE-0721095E129B}" destId="{1F68A5D2-6FFC-4322-BD35-90CC5C080C75}" srcOrd="0" destOrd="0" parTransId="{2F15776F-B1DF-4E6E-828D-87969F722733}" sibTransId="{40636652-5F93-4DB4-9C4A-41F26BC0D9EC}"/>
    <dgm:cxn modelId="{40FE010D-BE12-4EC6-8081-2EA227281DD3}" type="presParOf" srcId="{04C3964D-42E0-435D-9FA6-4D0EF9A2DA4B}" destId="{EA3E7BB4-AC2B-45FA-955E-159403B70E01}" srcOrd="0" destOrd="0" presId="urn:microsoft.com/office/officeart/2008/layout/LinedList"/>
    <dgm:cxn modelId="{7D98458B-3624-4B00-AD22-6824198C71AD}" type="presParOf" srcId="{04C3964D-42E0-435D-9FA6-4D0EF9A2DA4B}" destId="{268697AC-4F0F-4D96-8981-CAB60E06014D}" srcOrd="1" destOrd="0" presId="urn:microsoft.com/office/officeart/2008/layout/LinedList"/>
    <dgm:cxn modelId="{F06F2596-B1E4-4AA5-9D80-8B9CECE36B60}" type="presParOf" srcId="{268697AC-4F0F-4D96-8981-CAB60E06014D}" destId="{47FF0560-5867-48F5-9CFC-852366DDB1FE}" srcOrd="0" destOrd="0" presId="urn:microsoft.com/office/officeart/2008/layout/LinedList"/>
    <dgm:cxn modelId="{AD1EEB97-9215-493F-91D2-6AD99E376A9C}" type="presParOf" srcId="{268697AC-4F0F-4D96-8981-CAB60E06014D}" destId="{AF43F5C8-E13C-493E-9773-5AD2A0D5C9E4}" srcOrd="1" destOrd="0" presId="urn:microsoft.com/office/officeart/2008/layout/LinedList"/>
    <dgm:cxn modelId="{14F76389-D591-4F22-89D9-554816A68B25}" type="presParOf" srcId="{AF43F5C8-E13C-493E-9773-5AD2A0D5C9E4}" destId="{CF7C9598-3631-4ED6-B038-5788A2888563}" srcOrd="0" destOrd="0" presId="urn:microsoft.com/office/officeart/2008/layout/LinedList"/>
    <dgm:cxn modelId="{4645123A-0DB9-4946-AF4C-ADE2B44B67DC}" type="presParOf" srcId="{AF43F5C8-E13C-493E-9773-5AD2A0D5C9E4}" destId="{8685B383-357C-4673-9A28-84A8C9E03ABF}" srcOrd="1" destOrd="0" presId="urn:microsoft.com/office/officeart/2008/layout/LinedList"/>
    <dgm:cxn modelId="{E3CB0CC4-D672-4627-A650-54906FF75F39}" type="presParOf" srcId="{8685B383-357C-4673-9A28-84A8C9E03ABF}" destId="{3B6B2F5F-9DE9-4BF7-891C-0FBEF62D9410}" srcOrd="0" destOrd="0" presId="urn:microsoft.com/office/officeart/2008/layout/LinedList"/>
    <dgm:cxn modelId="{458C3AC2-6800-4056-AE76-9C9078FCCE47}" type="presParOf" srcId="{8685B383-357C-4673-9A28-84A8C9E03ABF}" destId="{D47686B4-185B-4814-B870-65F36AD79D08}" srcOrd="1" destOrd="0" presId="urn:microsoft.com/office/officeart/2008/layout/LinedList"/>
    <dgm:cxn modelId="{4D6BBC6A-4B17-4D5D-A62D-71480AFF1F0D}" type="presParOf" srcId="{8685B383-357C-4673-9A28-84A8C9E03ABF}" destId="{2CFC9912-E053-4283-8687-195F1AB21CD4}" srcOrd="2" destOrd="0" presId="urn:microsoft.com/office/officeart/2008/layout/LinedList"/>
    <dgm:cxn modelId="{D76F7449-60E5-41E7-8EDA-F082C1F17AFB}" type="presParOf" srcId="{AF43F5C8-E13C-493E-9773-5AD2A0D5C9E4}" destId="{C206CC72-BD98-410C-9A3F-400E753DDDDA}" srcOrd="2" destOrd="0" presId="urn:microsoft.com/office/officeart/2008/layout/LinedList"/>
    <dgm:cxn modelId="{9E75A8E9-1DB6-457A-87AB-4D3777B886F8}" type="presParOf" srcId="{AF43F5C8-E13C-493E-9773-5AD2A0D5C9E4}" destId="{3404BDA8-FE53-4B86-AB5C-8D29A6995FD0}" srcOrd="3" destOrd="0" presId="urn:microsoft.com/office/officeart/2008/layout/LinedList"/>
    <dgm:cxn modelId="{4FF3724C-E92C-4130-8116-31C384379E26}" type="presParOf" srcId="{AF43F5C8-E13C-493E-9773-5AD2A0D5C9E4}" destId="{5616210C-EB50-474A-9453-F404356F6F28}" srcOrd="4" destOrd="0" presId="urn:microsoft.com/office/officeart/2008/layout/LinedList"/>
    <dgm:cxn modelId="{24D3D4E7-8955-4109-9B39-0BA5C120A2F0}" type="presParOf" srcId="{5616210C-EB50-474A-9453-F404356F6F28}" destId="{D199EA9F-4DCD-4ADF-A176-34CAC3406D98}" srcOrd="0" destOrd="0" presId="urn:microsoft.com/office/officeart/2008/layout/LinedList"/>
    <dgm:cxn modelId="{28D0D9B2-7471-4F3D-A5F4-6A012574167B}" type="presParOf" srcId="{5616210C-EB50-474A-9453-F404356F6F28}" destId="{E2BA4C2F-A4B1-44C0-AA36-36CBFDCE5D4F}" srcOrd="1" destOrd="0" presId="urn:microsoft.com/office/officeart/2008/layout/LinedList"/>
    <dgm:cxn modelId="{BF87489A-7BBA-4DE1-ABCA-506DBB70D3AC}" type="presParOf" srcId="{5616210C-EB50-474A-9453-F404356F6F28}" destId="{958F9510-9D4A-444F-B56A-E7758D985E1F}" srcOrd="2" destOrd="0" presId="urn:microsoft.com/office/officeart/2008/layout/LinedList"/>
    <dgm:cxn modelId="{C6021612-B3E6-4F1A-8CBE-26C2E94E4508}" type="presParOf" srcId="{AF43F5C8-E13C-493E-9773-5AD2A0D5C9E4}" destId="{381E64F3-0960-4454-AFCB-83BAF0FED8ED}" srcOrd="5" destOrd="0" presId="urn:microsoft.com/office/officeart/2008/layout/LinedList"/>
    <dgm:cxn modelId="{AEAAC191-2D64-40A0-A6C8-9BA953D7F7DE}" type="presParOf" srcId="{AF43F5C8-E13C-493E-9773-5AD2A0D5C9E4}" destId="{F67DFF8D-2B3A-4E82-937C-3DF5AE1448E1}" srcOrd="6" destOrd="0" presId="urn:microsoft.com/office/officeart/2008/layout/LinedList"/>
    <dgm:cxn modelId="{27CA1A56-B4EB-44F1-B6DF-5E99440F0499}" type="presParOf" srcId="{AF43F5C8-E13C-493E-9773-5AD2A0D5C9E4}" destId="{FE63A4A2-4FFD-4248-BB97-8A979700DE7C}" srcOrd="7" destOrd="0" presId="urn:microsoft.com/office/officeart/2008/layout/LinedList"/>
    <dgm:cxn modelId="{F4950A84-C84B-41A2-9197-1D1F9ED37DA8}" type="presParOf" srcId="{FE63A4A2-4FFD-4248-BB97-8A979700DE7C}" destId="{B8FF9F01-E59B-462E-81A7-354607B9D8CC}" srcOrd="0" destOrd="0" presId="urn:microsoft.com/office/officeart/2008/layout/LinedList"/>
    <dgm:cxn modelId="{460E5D46-ABF1-4D27-818C-2D1EB15A2E59}" type="presParOf" srcId="{FE63A4A2-4FFD-4248-BB97-8A979700DE7C}" destId="{1F1B1456-26C6-4140-80E8-4A9787A8A825}" srcOrd="1" destOrd="0" presId="urn:microsoft.com/office/officeart/2008/layout/LinedList"/>
    <dgm:cxn modelId="{B9E1BB6A-AFD3-488F-9D68-B3E4FD0F2EFD}" type="presParOf" srcId="{FE63A4A2-4FFD-4248-BB97-8A979700DE7C}" destId="{D57A99B8-AE04-4AD0-88E3-A4B87847A9CE}" srcOrd="2" destOrd="0" presId="urn:microsoft.com/office/officeart/2008/layout/LinedList"/>
    <dgm:cxn modelId="{787D4766-098A-49DB-8CA9-55B632CE438C}" type="presParOf" srcId="{AF43F5C8-E13C-493E-9773-5AD2A0D5C9E4}" destId="{FD035EF3-01DB-4A88-89E7-740ECBDA3809}" srcOrd="8" destOrd="0" presId="urn:microsoft.com/office/officeart/2008/layout/LinedList"/>
    <dgm:cxn modelId="{1625B092-7EDC-4FF3-A5C8-72F290B0C316}" type="presParOf" srcId="{AF43F5C8-E13C-493E-9773-5AD2A0D5C9E4}" destId="{C43CDAE3-6FAD-4ED8-9123-5B579B426B1D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E3732C-2B2A-4ACC-B635-1171E1187CE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31A697-3897-4565-A0C0-149D295D96C6}">
      <dgm:prSet phldrT="[Text]"/>
      <dgm:spPr/>
      <dgm:t>
        <a:bodyPr/>
        <a:lstStyle/>
        <a:p>
          <a:r>
            <a:rPr lang="en-US" b="1" dirty="0">
              <a:solidFill>
                <a:schemeClr val="accent1"/>
              </a:solidFill>
              <a:latin typeface="Lub Dub"/>
            </a:rPr>
            <a:t>Rural Patients with stroke…</a:t>
          </a:r>
        </a:p>
      </dgm:t>
    </dgm:pt>
    <dgm:pt modelId="{3EDCF889-71F1-46B4-A4F6-22A6FDDE64D5}" type="parTrans" cxnId="{696F2F9C-456C-41D4-8307-7DFAF0077407}">
      <dgm:prSet/>
      <dgm:spPr/>
      <dgm:t>
        <a:bodyPr/>
        <a:lstStyle/>
        <a:p>
          <a:endParaRPr lang="en-US"/>
        </a:p>
      </dgm:t>
    </dgm:pt>
    <dgm:pt modelId="{820BA4B2-43AF-4E2B-808E-9F027BF567B6}" type="sibTrans" cxnId="{696F2F9C-456C-41D4-8307-7DFAF0077407}">
      <dgm:prSet/>
      <dgm:spPr/>
      <dgm:t>
        <a:bodyPr/>
        <a:lstStyle/>
        <a:p>
          <a:endParaRPr lang="en-US"/>
        </a:p>
      </dgm:t>
    </dgm:pt>
    <dgm:pt modelId="{E83CB8F1-F997-4C56-830F-55586A4971ED}">
      <dgm:prSet phldrT="[Text]"/>
      <dgm:spPr/>
      <dgm:t>
        <a:bodyPr/>
        <a:lstStyle/>
        <a:p>
          <a:pPr algn="r"/>
          <a:r>
            <a:rPr lang="en-US" b="1" dirty="0">
              <a:solidFill>
                <a:schemeClr val="tx2"/>
              </a:solidFill>
              <a:latin typeface="Lub Dub Medium" panose="020B0603030403020204" pitchFamily="34" charset="0"/>
            </a:rPr>
            <a:t>Less likely receive care at stroke centers</a:t>
          </a:r>
        </a:p>
      </dgm:t>
    </dgm:pt>
    <dgm:pt modelId="{A49BEC43-59ED-419C-8D89-68357FA05487}" type="parTrans" cxnId="{FEBE983C-D040-4EE7-8A2E-3621F3C87D96}">
      <dgm:prSet/>
      <dgm:spPr/>
      <dgm:t>
        <a:bodyPr/>
        <a:lstStyle/>
        <a:p>
          <a:endParaRPr lang="en-US"/>
        </a:p>
      </dgm:t>
    </dgm:pt>
    <dgm:pt modelId="{E2836050-628A-4898-9692-DA47C4B81791}" type="sibTrans" cxnId="{FEBE983C-D040-4EE7-8A2E-3621F3C87D96}">
      <dgm:prSet/>
      <dgm:spPr/>
      <dgm:t>
        <a:bodyPr/>
        <a:lstStyle/>
        <a:p>
          <a:endParaRPr lang="en-US"/>
        </a:p>
      </dgm:t>
    </dgm:pt>
    <dgm:pt modelId="{3ABA1DA0-A860-478F-B691-B5F8FC102A7C}">
      <dgm:prSet phldrT="[Text]"/>
      <dgm:spPr/>
      <dgm:t>
        <a:bodyPr/>
        <a:lstStyle/>
        <a:p>
          <a:pPr algn="r"/>
          <a:r>
            <a:rPr lang="en-US" b="1" dirty="0">
              <a:solidFill>
                <a:schemeClr val="tx2"/>
              </a:solidFill>
              <a:latin typeface="Lub Dub Medium" panose="020B0603030403020204" pitchFamily="34" charset="0"/>
            </a:rPr>
            <a:t>More often present to uncertified community EDs with less robust staffing, fewer resources, &amp; lack of major quality improvement efforts &amp; interventions</a:t>
          </a:r>
        </a:p>
      </dgm:t>
    </dgm:pt>
    <dgm:pt modelId="{00FF3D90-22AF-4FE7-899B-E4FE59FEE9E9}" type="parTrans" cxnId="{F8404422-23F8-49F7-B778-1842D14B7E7A}">
      <dgm:prSet/>
      <dgm:spPr/>
      <dgm:t>
        <a:bodyPr/>
        <a:lstStyle/>
        <a:p>
          <a:endParaRPr lang="en-US"/>
        </a:p>
      </dgm:t>
    </dgm:pt>
    <dgm:pt modelId="{66EE91FE-5BE0-4ED1-B731-00A79356AFD4}" type="sibTrans" cxnId="{F8404422-23F8-49F7-B778-1842D14B7E7A}">
      <dgm:prSet/>
      <dgm:spPr/>
      <dgm:t>
        <a:bodyPr/>
        <a:lstStyle/>
        <a:p>
          <a:endParaRPr lang="en-US"/>
        </a:p>
      </dgm:t>
    </dgm:pt>
    <dgm:pt modelId="{1DA90DCB-5994-4F97-8932-4002BFCD3683}">
      <dgm:prSet phldrT="[Text]"/>
      <dgm:spPr/>
      <dgm:t>
        <a:bodyPr/>
        <a:lstStyle/>
        <a:p>
          <a:pPr algn="r"/>
          <a:r>
            <a:rPr lang="en-US" b="1" dirty="0">
              <a:solidFill>
                <a:schemeClr val="tx2"/>
              </a:solidFill>
              <a:latin typeface="Lub Dub Medium" panose="020B0603030403020204" pitchFamily="34" charset="0"/>
            </a:rPr>
            <a:t>More likely travel outside of local healthcare markets to receive </a:t>
          </a:r>
          <a:r>
            <a:rPr lang="en-US" b="1" dirty="0" err="1">
              <a:solidFill>
                <a:schemeClr val="tx2"/>
              </a:solidFill>
              <a:latin typeface="Lub Dub Medium" panose="020B0603030403020204" pitchFamily="34" charset="0"/>
            </a:rPr>
            <a:t>postacute</a:t>
          </a:r>
          <a:r>
            <a:rPr lang="en-US" b="1" dirty="0">
              <a:solidFill>
                <a:schemeClr val="tx2"/>
              </a:solidFill>
              <a:latin typeface="Lub Dub Medium" panose="020B0603030403020204" pitchFamily="34" charset="0"/>
            </a:rPr>
            <a:t> care</a:t>
          </a:r>
        </a:p>
      </dgm:t>
    </dgm:pt>
    <dgm:pt modelId="{AE1F72EE-458D-4365-8BDA-BB468F3880B0}" type="parTrans" cxnId="{F77E03E9-84B3-4387-A036-91442A5E4BE2}">
      <dgm:prSet/>
      <dgm:spPr/>
      <dgm:t>
        <a:bodyPr/>
        <a:lstStyle/>
        <a:p>
          <a:endParaRPr lang="en-US"/>
        </a:p>
      </dgm:t>
    </dgm:pt>
    <dgm:pt modelId="{AA8B7FFC-B7E7-434C-9D84-5403DA7C9153}" type="sibTrans" cxnId="{F77E03E9-84B3-4387-A036-91442A5E4BE2}">
      <dgm:prSet/>
      <dgm:spPr/>
      <dgm:t>
        <a:bodyPr/>
        <a:lstStyle/>
        <a:p>
          <a:endParaRPr lang="en-US"/>
        </a:p>
      </dgm:t>
    </dgm:pt>
    <dgm:pt modelId="{FABB6A9E-A779-4C0C-BE23-E822598ABF1E}">
      <dgm:prSet phldrT="[Text]"/>
      <dgm:spPr/>
      <dgm:t>
        <a:bodyPr/>
        <a:lstStyle/>
        <a:p>
          <a:pPr algn="r"/>
          <a:r>
            <a:rPr lang="en-US" b="1" dirty="0">
              <a:solidFill>
                <a:schemeClr val="tx2"/>
              </a:solidFill>
              <a:latin typeface="Lub Dub Medium" panose="020B0603030403020204" pitchFamily="34" charset="0"/>
            </a:rPr>
            <a:t>Experience persistent challenges across the continuum of stroke care including thrombectomy access, inpatient care, </a:t>
          </a:r>
          <a:r>
            <a:rPr lang="en-US" b="1" dirty="0" err="1">
              <a:solidFill>
                <a:schemeClr val="tx2"/>
              </a:solidFill>
              <a:latin typeface="Lub Dub Medium" panose="020B0603030403020204" pitchFamily="34" charset="0"/>
            </a:rPr>
            <a:t>postacute</a:t>
          </a:r>
          <a:r>
            <a:rPr lang="en-US" b="1" dirty="0">
              <a:solidFill>
                <a:schemeClr val="tx2"/>
              </a:solidFill>
              <a:latin typeface="Lub Dub Medium" panose="020B0603030403020204" pitchFamily="34" charset="0"/>
            </a:rPr>
            <a:t> care transitions</a:t>
          </a:r>
        </a:p>
      </dgm:t>
    </dgm:pt>
    <dgm:pt modelId="{C2D189BD-A651-457E-959F-3E8AE791A089}" type="parTrans" cxnId="{11E79851-B8BB-406E-8E14-046AB05C7876}">
      <dgm:prSet/>
      <dgm:spPr/>
      <dgm:t>
        <a:bodyPr/>
        <a:lstStyle/>
        <a:p>
          <a:endParaRPr lang="en-US"/>
        </a:p>
      </dgm:t>
    </dgm:pt>
    <dgm:pt modelId="{43234724-ABC1-4566-8A99-BB6BCD1CB047}" type="sibTrans" cxnId="{11E79851-B8BB-406E-8E14-046AB05C7876}">
      <dgm:prSet/>
      <dgm:spPr/>
      <dgm:t>
        <a:bodyPr/>
        <a:lstStyle/>
        <a:p>
          <a:endParaRPr lang="en-US"/>
        </a:p>
      </dgm:t>
    </dgm:pt>
    <dgm:pt modelId="{3B6E88D1-7920-48F7-9C0F-C20A49EF1DFA}" type="pres">
      <dgm:prSet presAssocID="{CCE3732C-2B2A-4ACC-B635-1171E1187CE5}" presName="vert0" presStyleCnt="0">
        <dgm:presLayoutVars>
          <dgm:dir/>
          <dgm:animOne val="branch"/>
          <dgm:animLvl val="lvl"/>
        </dgm:presLayoutVars>
      </dgm:prSet>
      <dgm:spPr/>
    </dgm:pt>
    <dgm:pt modelId="{2DC1B15D-5483-41D1-BAE2-FE0DE2741CAB}" type="pres">
      <dgm:prSet presAssocID="{D931A697-3897-4565-A0C0-149D295D96C6}" presName="thickLine" presStyleLbl="alignNode1" presStyleIdx="0" presStyleCnt="1"/>
      <dgm:spPr/>
    </dgm:pt>
    <dgm:pt modelId="{B3FD9EFA-142F-48F1-A7EA-990E6CD9D772}" type="pres">
      <dgm:prSet presAssocID="{D931A697-3897-4565-A0C0-149D295D96C6}" presName="horz1" presStyleCnt="0"/>
      <dgm:spPr/>
    </dgm:pt>
    <dgm:pt modelId="{9DA21A2B-6E92-4836-BDED-06EB14E05BB1}" type="pres">
      <dgm:prSet presAssocID="{D931A697-3897-4565-A0C0-149D295D96C6}" presName="tx1" presStyleLbl="revTx" presStyleIdx="0" presStyleCnt="5"/>
      <dgm:spPr/>
    </dgm:pt>
    <dgm:pt modelId="{EE31053E-1D1C-40F2-9A62-CD2C6EEDCCD3}" type="pres">
      <dgm:prSet presAssocID="{D931A697-3897-4565-A0C0-149D295D96C6}" presName="vert1" presStyleCnt="0"/>
      <dgm:spPr/>
    </dgm:pt>
    <dgm:pt modelId="{636ED36C-542C-4991-8784-DB495D2EF6B9}" type="pres">
      <dgm:prSet presAssocID="{E83CB8F1-F997-4C56-830F-55586A4971ED}" presName="vertSpace2a" presStyleCnt="0"/>
      <dgm:spPr/>
    </dgm:pt>
    <dgm:pt modelId="{472E0CBB-6F01-49E7-927C-1D18C47E6748}" type="pres">
      <dgm:prSet presAssocID="{E83CB8F1-F997-4C56-830F-55586A4971ED}" presName="horz2" presStyleCnt="0"/>
      <dgm:spPr/>
    </dgm:pt>
    <dgm:pt modelId="{83C16289-2169-4DAD-B62E-D47FFC615F5F}" type="pres">
      <dgm:prSet presAssocID="{E83CB8F1-F997-4C56-830F-55586A4971ED}" presName="horzSpace2" presStyleCnt="0"/>
      <dgm:spPr/>
    </dgm:pt>
    <dgm:pt modelId="{2794737B-6F20-46E9-9537-FE41D2677FDB}" type="pres">
      <dgm:prSet presAssocID="{E83CB8F1-F997-4C56-830F-55586A4971ED}" presName="tx2" presStyleLbl="revTx" presStyleIdx="1" presStyleCnt="5" custScaleY="77748"/>
      <dgm:spPr/>
    </dgm:pt>
    <dgm:pt modelId="{89E2F2AF-B98D-423F-B3F7-F9F77E4C1C88}" type="pres">
      <dgm:prSet presAssocID="{E83CB8F1-F997-4C56-830F-55586A4971ED}" presName="vert2" presStyleCnt="0"/>
      <dgm:spPr/>
    </dgm:pt>
    <dgm:pt modelId="{0BCD0D06-6830-4EFD-A33A-38790F035B1E}" type="pres">
      <dgm:prSet presAssocID="{E83CB8F1-F997-4C56-830F-55586A4971ED}" presName="thinLine2b" presStyleLbl="callout" presStyleIdx="0" presStyleCnt="4"/>
      <dgm:spPr/>
    </dgm:pt>
    <dgm:pt modelId="{793F0D72-9A8A-476C-B457-47D27C3734A1}" type="pres">
      <dgm:prSet presAssocID="{E83CB8F1-F997-4C56-830F-55586A4971ED}" presName="vertSpace2b" presStyleCnt="0"/>
      <dgm:spPr/>
    </dgm:pt>
    <dgm:pt modelId="{407A73B6-056F-4851-B04B-87279BF1EA70}" type="pres">
      <dgm:prSet presAssocID="{3ABA1DA0-A860-478F-B691-B5F8FC102A7C}" presName="horz2" presStyleCnt="0"/>
      <dgm:spPr/>
    </dgm:pt>
    <dgm:pt modelId="{190273EB-D5BB-4BC0-AF80-9A36640D01F1}" type="pres">
      <dgm:prSet presAssocID="{3ABA1DA0-A860-478F-B691-B5F8FC102A7C}" presName="horzSpace2" presStyleCnt="0"/>
      <dgm:spPr/>
    </dgm:pt>
    <dgm:pt modelId="{81E74A00-1403-4BC9-9A46-8FF56F7F8F61}" type="pres">
      <dgm:prSet presAssocID="{3ABA1DA0-A860-478F-B691-B5F8FC102A7C}" presName="tx2" presStyleLbl="revTx" presStyleIdx="2" presStyleCnt="5"/>
      <dgm:spPr/>
    </dgm:pt>
    <dgm:pt modelId="{9676BE73-6AED-40E6-B32A-22685D0DC80B}" type="pres">
      <dgm:prSet presAssocID="{3ABA1DA0-A860-478F-B691-B5F8FC102A7C}" presName="vert2" presStyleCnt="0"/>
      <dgm:spPr/>
    </dgm:pt>
    <dgm:pt modelId="{078AF2C7-05B5-4F6C-BD34-6B203520C47F}" type="pres">
      <dgm:prSet presAssocID="{3ABA1DA0-A860-478F-B691-B5F8FC102A7C}" presName="thinLine2b" presStyleLbl="callout" presStyleIdx="1" presStyleCnt="4"/>
      <dgm:spPr/>
    </dgm:pt>
    <dgm:pt modelId="{30D41376-0990-4596-A068-365E0D98BC4D}" type="pres">
      <dgm:prSet presAssocID="{3ABA1DA0-A860-478F-B691-B5F8FC102A7C}" presName="vertSpace2b" presStyleCnt="0"/>
      <dgm:spPr/>
    </dgm:pt>
    <dgm:pt modelId="{9E55FB87-13BE-4D89-9E61-B3D2F447D961}" type="pres">
      <dgm:prSet presAssocID="{1DA90DCB-5994-4F97-8932-4002BFCD3683}" presName="horz2" presStyleCnt="0"/>
      <dgm:spPr/>
    </dgm:pt>
    <dgm:pt modelId="{1A99140C-3046-4F03-A826-74D457749892}" type="pres">
      <dgm:prSet presAssocID="{1DA90DCB-5994-4F97-8932-4002BFCD3683}" presName="horzSpace2" presStyleCnt="0"/>
      <dgm:spPr/>
    </dgm:pt>
    <dgm:pt modelId="{542C4D75-18B2-4292-859A-9046D6A40FA9}" type="pres">
      <dgm:prSet presAssocID="{1DA90DCB-5994-4F97-8932-4002BFCD3683}" presName="tx2" presStyleLbl="revTx" presStyleIdx="3" presStyleCnt="5"/>
      <dgm:spPr/>
    </dgm:pt>
    <dgm:pt modelId="{858CAE7B-5900-4A90-9577-6F65025059C0}" type="pres">
      <dgm:prSet presAssocID="{1DA90DCB-5994-4F97-8932-4002BFCD3683}" presName="vert2" presStyleCnt="0"/>
      <dgm:spPr/>
    </dgm:pt>
    <dgm:pt modelId="{9A1BE2B6-656D-4395-80D3-73ADFCB36110}" type="pres">
      <dgm:prSet presAssocID="{1DA90DCB-5994-4F97-8932-4002BFCD3683}" presName="thinLine2b" presStyleLbl="callout" presStyleIdx="2" presStyleCnt="4"/>
      <dgm:spPr/>
    </dgm:pt>
    <dgm:pt modelId="{A312C29D-4B40-449D-8FAB-8369E00AE030}" type="pres">
      <dgm:prSet presAssocID="{1DA90DCB-5994-4F97-8932-4002BFCD3683}" presName="vertSpace2b" presStyleCnt="0"/>
      <dgm:spPr/>
    </dgm:pt>
    <dgm:pt modelId="{86C92EFB-2B14-4B69-ADE7-2B64D74D018E}" type="pres">
      <dgm:prSet presAssocID="{FABB6A9E-A779-4C0C-BE23-E822598ABF1E}" presName="horz2" presStyleCnt="0"/>
      <dgm:spPr/>
    </dgm:pt>
    <dgm:pt modelId="{3DB1841B-5418-4918-B2D6-7FAE25F33EFC}" type="pres">
      <dgm:prSet presAssocID="{FABB6A9E-A779-4C0C-BE23-E822598ABF1E}" presName="horzSpace2" presStyleCnt="0"/>
      <dgm:spPr/>
    </dgm:pt>
    <dgm:pt modelId="{CBBD3302-F7BE-455F-92C0-EE3B6F7D7E3E}" type="pres">
      <dgm:prSet presAssocID="{FABB6A9E-A779-4C0C-BE23-E822598ABF1E}" presName="tx2" presStyleLbl="revTx" presStyleIdx="4" presStyleCnt="5"/>
      <dgm:spPr/>
    </dgm:pt>
    <dgm:pt modelId="{135F5B37-AF7F-46A3-8236-8A55D3E068AE}" type="pres">
      <dgm:prSet presAssocID="{FABB6A9E-A779-4C0C-BE23-E822598ABF1E}" presName="vert2" presStyleCnt="0"/>
      <dgm:spPr/>
    </dgm:pt>
    <dgm:pt modelId="{02A6C767-E280-4ADF-9725-C088A7C8B581}" type="pres">
      <dgm:prSet presAssocID="{FABB6A9E-A779-4C0C-BE23-E822598ABF1E}" presName="thinLine2b" presStyleLbl="callout" presStyleIdx="3" presStyleCnt="4"/>
      <dgm:spPr/>
    </dgm:pt>
    <dgm:pt modelId="{1E10CC92-A1EE-4ACC-A47F-08B598CEAC60}" type="pres">
      <dgm:prSet presAssocID="{FABB6A9E-A779-4C0C-BE23-E822598ABF1E}" presName="vertSpace2b" presStyleCnt="0"/>
      <dgm:spPr/>
    </dgm:pt>
  </dgm:ptLst>
  <dgm:cxnLst>
    <dgm:cxn modelId="{F8404422-23F8-49F7-B778-1842D14B7E7A}" srcId="{D931A697-3897-4565-A0C0-149D295D96C6}" destId="{3ABA1DA0-A860-478F-B691-B5F8FC102A7C}" srcOrd="1" destOrd="0" parTransId="{00FF3D90-22AF-4FE7-899B-E4FE59FEE9E9}" sibTransId="{66EE91FE-5BE0-4ED1-B731-00A79356AFD4}"/>
    <dgm:cxn modelId="{CDA46632-CF5D-43FC-B499-282EE3529FC9}" type="presOf" srcId="{D931A697-3897-4565-A0C0-149D295D96C6}" destId="{9DA21A2B-6E92-4836-BDED-06EB14E05BB1}" srcOrd="0" destOrd="0" presId="urn:microsoft.com/office/officeart/2008/layout/LinedList"/>
    <dgm:cxn modelId="{70F5573A-B49F-4B32-A568-58C5E5847D70}" type="presOf" srcId="{3ABA1DA0-A860-478F-B691-B5F8FC102A7C}" destId="{81E74A00-1403-4BC9-9A46-8FF56F7F8F61}" srcOrd="0" destOrd="0" presId="urn:microsoft.com/office/officeart/2008/layout/LinedList"/>
    <dgm:cxn modelId="{FEBE983C-D040-4EE7-8A2E-3621F3C87D96}" srcId="{D931A697-3897-4565-A0C0-149D295D96C6}" destId="{E83CB8F1-F997-4C56-830F-55586A4971ED}" srcOrd="0" destOrd="0" parTransId="{A49BEC43-59ED-419C-8D89-68357FA05487}" sibTransId="{E2836050-628A-4898-9692-DA47C4B81791}"/>
    <dgm:cxn modelId="{AD869569-1B23-44A3-9668-F9A9266E50F5}" type="presOf" srcId="{E83CB8F1-F997-4C56-830F-55586A4971ED}" destId="{2794737B-6F20-46E9-9537-FE41D2677FDB}" srcOrd="0" destOrd="0" presId="urn:microsoft.com/office/officeart/2008/layout/LinedList"/>
    <dgm:cxn modelId="{11E79851-B8BB-406E-8E14-046AB05C7876}" srcId="{D931A697-3897-4565-A0C0-149D295D96C6}" destId="{FABB6A9E-A779-4C0C-BE23-E822598ABF1E}" srcOrd="3" destOrd="0" parTransId="{C2D189BD-A651-457E-959F-3E8AE791A089}" sibTransId="{43234724-ABC1-4566-8A99-BB6BCD1CB047}"/>
    <dgm:cxn modelId="{6D190B52-98B4-4DE6-9D09-DAE5A92073E0}" type="presOf" srcId="{FABB6A9E-A779-4C0C-BE23-E822598ABF1E}" destId="{CBBD3302-F7BE-455F-92C0-EE3B6F7D7E3E}" srcOrd="0" destOrd="0" presId="urn:microsoft.com/office/officeart/2008/layout/LinedList"/>
    <dgm:cxn modelId="{F7B54E8E-344A-4DC7-9A02-F63326684FBD}" type="presOf" srcId="{1DA90DCB-5994-4F97-8932-4002BFCD3683}" destId="{542C4D75-18B2-4292-859A-9046D6A40FA9}" srcOrd="0" destOrd="0" presId="urn:microsoft.com/office/officeart/2008/layout/LinedList"/>
    <dgm:cxn modelId="{696F2F9C-456C-41D4-8307-7DFAF0077407}" srcId="{CCE3732C-2B2A-4ACC-B635-1171E1187CE5}" destId="{D931A697-3897-4565-A0C0-149D295D96C6}" srcOrd="0" destOrd="0" parTransId="{3EDCF889-71F1-46B4-A4F6-22A6FDDE64D5}" sibTransId="{820BA4B2-43AF-4E2B-808E-9F027BF567B6}"/>
    <dgm:cxn modelId="{F77E03E9-84B3-4387-A036-91442A5E4BE2}" srcId="{D931A697-3897-4565-A0C0-149D295D96C6}" destId="{1DA90DCB-5994-4F97-8932-4002BFCD3683}" srcOrd="2" destOrd="0" parTransId="{AE1F72EE-458D-4365-8BDA-BB468F3880B0}" sibTransId="{AA8B7FFC-B7E7-434C-9D84-5403DA7C9153}"/>
    <dgm:cxn modelId="{0AFB21FF-98B5-45DD-B785-01FA34F95153}" type="presOf" srcId="{CCE3732C-2B2A-4ACC-B635-1171E1187CE5}" destId="{3B6E88D1-7920-48F7-9C0F-C20A49EF1DFA}" srcOrd="0" destOrd="0" presId="urn:microsoft.com/office/officeart/2008/layout/LinedList"/>
    <dgm:cxn modelId="{817EB0C2-F812-426A-9549-3BEC6E0C575E}" type="presParOf" srcId="{3B6E88D1-7920-48F7-9C0F-C20A49EF1DFA}" destId="{2DC1B15D-5483-41D1-BAE2-FE0DE2741CAB}" srcOrd="0" destOrd="0" presId="urn:microsoft.com/office/officeart/2008/layout/LinedList"/>
    <dgm:cxn modelId="{CC763F1F-5BD6-4B58-BF07-0B2958BAFECF}" type="presParOf" srcId="{3B6E88D1-7920-48F7-9C0F-C20A49EF1DFA}" destId="{B3FD9EFA-142F-48F1-A7EA-990E6CD9D772}" srcOrd="1" destOrd="0" presId="urn:microsoft.com/office/officeart/2008/layout/LinedList"/>
    <dgm:cxn modelId="{66521CE9-3308-48FF-98B9-33ACDC4CA9D7}" type="presParOf" srcId="{B3FD9EFA-142F-48F1-A7EA-990E6CD9D772}" destId="{9DA21A2B-6E92-4836-BDED-06EB14E05BB1}" srcOrd="0" destOrd="0" presId="urn:microsoft.com/office/officeart/2008/layout/LinedList"/>
    <dgm:cxn modelId="{628131C9-F72A-40DE-ADA8-ECF9EDDD3261}" type="presParOf" srcId="{B3FD9EFA-142F-48F1-A7EA-990E6CD9D772}" destId="{EE31053E-1D1C-40F2-9A62-CD2C6EEDCCD3}" srcOrd="1" destOrd="0" presId="urn:microsoft.com/office/officeart/2008/layout/LinedList"/>
    <dgm:cxn modelId="{3B717640-C9CA-46AD-865E-770907465F63}" type="presParOf" srcId="{EE31053E-1D1C-40F2-9A62-CD2C6EEDCCD3}" destId="{636ED36C-542C-4991-8784-DB495D2EF6B9}" srcOrd="0" destOrd="0" presId="urn:microsoft.com/office/officeart/2008/layout/LinedList"/>
    <dgm:cxn modelId="{E5DD79A4-8444-4804-A040-3606D77895A1}" type="presParOf" srcId="{EE31053E-1D1C-40F2-9A62-CD2C6EEDCCD3}" destId="{472E0CBB-6F01-49E7-927C-1D18C47E6748}" srcOrd="1" destOrd="0" presId="urn:microsoft.com/office/officeart/2008/layout/LinedList"/>
    <dgm:cxn modelId="{EEF2E0C4-02B8-4165-8397-3B64DB380EF4}" type="presParOf" srcId="{472E0CBB-6F01-49E7-927C-1D18C47E6748}" destId="{83C16289-2169-4DAD-B62E-D47FFC615F5F}" srcOrd="0" destOrd="0" presId="urn:microsoft.com/office/officeart/2008/layout/LinedList"/>
    <dgm:cxn modelId="{223E2867-24D3-4CB0-9CA4-B143510F60F5}" type="presParOf" srcId="{472E0CBB-6F01-49E7-927C-1D18C47E6748}" destId="{2794737B-6F20-46E9-9537-FE41D2677FDB}" srcOrd="1" destOrd="0" presId="urn:microsoft.com/office/officeart/2008/layout/LinedList"/>
    <dgm:cxn modelId="{5175D129-A88A-4D41-8819-4D2E6401A10D}" type="presParOf" srcId="{472E0CBB-6F01-49E7-927C-1D18C47E6748}" destId="{89E2F2AF-B98D-423F-B3F7-F9F77E4C1C88}" srcOrd="2" destOrd="0" presId="urn:microsoft.com/office/officeart/2008/layout/LinedList"/>
    <dgm:cxn modelId="{02CCDDE1-1B9C-4DF3-935F-7A8AA756F53A}" type="presParOf" srcId="{EE31053E-1D1C-40F2-9A62-CD2C6EEDCCD3}" destId="{0BCD0D06-6830-4EFD-A33A-38790F035B1E}" srcOrd="2" destOrd="0" presId="urn:microsoft.com/office/officeart/2008/layout/LinedList"/>
    <dgm:cxn modelId="{DD2E56E8-3FD0-4D98-9A7B-D75AB7455BCA}" type="presParOf" srcId="{EE31053E-1D1C-40F2-9A62-CD2C6EEDCCD3}" destId="{793F0D72-9A8A-476C-B457-47D27C3734A1}" srcOrd="3" destOrd="0" presId="urn:microsoft.com/office/officeart/2008/layout/LinedList"/>
    <dgm:cxn modelId="{F277FBEB-AD6F-4B4B-A83C-4B1022CAE860}" type="presParOf" srcId="{EE31053E-1D1C-40F2-9A62-CD2C6EEDCCD3}" destId="{407A73B6-056F-4851-B04B-87279BF1EA70}" srcOrd="4" destOrd="0" presId="urn:microsoft.com/office/officeart/2008/layout/LinedList"/>
    <dgm:cxn modelId="{616DF4EC-D3E6-4C6D-9DA5-3C9C02ACDB52}" type="presParOf" srcId="{407A73B6-056F-4851-B04B-87279BF1EA70}" destId="{190273EB-D5BB-4BC0-AF80-9A36640D01F1}" srcOrd="0" destOrd="0" presId="urn:microsoft.com/office/officeart/2008/layout/LinedList"/>
    <dgm:cxn modelId="{0C40D081-5BAB-4402-B789-C92974EA8968}" type="presParOf" srcId="{407A73B6-056F-4851-B04B-87279BF1EA70}" destId="{81E74A00-1403-4BC9-9A46-8FF56F7F8F61}" srcOrd="1" destOrd="0" presId="urn:microsoft.com/office/officeart/2008/layout/LinedList"/>
    <dgm:cxn modelId="{1608866E-5176-47E8-BC06-EEAFB2E7E089}" type="presParOf" srcId="{407A73B6-056F-4851-B04B-87279BF1EA70}" destId="{9676BE73-6AED-40E6-B32A-22685D0DC80B}" srcOrd="2" destOrd="0" presId="urn:microsoft.com/office/officeart/2008/layout/LinedList"/>
    <dgm:cxn modelId="{CFB90008-56A5-4C97-AC20-59169E84FA32}" type="presParOf" srcId="{EE31053E-1D1C-40F2-9A62-CD2C6EEDCCD3}" destId="{078AF2C7-05B5-4F6C-BD34-6B203520C47F}" srcOrd="5" destOrd="0" presId="urn:microsoft.com/office/officeart/2008/layout/LinedList"/>
    <dgm:cxn modelId="{C0A8DC6E-620D-4D17-AF3E-387077E8D71C}" type="presParOf" srcId="{EE31053E-1D1C-40F2-9A62-CD2C6EEDCCD3}" destId="{30D41376-0990-4596-A068-365E0D98BC4D}" srcOrd="6" destOrd="0" presId="urn:microsoft.com/office/officeart/2008/layout/LinedList"/>
    <dgm:cxn modelId="{5017A8DE-07BE-4E82-A481-50899C6D582B}" type="presParOf" srcId="{EE31053E-1D1C-40F2-9A62-CD2C6EEDCCD3}" destId="{9E55FB87-13BE-4D89-9E61-B3D2F447D961}" srcOrd="7" destOrd="0" presId="urn:microsoft.com/office/officeart/2008/layout/LinedList"/>
    <dgm:cxn modelId="{F906DB6B-1F22-42DC-9830-666CBDD27867}" type="presParOf" srcId="{9E55FB87-13BE-4D89-9E61-B3D2F447D961}" destId="{1A99140C-3046-4F03-A826-74D457749892}" srcOrd="0" destOrd="0" presId="urn:microsoft.com/office/officeart/2008/layout/LinedList"/>
    <dgm:cxn modelId="{80A3C735-3695-4A1E-8933-231EE97E5C09}" type="presParOf" srcId="{9E55FB87-13BE-4D89-9E61-B3D2F447D961}" destId="{542C4D75-18B2-4292-859A-9046D6A40FA9}" srcOrd="1" destOrd="0" presId="urn:microsoft.com/office/officeart/2008/layout/LinedList"/>
    <dgm:cxn modelId="{6B193D5A-D423-493A-BD57-781200720D63}" type="presParOf" srcId="{9E55FB87-13BE-4D89-9E61-B3D2F447D961}" destId="{858CAE7B-5900-4A90-9577-6F65025059C0}" srcOrd="2" destOrd="0" presId="urn:microsoft.com/office/officeart/2008/layout/LinedList"/>
    <dgm:cxn modelId="{0D2BB4B3-AAF2-4901-B5E5-C0B7666080BF}" type="presParOf" srcId="{EE31053E-1D1C-40F2-9A62-CD2C6EEDCCD3}" destId="{9A1BE2B6-656D-4395-80D3-73ADFCB36110}" srcOrd="8" destOrd="0" presId="urn:microsoft.com/office/officeart/2008/layout/LinedList"/>
    <dgm:cxn modelId="{CB75D08F-C99E-40E3-B14C-777CD0F56034}" type="presParOf" srcId="{EE31053E-1D1C-40F2-9A62-CD2C6EEDCCD3}" destId="{A312C29D-4B40-449D-8FAB-8369E00AE030}" srcOrd="9" destOrd="0" presId="urn:microsoft.com/office/officeart/2008/layout/LinedList"/>
    <dgm:cxn modelId="{D4ED0EB5-F8BA-4A98-BF09-C37E68EA3505}" type="presParOf" srcId="{EE31053E-1D1C-40F2-9A62-CD2C6EEDCCD3}" destId="{86C92EFB-2B14-4B69-ADE7-2B64D74D018E}" srcOrd="10" destOrd="0" presId="urn:microsoft.com/office/officeart/2008/layout/LinedList"/>
    <dgm:cxn modelId="{48CC5D77-CE74-465D-9899-1ED8A4EE0B3A}" type="presParOf" srcId="{86C92EFB-2B14-4B69-ADE7-2B64D74D018E}" destId="{3DB1841B-5418-4918-B2D6-7FAE25F33EFC}" srcOrd="0" destOrd="0" presId="urn:microsoft.com/office/officeart/2008/layout/LinedList"/>
    <dgm:cxn modelId="{E2E1E9DF-2313-4F2A-B24A-50BA89623B5E}" type="presParOf" srcId="{86C92EFB-2B14-4B69-ADE7-2B64D74D018E}" destId="{CBBD3302-F7BE-455F-92C0-EE3B6F7D7E3E}" srcOrd="1" destOrd="0" presId="urn:microsoft.com/office/officeart/2008/layout/LinedList"/>
    <dgm:cxn modelId="{0F7FD489-6D4F-432C-A595-492C557C12C1}" type="presParOf" srcId="{86C92EFB-2B14-4B69-ADE7-2B64D74D018E}" destId="{135F5B37-AF7F-46A3-8236-8A55D3E068AE}" srcOrd="2" destOrd="0" presId="urn:microsoft.com/office/officeart/2008/layout/LinedList"/>
    <dgm:cxn modelId="{8C22DCF0-3757-446D-BAF6-0DA71C741915}" type="presParOf" srcId="{EE31053E-1D1C-40F2-9A62-CD2C6EEDCCD3}" destId="{02A6C767-E280-4ADF-9725-C088A7C8B581}" srcOrd="11" destOrd="0" presId="urn:microsoft.com/office/officeart/2008/layout/LinedList"/>
    <dgm:cxn modelId="{E6E289B4-3A96-4A93-B635-17885401B8BC}" type="presParOf" srcId="{EE31053E-1D1C-40F2-9A62-CD2C6EEDCCD3}" destId="{1E10CC92-A1EE-4ACC-A47F-08B598CEAC60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9451E4-38D0-4570-ADAF-D8D7C0B2CF70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9C48DF-FA4F-40B0-8395-3CEC4ADCE8E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b="1" dirty="0">
              <a:solidFill>
                <a:schemeClr val="bg2"/>
              </a:solidFill>
              <a:latin typeface="Lub Dub"/>
            </a:rPr>
            <a:t>Hospital Administrators</a:t>
          </a:r>
        </a:p>
      </dgm:t>
    </dgm:pt>
    <dgm:pt modelId="{131507C8-D211-45BA-8BB0-48FBAE42767C}" type="parTrans" cxnId="{27AE7849-E0B0-421A-A9E8-E90AC5207EA3}">
      <dgm:prSet/>
      <dgm:spPr/>
      <dgm:t>
        <a:bodyPr/>
        <a:lstStyle/>
        <a:p>
          <a:endParaRPr lang="en-US"/>
        </a:p>
      </dgm:t>
    </dgm:pt>
    <dgm:pt modelId="{3A0D7EB9-AADC-417B-90D4-E85057A448BF}" type="sibTrans" cxnId="{27AE7849-E0B0-421A-A9E8-E90AC5207EA3}">
      <dgm:prSet/>
      <dgm:spPr/>
      <dgm:t>
        <a:bodyPr/>
        <a:lstStyle/>
        <a:p>
          <a:endParaRPr lang="en-US"/>
        </a:p>
      </dgm:t>
    </dgm:pt>
    <dgm:pt modelId="{BA971FB7-CE88-4365-B4B0-E229DA099818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>
              <a:solidFill>
                <a:schemeClr val="bg2"/>
              </a:solidFill>
              <a:latin typeface="Lub Dub"/>
            </a:rPr>
            <a:t>Direct Care Providers</a:t>
          </a:r>
        </a:p>
      </dgm:t>
    </dgm:pt>
    <dgm:pt modelId="{C5B6E2B7-F807-4163-B49F-79B794A596EC}" type="parTrans" cxnId="{82F4F9D0-AEA3-41E5-B493-BA56453EF5F0}">
      <dgm:prSet/>
      <dgm:spPr/>
      <dgm:t>
        <a:bodyPr/>
        <a:lstStyle/>
        <a:p>
          <a:endParaRPr lang="en-US"/>
        </a:p>
      </dgm:t>
    </dgm:pt>
    <dgm:pt modelId="{92B38120-488B-454E-9DB7-8375DB6D9FBC}" type="sibTrans" cxnId="{82F4F9D0-AEA3-41E5-B493-BA56453EF5F0}">
      <dgm:prSet/>
      <dgm:spPr/>
      <dgm:t>
        <a:bodyPr/>
        <a:lstStyle/>
        <a:p>
          <a:endParaRPr lang="en-US"/>
        </a:p>
      </dgm:t>
    </dgm:pt>
    <dgm:pt modelId="{56F4D012-E9E7-40C6-855D-DC37EE1E8597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>
              <a:solidFill>
                <a:schemeClr val="bg2"/>
              </a:solidFill>
              <a:latin typeface="Lub Dub"/>
            </a:rPr>
            <a:t>Regulatory Agencies</a:t>
          </a:r>
        </a:p>
      </dgm:t>
    </dgm:pt>
    <dgm:pt modelId="{1ED7DC28-7EB6-4886-9E02-657884408E8F}" type="parTrans" cxnId="{5A2F676A-21B9-4F15-A6C5-5103F9476EAE}">
      <dgm:prSet/>
      <dgm:spPr/>
      <dgm:t>
        <a:bodyPr/>
        <a:lstStyle/>
        <a:p>
          <a:endParaRPr lang="en-US"/>
        </a:p>
      </dgm:t>
    </dgm:pt>
    <dgm:pt modelId="{43F3CBBD-A606-48E7-9787-E39136A9389B}" type="sibTrans" cxnId="{5A2F676A-21B9-4F15-A6C5-5103F9476EAE}">
      <dgm:prSet/>
      <dgm:spPr/>
      <dgm:t>
        <a:bodyPr/>
        <a:lstStyle/>
        <a:p>
          <a:endParaRPr lang="en-US"/>
        </a:p>
      </dgm:t>
    </dgm:pt>
    <dgm:pt modelId="{9B0E7DEF-B13B-4F48-AED5-5D3D28293375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>
              <a:solidFill>
                <a:schemeClr val="bg2"/>
              </a:solidFill>
              <a:latin typeface="Lub Dub"/>
            </a:rPr>
            <a:t>Payers</a:t>
          </a:r>
        </a:p>
      </dgm:t>
    </dgm:pt>
    <dgm:pt modelId="{F5479BC2-DFF0-4733-B08A-90926795B17D}" type="parTrans" cxnId="{D1E318D1-F5DE-48D3-B8D8-E34F40583B91}">
      <dgm:prSet/>
      <dgm:spPr/>
      <dgm:t>
        <a:bodyPr/>
        <a:lstStyle/>
        <a:p>
          <a:endParaRPr lang="en-US"/>
        </a:p>
      </dgm:t>
    </dgm:pt>
    <dgm:pt modelId="{4800476A-C41A-438D-99A0-7EEE3E06AD37}" type="sibTrans" cxnId="{D1E318D1-F5DE-48D3-B8D8-E34F40583B91}">
      <dgm:prSet/>
      <dgm:spPr/>
      <dgm:t>
        <a:bodyPr/>
        <a:lstStyle/>
        <a:p>
          <a:endParaRPr lang="en-US"/>
        </a:p>
      </dgm:t>
    </dgm:pt>
    <dgm:pt modelId="{DE2D023F-FD93-40A4-82CE-0A95B978772A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>
              <a:solidFill>
                <a:schemeClr val="bg2"/>
              </a:solidFill>
              <a:latin typeface="Lub Dub"/>
            </a:rPr>
            <a:t>Patients</a:t>
          </a:r>
        </a:p>
      </dgm:t>
    </dgm:pt>
    <dgm:pt modelId="{E1409E47-615C-4A71-9776-CB9D04013ADF}" type="parTrans" cxnId="{93B95ECC-91BF-4216-985B-A1A765A24ABE}">
      <dgm:prSet/>
      <dgm:spPr/>
      <dgm:t>
        <a:bodyPr/>
        <a:lstStyle/>
        <a:p>
          <a:endParaRPr lang="en-US"/>
        </a:p>
      </dgm:t>
    </dgm:pt>
    <dgm:pt modelId="{1FF7D644-03AA-41A2-9E44-B05048F7ED54}" type="sibTrans" cxnId="{93B95ECC-91BF-4216-985B-A1A765A24ABE}">
      <dgm:prSet/>
      <dgm:spPr/>
      <dgm:t>
        <a:bodyPr/>
        <a:lstStyle/>
        <a:p>
          <a:endParaRPr lang="en-US"/>
        </a:p>
      </dgm:t>
    </dgm:pt>
    <dgm:pt modelId="{2FE14796-E04E-434A-AB27-6F592ED51C5A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>
              <a:solidFill>
                <a:schemeClr val="bg2"/>
              </a:solidFill>
              <a:latin typeface="Lub Dub"/>
            </a:rPr>
            <a:t>Caregivers</a:t>
          </a:r>
        </a:p>
      </dgm:t>
    </dgm:pt>
    <dgm:pt modelId="{7828FF58-ABA6-4695-9BDD-A05F3214E9A1}" type="parTrans" cxnId="{B0D35642-8DCE-4952-8CFF-D8F4F937B330}">
      <dgm:prSet/>
      <dgm:spPr/>
      <dgm:t>
        <a:bodyPr/>
        <a:lstStyle/>
        <a:p>
          <a:endParaRPr lang="en-US"/>
        </a:p>
      </dgm:t>
    </dgm:pt>
    <dgm:pt modelId="{99A8036D-FB72-4B82-B3A1-F13A22829E8F}" type="sibTrans" cxnId="{B0D35642-8DCE-4952-8CFF-D8F4F937B330}">
      <dgm:prSet/>
      <dgm:spPr/>
      <dgm:t>
        <a:bodyPr/>
        <a:lstStyle/>
        <a:p>
          <a:endParaRPr lang="en-US"/>
        </a:p>
      </dgm:t>
    </dgm:pt>
    <dgm:pt modelId="{FCD8A0AE-AC77-4164-8EA7-1B221FD49550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>
              <a:solidFill>
                <a:schemeClr val="bg2"/>
              </a:solidFill>
              <a:latin typeface="Lub Dub"/>
            </a:rPr>
            <a:t>Advocacy Organizations</a:t>
          </a:r>
        </a:p>
      </dgm:t>
    </dgm:pt>
    <dgm:pt modelId="{8BBC9A2E-D546-4F00-A2FA-35925EABF0C7}" type="parTrans" cxnId="{B723D55C-67C3-41B3-B2DC-7AC921815CDA}">
      <dgm:prSet/>
      <dgm:spPr/>
      <dgm:t>
        <a:bodyPr/>
        <a:lstStyle/>
        <a:p>
          <a:endParaRPr lang="en-US"/>
        </a:p>
      </dgm:t>
    </dgm:pt>
    <dgm:pt modelId="{A4E68173-B96B-49CD-BFA0-1F8B1638F011}" type="sibTrans" cxnId="{B723D55C-67C3-41B3-B2DC-7AC921815CDA}">
      <dgm:prSet/>
      <dgm:spPr/>
      <dgm:t>
        <a:bodyPr/>
        <a:lstStyle/>
        <a:p>
          <a:endParaRPr lang="en-US"/>
        </a:p>
      </dgm:t>
    </dgm:pt>
    <dgm:pt modelId="{3006505F-679A-4DD4-A409-809E27EF862D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>
              <a:solidFill>
                <a:schemeClr val="bg2"/>
              </a:solidFill>
              <a:latin typeface="Lub Dub"/>
            </a:rPr>
            <a:t>Policymakers</a:t>
          </a:r>
        </a:p>
      </dgm:t>
    </dgm:pt>
    <dgm:pt modelId="{73526E8B-BB5B-47DD-88E0-336196E0D53B}" type="parTrans" cxnId="{835510F6-C0DE-4F8B-9E37-7A75575848A4}">
      <dgm:prSet/>
      <dgm:spPr/>
      <dgm:t>
        <a:bodyPr/>
        <a:lstStyle/>
        <a:p>
          <a:endParaRPr lang="en-US"/>
        </a:p>
      </dgm:t>
    </dgm:pt>
    <dgm:pt modelId="{D10602A2-E35C-4498-A66D-DC18473CBBAC}" type="sibTrans" cxnId="{835510F6-C0DE-4F8B-9E37-7A75575848A4}">
      <dgm:prSet/>
      <dgm:spPr/>
      <dgm:t>
        <a:bodyPr/>
        <a:lstStyle/>
        <a:p>
          <a:endParaRPr lang="en-US"/>
        </a:p>
      </dgm:t>
    </dgm:pt>
    <dgm:pt modelId="{BDFF13CF-3F87-48B3-AD71-419E985A35BE}" type="pres">
      <dgm:prSet presAssocID="{879451E4-38D0-4570-ADAF-D8D7C0B2CF70}" presName="cycle" presStyleCnt="0">
        <dgm:presLayoutVars>
          <dgm:dir/>
          <dgm:resizeHandles val="exact"/>
        </dgm:presLayoutVars>
      </dgm:prSet>
      <dgm:spPr/>
    </dgm:pt>
    <dgm:pt modelId="{6DC3F0C9-E453-43D4-9B2E-9CAC2562B881}" type="pres">
      <dgm:prSet presAssocID="{289C48DF-FA4F-40B0-8395-3CEC4ADCE8E1}" presName="node" presStyleLbl="node1" presStyleIdx="0" presStyleCnt="8" custScaleX="162252">
        <dgm:presLayoutVars>
          <dgm:bulletEnabled val="1"/>
        </dgm:presLayoutVars>
      </dgm:prSet>
      <dgm:spPr/>
    </dgm:pt>
    <dgm:pt modelId="{58BC7F3B-BCEA-4998-99C3-EE188A714367}" type="pres">
      <dgm:prSet presAssocID="{289C48DF-FA4F-40B0-8395-3CEC4ADCE8E1}" presName="spNode" presStyleCnt="0"/>
      <dgm:spPr/>
    </dgm:pt>
    <dgm:pt modelId="{5EC6EFD0-4B3A-41AD-8052-AA78943716E0}" type="pres">
      <dgm:prSet presAssocID="{3A0D7EB9-AADC-417B-90D4-E85057A448BF}" presName="sibTrans" presStyleLbl="sibTrans1D1" presStyleIdx="0" presStyleCnt="8"/>
      <dgm:spPr/>
    </dgm:pt>
    <dgm:pt modelId="{D2DC218D-BF69-4660-AABC-F1C181F29180}" type="pres">
      <dgm:prSet presAssocID="{56F4D012-E9E7-40C6-855D-DC37EE1E8597}" presName="node" presStyleLbl="node1" presStyleIdx="1" presStyleCnt="8" custScaleX="149897">
        <dgm:presLayoutVars>
          <dgm:bulletEnabled val="1"/>
        </dgm:presLayoutVars>
      </dgm:prSet>
      <dgm:spPr/>
    </dgm:pt>
    <dgm:pt modelId="{53B0B1BA-A9F6-49BA-825A-E07FA8FBBDD7}" type="pres">
      <dgm:prSet presAssocID="{56F4D012-E9E7-40C6-855D-DC37EE1E8597}" presName="spNode" presStyleCnt="0"/>
      <dgm:spPr/>
    </dgm:pt>
    <dgm:pt modelId="{368ECDCE-7081-4A51-9A7A-F19A3F9C9F13}" type="pres">
      <dgm:prSet presAssocID="{43F3CBBD-A606-48E7-9787-E39136A9389B}" presName="sibTrans" presStyleLbl="sibTrans1D1" presStyleIdx="1" presStyleCnt="8"/>
      <dgm:spPr/>
    </dgm:pt>
    <dgm:pt modelId="{86309464-4EA5-425F-9CD9-8B40DAE064CB}" type="pres">
      <dgm:prSet presAssocID="{9B0E7DEF-B13B-4F48-AED5-5D3D28293375}" presName="node" presStyleLbl="node1" presStyleIdx="2" presStyleCnt="8" custScaleX="149897">
        <dgm:presLayoutVars>
          <dgm:bulletEnabled val="1"/>
        </dgm:presLayoutVars>
      </dgm:prSet>
      <dgm:spPr/>
    </dgm:pt>
    <dgm:pt modelId="{D7899278-E280-4E62-9F0B-D5307AE5D443}" type="pres">
      <dgm:prSet presAssocID="{9B0E7DEF-B13B-4F48-AED5-5D3D28293375}" presName="spNode" presStyleCnt="0"/>
      <dgm:spPr/>
    </dgm:pt>
    <dgm:pt modelId="{279E2418-0301-47D7-B55D-ED45E009B74C}" type="pres">
      <dgm:prSet presAssocID="{4800476A-C41A-438D-99A0-7EEE3E06AD37}" presName="sibTrans" presStyleLbl="sibTrans1D1" presStyleIdx="2" presStyleCnt="8"/>
      <dgm:spPr/>
    </dgm:pt>
    <dgm:pt modelId="{1E6E81AA-BBA4-4A0D-9CDC-AFCC26EECE0A}" type="pres">
      <dgm:prSet presAssocID="{DE2D023F-FD93-40A4-82CE-0A95B978772A}" presName="node" presStyleLbl="node1" presStyleIdx="3" presStyleCnt="8" custScaleX="149897">
        <dgm:presLayoutVars>
          <dgm:bulletEnabled val="1"/>
        </dgm:presLayoutVars>
      </dgm:prSet>
      <dgm:spPr/>
    </dgm:pt>
    <dgm:pt modelId="{5300EE88-DC31-481E-A706-02B24DCDE6C3}" type="pres">
      <dgm:prSet presAssocID="{DE2D023F-FD93-40A4-82CE-0A95B978772A}" presName="spNode" presStyleCnt="0"/>
      <dgm:spPr/>
    </dgm:pt>
    <dgm:pt modelId="{FF2F06ED-1EF8-4431-A10E-89D5704EB680}" type="pres">
      <dgm:prSet presAssocID="{1FF7D644-03AA-41A2-9E44-B05048F7ED54}" presName="sibTrans" presStyleLbl="sibTrans1D1" presStyleIdx="3" presStyleCnt="8"/>
      <dgm:spPr/>
    </dgm:pt>
    <dgm:pt modelId="{E5995A37-50DC-4C9A-B917-86F2C31B3BB6}" type="pres">
      <dgm:prSet presAssocID="{2FE14796-E04E-434A-AB27-6F592ED51C5A}" presName="node" presStyleLbl="node1" presStyleIdx="4" presStyleCnt="8" custScaleX="149897">
        <dgm:presLayoutVars>
          <dgm:bulletEnabled val="1"/>
        </dgm:presLayoutVars>
      </dgm:prSet>
      <dgm:spPr/>
    </dgm:pt>
    <dgm:pt modelId="{B4AED38D-03C0-4AD1-BDFB-7F8DBA113F89}" type="pres">
      <dgm:prSet presAssocID="{2FE14796-E04E-434A-AB27-6F592ED51C5A}" presName="spNode" presStyleCnt="0"/>
      <dgm:spPr/>
    </dgm:pt>
    <dgm:pt modelId="{23AB41E7-5334-4CDF-9C69-BB9D1C2A2C00}" type="pres">
      <dgm:prSet presAssocID="{99A8036D-FB72-4B82-B3A1-F13A22829E8F}" presName="sibTrans" presStyleLbl="sibTrans1D1" presStyleIdx="4" presStyleCnt="8"/>
      <dgm:spPr/>
    </dgm:pt>
    <dgm:pt modelId="{79271906-ADD6-4C18-8AFF-149DB8A919C3}" type="pres">
      <dgm:prSet presAssocID="{FCD8A0AE-AC77-4164-8EA7-1B221FD49550}" presName="node" presStyleLbl="node1" presStyleIdx="5" presStyleCnt="8" custScaleX="149897">
        <dgm:presLayoutVars>
          <dgm:bulletEnabled val="1"/>
        </dgm:presLayoutVars>
      </dgm:prSet>
      <dgm:spPr/>
    </dgm:pt>
    <dgm:pt modelId="{295D04FC-5DB7-46D9-A1D4-B39AB5773F7B}" type="pres">
      <dgm:prSet presAssocID="{FCD8A0AE-AC77-4164-8EA7-1B221FD49550}" presName="spNode" presStyleCnt="0"/>
      <dgm:spPr/>
    </dgm:pt>
    <dgm:pt modelId="{EA24F12C-0302-46DC-A36F-6995E999CBE8}" type="pres">
      <dgm:prSet presAssocID="{A4E68173-B96B-49CD-BFA0-1F8B1638F011}" presName="sibTrans" presStyleLbl="sibTrans1D1" presStyleIdx="5" presStyleCnt="8"/>
      <dgm:spPr/>
    </dgm:pt>
    <dgm:pt modelId="{B366592E-9D6F-44A6-B8C0-8BB99800FF38}" type="pres">
      <dgm:prSet presAssocID="{3006505F-679A-4DD4-A409-809E27EF862D}" presName="node" presStyleLbl="node1" presStyleIdx="6" presStyleCnt="8" custScaleX="149897">
        <dgm:presLayoutVars>
          <dgm:bulletEnabled val="1"/>
        </dgm:presLayoutVars>
      </dgm:prSet>
      <dgm:spPr/>
    </dgm:pt>
    <dgm:pt modelId="{F4C7A3A4-D7C1-4F76-9EBB-F81874B24FAD}" type="pres">
      <dgm:prSet presAssocID="{3006505F-679A-4DD4-A409-809E27EF862D}" presName="spNode" presStyleCnt="0"/>
      <dgm:spPr/>
    </dgm:pt>
    <dgm:pt modelId="{30E01E77-C305-4DF1-8AAC-01E7FADC4372}" type="pres">
      <dgm:prSet presAssocID="{D10602A2-E35C-4498-A66D-DC18473CBBAC}" presName="sibTrans" presStyleLbl="sibTrans1D1" presStyleIdx="6" presStyleCnt="8"/>
      <dgm:spPr/>
    </dgm:pt>
    <dgm:pt modelId="{1C8132BF-09C6-4D2A-BE46-2BF05F7BDBC7}" type="pres">
      <dgm:prSet presAssocID="{BA971FB7-CE88-4365-B4B0-E229DA099818}" presName="node" presStyleLbl="node1" presStyleIdx="7" presStyleCnt="8" custScaleX="160069">
        <dgm:presLayoutVars>
          <dgm:bulletEnabled val="1"/>
        </dgm:presLayoutVars>
      </dgm:prSet>
      <dgm:spPr/>
    </dgm:pt>
    <dgm:pt modelId="{613B0792-0FA1-4052-9F81-61F7A6E9F76E}" type="pres">
      <dgm:prSet presAssocID="{BA971FB7-CE88-4365-B4B0-E229DA099818}" presName="spNode" presStyleCnt="0"/>
      <dgm:spPr/>
    </dgm:pt>
    <dgm:pt modelId="{0C423BF1-6456-4B53-B116-1A178E570B0D}" type="pres">
      <dgm:prSet presAssocID="{92B38120-488B-454E-9DB7-8375DB6D9FBC}" presName="sibTrans" presStyleLbl="sibTrans1D1" presStyleIdx="7" presStyleCnt="8"/>
      <dgm:spPr/>
    </dgm:pt>
  </dgm:ptLst>
  <dgm:cxnLst>
    <dgm:cxn modelId="{B723D55C-67C3-41B3-B2DC-7AC921815CDA}" srcId="{879451E4-38D0-4570-ADAF-D8D7C0B2CF70}" destId="{FCD8A0AE-AC77-4164-8EA7-1B221FD49550}" srcOrd="5" destOrd="0" parTransId="{8BBC9A2E-D546-4F00-A2FA-35925EABF0C7}" sibTransId="{A4E68173-B96B-49CD-BFA0-1F8B1638F011}"/>
    <dgm:cxn modelId="{0733CE5E-6E25-48E7-9022-757424068BFA}" type="presOf" srcId="{A4E68173-B96B-49CD-BFA0-1F8B1638F011}" destId="{EA24F12C-0302-46DC-A36F-6995E999CBE8}" srcOrd="0" destOrd="0" presId="urn:microsoft.com/office/officeart/2005/8/layout/cycle6"/>
    <dgm:cxn modelId="{B0D35642-8DCE-4952-8CFF-D8F4F937B330}" srcId="{879451E4-38D0-4570-ADAF-D8D7C0B2CF70}" destId="{2FE14796-E04E-434A-AB27-6F592ED51C5A}" srcOrd="4" destOrd="0" parTransId="{7828FF58-ABA6-4695-9BDD-A05F3214E9A1}" sibTransId="{99A8036D-FB72-4B82-B3A1-F13A22829E8F}"/>
    <dgm:cxn modelId="{FD405A62-AEA8-4014-9C75-55867AFDBDC4}" type="presOf" srcId="{FCD8A0AE-AC77-4164-8EA7-1B221FD49550}" destId="{79271906-ADD6-4C18-8AFF-149DB8A919C3}" srcOrd="0" destOrd="0" presId="urn:microsoft.com/office/officeart/2005/8/layout/cycle6"/>
    <dgm:cxn modelId="{57AD9547-0EDF-4116-9A3C-75ED6B2D058F}" type="presOf" srcId="{1FF7D644-03AA-41A2-9E44-B05048F7ED54}" destId="{FF2F06ED-1EF8-4431-A10E-89D5704EB680}" srcOrd="0" destOrd="0" presId="urn:microsoft.com/office/officeart/2005/8/layout/cycle6"/>
    <dgm:cxn modelId="{27AE7849-E0B0-421A-A9E8-E90AC5207EA3}" srcId="{879451E4-38D0-4570-ADAF-D8D7C0B2CF70}" destId="{289C48DF-FA4F-40B0-8395-3CEC4ADCE8E1}" srcOrd="0" destOrd="0" parTransId="{131507C8-D211-45BA-8BB0-48FBAE42767C}" sibTransId="{3A0D7EB9-AADC-417B-90D4-E85057A448BF}"/>
    <dgm:cxn modelId="{5A2F676A-21B9-4F15-A6C5-5103F9476EAE}" srcId="{879451E4-38D0-4570-ADAF-D8D7C0B2CF70}" destId="{56F4D012-E9E7-40C6-855D-DC37EE1E8597}" srcOrd="1" destOrd="0" parTransId="{1ED7DC28-7EB6-4886-9E02-657884408E8F}" sibTransId="{43F3CBBD-A606-48E7-9787-E39136A9389B}"/>
    <dgm:cxn modelId="{B1A39A52-3925-4604-BDBB-92E660FD5A35}" type="presOf" srcId="{4800476A-C41A-438D-99A0-7EEE3E06AD37}" destId="{279E2418-0301-47D7-B55D-ED45E009B74C}" srcOrd="0" destOrd="0" presId="urn:microsoft.com/office/officeart/2005/8/layout/cycle6"/>
    <dgm:cxn modelId="{3FF52E76-C1E1-42AB-A530-9710AA714263}" type="presOf" srcId="{56F4D012-E9E7-40C6-855D-DC37EE1E8597}" destId="{D2DC218D-BF69-4660-AABC-F1C181F29180}" srcOrd="0" destOrd="0" presId="urn:microsoft.com/office/officeart/2005/8/layout/cycle6"/>
    <dgm:cxn modelId="{8D690D84-C135-49E6-B92D-B571C4025C77}" type="presOf" srcId="{289C48DF-FA4F-40B0-8395-3CEC4ADCE8E1}" destId="{6DC3F0C9-E453-43D4-9B2E-9CAC2562B881}" srcOrd="0" destOrd="0" presId="urn:microsoft.com/office/officeart/2005/8/layout/cycle6"/>
    <dgm:cxn modelId="{AB1ADA85-C7BA-4280-8B77-0DD785423E3E}" type="presOf" srcId="{2FE14796-E04E-434A-AB27-6F592ED51C5A}" destId="{E5995A37-50DC-4C9A-B917-86F2C31B3BB6}" srcOrd="0" destOrd="0" presId="urn:microsoft.com/office/officeart/2005/8/layout/cycle6"/>
    <dgm:cxn modelId="{6DD5C888-14B4-4FB4-8C78-C607C9826486}" type="presOf" srcId="{43F3CBBD-A606-48E7-9787-E39136A9389B}" destId="{368ECDCE-7081-4A51-9A7A-F19A3F9C9F13}" srcOrd="0" destOrd="0" presId="urn:microsoft.com/office/officeart/2005/8/layout/cycle6"/>
    <dgm:cxn modelId="{E232318D-F15E-4E9F-80AD-1FDC56A4AC5E}" type="presOf" srcId="{92B38120-488B-454E-9DB7-8375DB6D9FBC}" destId="{0C423BF1-6456-4B53-B116-1A178E570B0D}" srcOrd="0" destOrd="0" presId="urn:microsoft.com/office/officeart/2005/8/layout/cycle6"/>
    <dgm:cxn modelId="{8A979190-C933-4794-9C2F-E1EEC669E5F0}" type="presOf" srcId="{9B0E7DEF-B13B-4F48-AED5-5D3D28293375}" destId="{86309464-4EA5-425F-9CD9-8B40DAE064CB}" srcOrd="0" destOrd="0" presId="urn:microsoft.com/office/officeart/2005/8/layout/cycle6"/>
    <dgm:cxn modelId="{D2F5FF97-9768-4F28-9FF6-8E94B2D680B4}" type="presOf" srcId="{BA971FB7-CE88-4365-B4B0-E229DA099818}" destId="{1C8132BF-09C6-4D2A-BE46-2BF05F7BDBC7}" srcOrd="0" destOrd="0" presId="urn:microsoft.com/office/officeart/2005/8/layout/cycle6"/>
    <dgm:cxn modelId="{3373F3A2-B355-460F-AAB9-C816562B914E}" type="presOf" srcId="{3006505F-679A-4DD4-A409-809E27EF862D}" destId="{B366592E-9D6F-44A6-B8C0-8BB99800FF38}" srcOrd="0" destOrd="0" presId="urn:microsoft.com/office/officeart/2005/8/layout/cycle6"/>
    <dgm:cxn modelId="{833D05B0-9C5E-4A6B-83B3-258022561882}" type="presOf" srcId="{DE2D023F-FD93-40A4-82CE-0A95B978772A}" destId="{1E6E81AA-BBA4-4A0D-9CDC-AFCC26EECE0A}" srcOrd="0" destOrd="0" presId="urn:microsoft.com/office/officeart/2005/8/layout/cycle6"/>
    <dgm:cxn modelId="{6E7224B6-8D0D-4845-8A21-DBA95376471B}" type="presOf" srcId="{99A8036D-FB72-4B82-B3A1-F13A22829E8F}" destId="{23AB41E7-5334-4CDF-9C69-BB9D1C2A2C00}" srcOrd="0" destOrd="0" presId="urn:microsoft.com/office/officeart/2005/8/layout/cycle6"/>
    <dgm:cxn modelId="{4D32CFCB-6296-4F93-929D-01745BD6C36C}" type="presOf" srcId="{879451E4-38D0-4570-ADAF-D8D7C0B2CF70}" destId="{BDFF13CF-3F87-48B3-AD71-419E985A35BE}" srcOrd="0" destOrd="0" presId="urn:microsoft.com/office/officeart/2005/8/layout/cycle6"/>
    <dgm:cxn modelId="{93B95ECC-91BF-4216-985B-A1A765A24ABE}" srcId="{879451E4-38D0-4570-ADAF-D8D7C0B2CF70}" destId="{DE2D023F-FD93-40A4-82CE-0A95B978772A}" srcOrd="3" destOrd="0" parTransId="{E1409E47-615C-4A71-9776-CB9D04013ADF}" sibTransId="{1FF7D644-03AA-41A2-9E44-B05048F7ED54}"/>
    <dgm:cxn modelId="{82F4F9D0-AEA3-41E5-B493-BA56453EF5F0}" srcId="{879451E4-38D0-4570-ADAF-D8D7C0B2CF70}" destId="{BA971FB7-CE88-4365-B4B0-E229DA099818}" srcOrd="7" destOrd="0" parTransId="{C5B6E2B7-F807-4163-B49F-79B794A596EC}" sibTransId="{92B38120-488B-454E-9DB7-8375DB6D9FBC}"/>
    <dgm:cxn modelId="{D1E318D1-F5DE-48D3-B8D8-E34F40583B91}" srcId="{879451E4-38D0-4570-ADAF-D8D7C0B2CF70}" destId="{9B0E7DEF-B13B-4F48-AED5-5D3D28293375}" srcOrd="2" destOrd="0" parTransId="{F5479BC2-DFF0-4733-B08A-90926795B17D}" sibTransId="{4800476A-C41A-438D-99A0-7EEE3E06AD37}"/>
    <dgm:cxn modelId="{322C2EE0-BEA0-4409-AA67-E22E44E006F7}" type="presOf" srcId="{3A0D7EB9-AADC-417B-90D4-E85057A448BF}" destId="{5EC6EFD0-4B3A-41AD-8052-AA78943716E0}" srcOrd="0" destOrd="0" presId="urn:microsoft.com/office/officeart/2005/8/layout/cycle6"/>
    <dgm:cxn modelId="{E96964E1-1A62-426E-8DD1-C5029D185A28}" type="presOf" srcId="{D10602A2-E35C-4498-A66D-DC18473CBBAC}" destId="{30E01E77-C305-4DF1-8AAC-01E7FADC4372}" srcOrd="0" destOrd="0" presId="urn:microsoft.com/office/officeart/2005/8/layout/cycle6"/>
    <dgm:cxn modelId="{835510F6-C0DE-4F8B-9E37-7A75575848A4}" srcId="{879451E4-38D0-4570-ADAF-D8D7C0B2CF70}" destId="{3006505F-679A-4DD4-A409-809E27EF862D}" srcOrd="6" destOrd="0" parTransId="{73526E8B-BB5B-47DD-88E0-336196E0D53B}" sibTransId="{D10602A2-E35C-4498-A66D-DC18473CBBAC}"/>
    <dgm:cxn modelId="{93B23311-E944-44B5-ACD5-BA79458B1040}" type="presParOf" srcId="{BDFF13CF-3F87-48B3-AD71-419E985A35BE}" destId="{6DC3F0C9-E453-43D4-9B2E-9CAC2562B881}" srcOrd="0" destOrd="0" presId="urn:microsoft.com/office/officeart/2005/8/layout/cycle6"/>
    <dgm:cxn modelId="{354990C6-2137-4B41-8994-FF22ACCFA2E8}" type="presParOf" srcId="{BDFF13CF-3F87-48B3-AD71-419E985A35BE}" destId="{58BC7F3B-BCEA-4998-99C3-EE188A714367}" srcOrd="1" destOrd="0" presId="urn:microsoft.com/office/officeart/2005/8/layout/cycle6"/>
    <dgm:cxn modelId="{C76585E9-5210-4CB3-A4BF-3FE88E215D5E}" type="presParOf" srcId="{BDFF13CF-3F87-48B3-AD71-419E985A35BE}" destId="{5EC6EFD0-4B3A-41AD-8052-AA78943716E0}" srcOrd="2" destOrd="0" presId="urn:microsoft.com/office/officeart/2005/8/layout/cycle6"/>
    <dgm:cxn modelId="{A2AC7733-47D1-4FE9-BBB0-DAE2260BAB22}" type="presParOf" srcId="{BDFF13CF-3F87-48B3-AD71-419E985A35BE}" destId="{D2DC218D-BF69-4660-AABC-F1C181F29180}" srcOrd="3" destOrd="0" presId="urn:microsoft.com/office/officeart/2005/8/layout/cycle6"/>
    <dgm:cxn modelId="{4CCEBCED-F136-4E1C-A489-6CCD28A3CD2C}" type="presParOf" srcId="{BDFF13CF-3F87-48B3-AD71-419E985A35BE}" destId="{53B0B1BA-A9F6-49BA-825A-E07FA8FBBDD7}" srcOrd="4" destOrd="0" presId="urn:microsoft.com/office/officeart/2005/8/layout/cycle6"/>
    <dgm:cxn modelId="{90895844-5B78-4176-B96C-678A041433E0}" type="presParOf" srcId="{BDFF13CF-3F87-48B3-AD71-419E985A35BE}" destId="{368ECDCE-7081-4A51-9A7A-F19A3F9C9F13}" srcOrd="5" destOrd="0" presId="urn:microsoft.com/office/officeart/2005/8/layout/cycle6"/>
    <dgm:cxn modelId="{EC455F99-99C6-474E-AAB6-09A962E2CA4E}" type="presParOf" srcId="{BDFF13CF-3F87-48B3-AD71-419E985A35BE}" destId="{86309464-4EA5-425F-9CD9-8B40DAE064CB}" srcOrd="6" destOrd="0" presId="urn:microsoft.com/office/officeart/2005/8/layout/cycle6"/>
    <dgm:cxn modelId="{6D76218B-237E-4A07-9709-854E46A366D0}" type="presParOf" srcId="{BDFF13CF-3F87-48B3-AD71-419E985A35BE}" destId="{D7899278-E280-4E62-9F0B-D5307AE5D443}" srcOrd="7" destOrd="0" presId="urn:microsoft.com/office/officeart/2005/8/layout/cycle6"/>
    <dgm:cxn modelId="{AA025D8F-92D4-4B39-AE01-88A12CDA5F4A}" type="presParOf" srcId="{BDFF13CF-3F87-48B3-AD71-419E985A35BE}" destId="{279E2418-0301-47D7-B55D-ED45E009B74C}" srcOrd="8" destOrd="0" presId="urn:microsoft.com/office/officeart/2005/8/layout/cycle6"/>
    <dgm:cxn modelId="{988923BE-F56D-425C-9129-F753A690F75B}" type="presParOf" srcId="{BDFF13CF-3F87-48B3-AD71-419E985A35BE}" destId="{1E6E81AA-BBA4-4A0D-9CDC-AFCC26EECE0A}" srcOrd="9" destOrd="0" presId="urn:microsoft.com/office/officeart/2005/8/layout/cycle6"/>
    <dgm:cxn modelId="{2C477D29-EF4E-4ECD-86C3-B5713768BD4C}" type="presParOf" srcId="{BDFF13CF-3F87-48B3-AD71-419E985A35BE}" destId="{5300EE88-DC31-481E-A706-02B24DCDE6C3}" srcOrd="10" destOrd="0" presId="urn:microsoft.com/office/officeart/2005/8/layout/cycle6"/>
    <dgm:cxn modelId="{7E38BBF2-9DF6-4374-9D15-C4E3590EF6E3}" type="presParOf" srcId="{BDFF13CF-3F87-48B3-AD71-419E985A35BE}" destId="{FF2F06ED-1EF8-4431-A10E-89D5704EB680}" srcOrd="11" destOrd="0" presId="urn:microsoft.com/office/officeart/2005/8/layout/cycle6"/>
    <dgm:cxn modelId="{B92149A1-426C-4CA1-B246-383593BAB755}" type="presParOf" srcId="{BDFF13CF-3F87-48B3-AD71-419E985A35BE}" destId="{E5995A37-50DC-4C9A-B917-86F2C31B3BB6}" srcOrd="12" destOrd="0" presId="urn:microsoft.com/office/officeart/2005/8/layout/cycle6"/>
    <dgm:cxn modelId="{20C9EC03-FD14-4834-8169-B3FE117C85AA}" type="presParOf" srcId="{BDFF13CF-3F87-48B3-AD71-419E985A35BE}" destId="{B4AED38D-03C0-4AD1-BDFB-7F8DBA113F89}" srcOrd="13" destOrd="0" presId="urn:microsoft.com/office/officeart/2005/8/layout/cycle6"/>
    <dgm:cxn modelId="{3991A983-B203-4A9B-B307-530BD9CCE5C5}" type="presParOf" srcId="{BDFF13CF-3F87-48B3-AD71-419E985A35BE}" destId="{23AB41E7-5334-4CDF-9C69-BB9D1C2A2C00}" srcOrd="14" destOrd="0" presId="urn:microsoft.com/office/officeart/2005/8/layout/cycle6"/>
    <dgm:cxn modelId="{69E64985-71B7-4036-A734-B7100541F39A}" type="presParOf" srcId="{BDFF13CF-3F87-48B3-AD71-419E985A35BE}" destId="{79271906-ADD6-4C18-8AFF-149DB8A919C3}" srcOrd="15" destOrd="0" presId="urn:microsoft.com/office/officeart/2005/8/layout/cycle6"/>
    <dgm:cxn modelId="{0201DBAD-CBEA-4D73-A243-99997FFCE9A6}" type="presParOf" srcId="{BDFF13CF-3F87-48B3-AD71-419E985A35BE}" destId="{295D04FC-5DB7-46D9-A1D4-B39AB5773F7B}" srcOrd="16" destOrd="0" presId="urn:microsoft.com/office/officeart/2005/8/layout/cycle6"/>
    <dgm:cxn modelId="{9893AA32-F371-4906-9F8F-50E5BB01D266}" type="presParOf" srcId="{BDFF13CF-3F87-48B3-AD71-419E985A35BE}" destId="{EA24F12C-0302-46DC-A36F-6995E999CBE8}" srcOrd="17" destOrd="0" presId="urn:microsoft.com/office/officeart/2005/8/layout/cycle6"/>
    <dgm:cxn modelId="{6DB93E2E-5599-479C-9F3F-BA940414C17D}" type="presParOf" srcId="{BDFF13CF-3F87-48B3-AD71-419E985A35BE}" destId="{B366592E-9D6F-44A6-B8C0-8BB99800FF38}" srcOrd="18" destOrd="0" presId="urn:microsoft.com/office/officeart/2005/8/layout/cycle6"/>
    <dgm:cxn modelId="{FD5FB459-CAEC-4EE0-AA6B-FEBB1328B766}" type="presParOf" srcId="{BDFF13CF-3F87-48B3-AD71-419E985A35BE}" destId="{F4C7A3A4-D7C1-4F76-9EBB-F81874B24FAD}" srcOrd="19" destOrd="0" presId="urn:microsoft.com/office/officeart/2005/8/layout/cycle6"/>
    <dgm:cxn modelId="{3840A034-9A0E-431E-8C8F-562F56ED2B9C}" type="presParOf" srcId="{BDFF13CF-3F87-48B3-AD71-419E985A35BE}" destId="{30E01E77-C305-4DF1-8AAC-01E7FADC4372}" srcOrd="20" destOrd="0" presId="urn:microsoft.com/office/officeart/2005/8/layout/cycle6"/>
    <dgm:cxn modelId="{391125A1-6BC5-465D-93CE-9277F0AABC84}" type="presParOf" srcId="{BDFF13CF-3F87-48B3-AD71-419E985A35BE}" destId="{1C8132BF-09C6-4D2A-BE46-2BF05F7BDBC7}" srcOrd="21" destOrd="0" presId="urn:microsoft.com/office/officeart/2005/8/layout/cycle6"/>
    <dgm:cxn modelId="{BC763F52-6F4C-4EB5-80AD-079B820D7BB4}" type="presParOf" srcId="{BDFF13CF-3F87-48B3-AD71-419E985A35BE}" destId="{613B0792-0FA1-4052-9F81-61F7A6E9F76E}" srcOrd="22" destOrd="0" presId="urn:microsoft.com/office/officeart/2005/8/layout/cycle6"/>
    <dgm:cxn modelId="{0E6D0D09-05E9-4E7A-BB74-796A41C99DFB}" type="presParOf" srcId="{BDFF13CF-3F87-48B3-AD71-419E985A35BE}" destId="{0C423BF1-6456-4B53-B116-1A178E570B0D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FC5604-7008-44C3-9C8D-F2301EF028FC}" type="doc">
      <dgm:prSet loTypeId="urn:microsoft.com/office/officeart/2005/8/layout/hierarchy5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DBFCAD-8FC8-473E-802C-2B48134BA07A}">
      <dgm:prSet phldrT="[Text]"/>
      <dgm:spPr/>
      <dgm:t>
        <a:bodyPr/>
        <a:lstStyle/>
        <a:p>
          <a:r>
            <a:rPr lang="en-US" b="1" dirty="0">
              <a:latin typeface="Lub Dub" panose="020B0603030403020204"/>
            </a:rPr>
            <a:t>Distance from expert care &amp; increased travel times to stroke-capable hospitals</a:t>
          </a:r>
        </a:p>
      </dgm:t>
    </dgm:pt>
    <dgm:pt modelId="{1F87AB86-BA4B-4002-8D3D-5CD7A054E81E}" type="parTrans" cxnId="{06003B2A-B102-4BB4-B6E4-E8756D86356A}">
      <dgm:prSet/>
      <dgm:spPr/>
      <dgm:t>
        <a:bodyPr/>
        <a:lstStyle/>
        <a:p>
          <a:endParaRPr lang="en-US"/>
        </a:p>
      </dgm:t>
    </dgm:pt>
    <dgm:pt modelId="{573FA354-0F00-44B7-8511-C176462F8946}" type="sibTrans" cxnId="{06003B2A-B102-4BB4-B6E4-E8756D86356A}">
      <dgm:prSet/>
      <dgm:spPr/>
      <dgm:t>
        <a:bodyPr/>
        <a:lstStyle/>
        <a:p>
          <a:endParaRPr lang="en-US"/>
        </a:p>
      </dgm:t>
    </dgm:pt>
    <dgm:pt modelId="{0BE2E8F1-5053-4C54-BDE8-EFFF3D3E6B68}">
      <dgm:prSet phldrT="[Text]"/>
      <dgm:spPr/>
      <dgm:t>
        <a:bodyPr/>
        <a:lstStyle/>
        <a:p>
          <a:r>
            <a:rPr lang="en-US" b="1" dirty="0">
              <a:latin typeface="Lub Dub" panose="020B0603030403020204"/>
            </a:rPr>
            <a:t>Supporting hospitals’ transition to certified Acute Stroke Ready Hospitals or stroke centers</a:t>
          </a:r>
        </a:p>
      </dgm:t>
    </dgm:pt>
    <dgm:pt modelId="{735ABCAE-55CB-4183-BB61-D1C3BF153822}" type="parTrans" cxnId="{EE079A66-C79D-439A-9E1D-C904270EDD1A}">
      <dgm:prSet/>
      <dgm:spPr/>
      <dgm:t>
        <a:bodyPr/>
        <a:lstStyle/>
        <a:p>
          <a:endParaRPr lang="en-US"/>
        </a:p>
      </dgm:t>
    </dgm:pt>
    <dgm:pt modelId="{2D22A37A-7D3C-4892-A95C-23933C216E87}" type="sibTrans" cxnId="{EE079A66-C79D-439A-9E1D-C904270EDD1A}">
      <dgm:prSet/>
      <dgm:spPr/>
      <dgm:t>
        <a:bodyPr/>
        <a:lstStyle/>
        <a:p>
          <a:endParaRPr lang="en-US"/>
        </a:p>
      </dgm:t>
    </dgm:pt>
    <dgm:pt modelId="{CE589FE0-7229-4756-AC94-0F6AC5E50D76}">
      <dgm:prSet phldrT="[Text]"/>
      <dgm:spPr/>
      <dgm:t>
        <a:bodyPr/>
        <a:lstStyle/>
        <a:p>
          <a:r>
            <a:rPr lang="en-US" b="1" dirty="0">
              <a:latin typeface="Lub Dub" panose="020B0603030403020204"/>
            </a:rPr>
            <a:t>Championing from Foundations (</a:t>
          </a:r>
          <a:r>
            <a:rPr lang="en-US" b="1" dirty="0" err="1">
              <a:latin typeface="Lub Dub" panose="020B0603030403020204"/>
            </a:rPr>
            <a:t>eg</a:t>
          </a:r>
          <a:r>
            <a:rPr lang="en-US" b="1" dirty="0">
              <a:latin typeface="Lub Dub" panose="020B0603030403020204"/>
            </a:rPr>
            <a:t>, the AHA/ASA, state departments of public health)</a:t>
          </a:r>
        </a:p>
      </dgm:t>
    </dgm:pt>
    <dgm:pt modelId="{769521E6-74BC-4A4F-9AE8-5B571025434F}" type="parTrans" cxnId="{54F99D33-BB08-4B8E-AC13-8467E9FCE9AF}">
      <dgm:prSet/>
      <dgm:spPr/>
      <dgm:t>
        <a:bodyPr/>
        <a:lstStyle/>
        <a:p>
          <a:endParaRPr lang="en-US"/>
        </a:p>
      </dgm:t>
    </dgm:pt>
    <dgm:pt modelId="{40559996-ABE5-4D7A-9DF7-0259D6E662F3}" type="sibTrans" cxnId="{54F99D33-BB08-4B8E-AC13-8467E9FCE9AF}">
      <dgm:prSet/>
      <dgm:spPr/>
      <dgm:t>
        <a:bodyPr/>
        <a:lstStyle/>
        <a:p>
          <a:endParaRPr lang="en-US"/>
        </a:p>
      </dgm:t>
    </dgm:pt>
    <dgm:pt modelId="{D14A850B-6C59-44E4-BA6D-A3C7D646770F}">
      <dgm:prSet phldrT="[Text]"/>
      <dgm:spPr/>
      <dgm:t>
        <a:bodyPr/>
        <a:lstStyle/>
        <a:p>
          <a:r>
            <a:rPr lang="en-US" b="1" dirty="0">
              <a:latin typeface="Lub Dub" panose="020B0603030403020204"/>
            </a:rPr>
            <a:t>Using air transport</a:t>
          </a:r>
        </a:p>
      </dgm:t>
    </dgm:pt>
    <dgm:pt modelId="{0165C094-DAAB-4559-BB84-DC681D4BE8FE}" type="parTrans" cxnId="{9E8FD689-4FA9-4B22-BBC2-8E61D9AB9FF6}">
      <dgm:prSet/>
      <dgm:spPr/>
      <dgm:t>
        <a:bodyPr/>
        <a:lstStyle/>
        <a:p>
          <a:endParaRPr lang="en-US"/>
        </a:p>
      </dgm:t>
    </dgm:pt>
    <dgm:pt modelId="{7E3EFA7D-51FF-445A-A838-815B244E620E}" type="sibTrans" cxnId="{9E8FD689-4FA9-4B22-BBC2-8E61D9AB9FF6}">
      <dgm:prSet/>
      <dgm:spPr/>
      <dgm:t>
        <a:bodyPr/>
        <a:lstStyle/>
        <a:p>
          <a:endParaRPr lang="en-US"/>
        </a:p>
      </dgm:t>
    </dgm:pt>
    <dgm:pt modelId="{69CB3C5C-9E74-4BED-9977-8B5EC2A9E4CB}">
      <dgm:prSet phldrT="[Text]"/>
      <dgm:spPr/>
      <dgm:t>
        <a:bodyPr/>
        <a:lstStyle/>
        <a:p>
          <a:pPr algn="ctr"/>
          <a:r>
            <a:rPr lang="en-US" b="1" dirty="0">
              <a:latin typeface="Lub Dub" panose="020B0603030403020204"/>
            </a:rPr>
            <a:t>Individual EDs, hospitals, EMS agencies</a:t>
          </a:r>
        </a:p>
      </dgm:t>
    </dgm:pt>
    <dgm:pt modelId="{6A846FB1-7682-43FB-BDF5-DEB1199150E7}" type="parTrans" cxnId="{5DF136B1-8D51-4CB5-A8D4-2E58F1608090}">
      <dgm:prSet/>
      <dgm:spPr/>
      <dgm:t>
        <a:bodyPr/>
        <a:lstStyle/>
        <a:p>
          <a:endParaRPr lang="en-US"/>
        </a:p>
      </dgm:t>
    </dgm:pt>
    <dgm:pt modelId="{7E40873A-A3EC-4232-839F-BB960340CAE6}" type="sibTrans" cxnId="{5DF136B1-8D51-4CB5-A8D4-2E58F1608090}">
      <dgm:prSet/>
      <dgm:spPr/>
      <dgm:t>
        <a:bodyPr/>
        <a:lstStyle/>
        <a:p>
          <a:endParaRPr lang="en-US"/>
        </a:p>
      </dgm:t>
    </dgm:pt>
    <dgm:pt modelId="{A7FB46CC-092E-490A-9A4E-8A67EC2C797E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  <a:latin typeface="Lub Dub" panose="020B0603030403020204"/>
            </a:rPr>
            <a:t>Challenges Encountered</a:t>
          </a:r>
        </a:p>
      </dgm:t>
    </dgm:pt>
    <dgm:pt modelId="{0E6B170D-BF97-4E25-BD9A-4B10B0303151}" type="parTrans" cxnId="{F805F2AD-2BE3-473C-B660-6F150983D3B4}">
      <dgm:prSet/>
      <dgm:spPr/>
      <dgm:t>
        <a:bodyPr/>
        <a:lstStyle/>
        <a:p>
          <a:endParaRPr lang="en-US"/>
        </a:p>
      </dgm:t>
    </dgm:pt>
    <dgm:pt modelId="{B94C9272-2B8C-4093-928D-B96EEC83F45B}" type="sibTrans" cxnId="{F805F2AD-2BE3-473C-B660-6F150983D3B4}">
      <dgm:prSet/>
      <dgm:spPr/>
      <dgm:t>
        <a:bodyPr/>
        <a:lstStyle/>
        <a:p>
          <a:endParaRPr lang="en-US"/>
        </a:p>
      </dgm:t>
    </dgm:pt>
    <dgm:pt modelId="{E7C3011D-79AF-483B-A1B1-4AD8775C9776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  <a:latin typeface="Lub Dub" panose="020B0603030403020204"/>
            </a:rPr>
            <a:t>Potential Strategies</a:t>
          </a:r>
        </a:p>
      </dgm:t>
    </dgm:pt>
    <dgm:pt modelId="{67F885D4-01D3-4A34-8837-B8B796CC61C2}" type="parTrans" cxnId="{190C3058-0778-4470-AC04-95C3F78495D4}">
      <dgm:prSet/>
      <dgm:spPr/>
      <dgm:t>
        <a:bodyPr/>
        <a:lstStyle/>
        <a:p>
          <a:endParaRPr lang="en-US"/>
        </a:p>
      </dgm:t>
    </dgm:pt>
    <dgm:pt modelId="{83AA63FE-4795-48F5-A334-17C634DC22B8}" type="sibTrans" cxnId="{190C3058-0778-4470-AC04-95C3F78495D4}">
      <dgm:prSet/>
      <dgm:spPr/>
      <dgm:t>
        <a:bodyPr/>
        <a:lstStyle/>
        <a:p>
          <a:endParaRPr lang="en-US"/>
        </a:p>
      </dgm:t>
    </dgm:pt>
    <dgm:pt modelId="{BD8AE2C2-642C-444F-89C2-FEC791750EBE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  <a:latin typeface="Lub Dub" panose="020B0603030403020204"/>
            </a:rPr>
            <a:t>Level of Intervention/Target Audience</a:t>
          </a:r>
        </a:p>
      </dgm:t>
    </dgm:pt>
    <dgm:pt modelId="{AC981997-16F2-408E-B1AB-F6852E3DC3C4}" type="parTrans" cxnId="{F1E8502B-93E7-48A9-9190-0071D370DF09}">
      <dgm:prSet/>
      <dgm:spPr/>
      <dgm:t>
        <a:bodyPr/>
        <a:lstStyle/>
        <a:p>
          <a:endParaRPr lang="en-US"/>
        </a:p>
      </dgm:t>
    </dgm:pt>
    <dgm:pt modelId="{CCE08AA3-3875-4E5A-944A-663B182C0CD9}" type="sibTrans" cxnId="{F1E8502B-93E7-48A9-9190-0071D370DF09}">
      <dgm:prSet/>
      <dgm:spPr/>
      <dgm:t>
        <a:bodyPr/>
        <a:lstStyle/>
        <a:p>
          <a:endParaRPr lang="en-US"/>
        </a:p>
      </dgm:t>
    </dgm:pt>
    <dgm:pt modelId="{B15B47EF-3A2B-49DE-AA04-F1068D51466C}">
      <dgm:prSet phldrT="[Text]"/>
      <dgm:spPr/>
      <dgm:t>
        <a:bodyPr/>
        <a:lstStyle/>
        <a:p>
          <a:r>
            <a:rPr lang="en-US" b="1" dirty="0">
              <a:latin typeface="Lub Dub" panose="020B0603030403020204"/>
            </a:rPr>
            <a:t>Implementing </a:t>
          </a:r>
          <a:r>
            <a:rPr lang="en-US" b="1" dirty="0" err="1">
              <a:latin typeface="Lub Dub" panose="020B0603030403020204"/>
            </a:rPr>
            <a:t>telestroke</a:t>
          </a:r>
          <a:r>
            <a:rPr lang="en-US" b="1" dirty="0">
              <a:latin typeface="Lub Dub" panose="020B0603030403020204"/>
            </a:rPr>
            <a:t> for remote specialist access</a:t>
          </a:r>
        </a:p>
      </dgm:t>
    </dgm:pt>
    <dgm:pt modelId="{8860FB4D-E99B-4D2D-BAB2-48DA15C2038B}" type="parTrans" cxnId="{B8ECF6BD-31F3-452D-A56B-068F75C8FA5E}">
      <dgm:prSet/>
      <dgm:spPr/>
      <dgm:t>
        <a:bodyPr/>
        <a:lstStyle/>
        <a:p>
          <a:endParaRPr lang="en-US"/>
        </a:p>
      </dgm:t>
    </dgm:pt>
    <dgm:pt modelId="{A25E047D-6FFB-41EF-A027-1AA9E2267C86}" type="sibTrans" cxnId="{B8ECF6BD-31F3-452D-A56B-068F75C8FA5E}">
      <dgm:prSet/>
      <dgm:spPr/>
      <dgm:t>
        <a:bodyPr/>
        <a:lstStyle/>
        <a:p>
          <a:endParaRPr lang="en-US"/>
        </a:p>
      </dgm:t>
    </dgm:pt>
    <dgm:pt modelId="{23D6DE7F-A452-4535-8AC9-F5947452627E}" type="pres">
      <dgm:prSet presAssocID="{99FC5604-7008-44C3-9C8D-F2301EF028F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CDE6208-3A93-4B31-94DF-3A5AB59D8EC3}" type="pres">
      <dgm:prSet presAssocID="{99FC5604-7008-44C3-9C8D-F2301EF028FC}" presName="hierFlow" presStyleCnt="0"/>
      <dgm:spPr/>
    </dgm:pt>
    <dgm:pt modelId="{74D2BD85-B62C-4638-B28E-51E20C9C5E56}" type="pres">
      <dgm:prSet presAssocID="{99FC5604-7008-44C3-9C8D-F2301EF028FC}" presName="firstBuf" presStyleCnt="0"/>
      <dgm:spPr/>
    </dgm:pt>
    <dgm:pt modelId="{752448FE-AB6D-4987-9BDC-2D443FDC40E2}" type="pres">
      <dgm:prSet presAssocID="{99FC5604-7008-44C3-9C8D-F2301EF028F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E92D661-5100-4717-A29D-52CED820C22A}" type="pres">
      <dgm:prSet presAssocID="{00DBFCAD-8FC8-473E-802C-2B48134BA07A}" presName="Name17" presStyleCnt="0"/>
      <dgm:spPr/>
    </dgm:pt>
    <dgm:pt modelId="{79FF2D55-E1B4-418E-B045-39CDB9533D3D}" type="pres">
      <dgm:prSet presAssocID="{00DBFCAD-8FC8-473E-802C-2B48134BA07A}" presName="level1Shape" presStyleLbl="node0" presStyleIdx="0" presStyleCnt="1" custLinFactNeighborX="-27">
        <dgm:presLayoutVars>
          <dgm:chPref val="3"/>
        </dgm:presLayoutVars>
      </dgm:prSet>
      <dgm:spPr/>
    </dgm:pt>
    <dgm:pt modelId="{70478944-C3C2-4937-9197-8AB6127BD497}" type="pres">
      <dgm:prSet presAssocID="{00DBFCAD-8FC8-473E-802C-2B48134BA07A}" presName="hierChild2" presStyleCnt="0"/>
      <dgm:spPr/>
    </dgm:pt>
    <dgm:pt modelId="{DC3A5391-931D-4085-93DA-2B071F296B98}" type="pres">
      <dgm:prSet presAssocID="{735ABCAE-55CB-4183-BB61-D1C3BF153822}" presName="Name25" presStyleLbl="parChTrans1D2" presStyleIdx="0" presStyleCnt="3"/>
      <dgm:spPr/>
    </dgm:pt>
    <dgm:pt modelId="{A434183E-9F50-4A19-9036-55AB8B301536}" type="pres">
      <dgm:prSet presAssocID="{735ABCAE-55CB-4183-BB61-D1C3BF153822}" presName="connTx" presStyleLbl="parChTrans1D2" presStyleIdx="0" presStyleCnt="3"/>
      <dgm:spPr/>
    </dgm:pt>
    <dgm:pt modelId="{C8367D4A-6C3F-4B81-A649-B08FD2E41FD7}" type="pres">
      <dgm:prSet presAssocID="{0BE2E8F1-5053-4C54-BDE8-EFFF3D3E6B68}" presName="Name30" presStyleCnt="0"/>
      <dgm:spPr/>
    </dgm:pt>
    <dgm:pt modelId="{50CE3479-DD85-48EA-B21D-15A1C4CD78AD}" type="pres">
      <dgm:prSet presAssocID="{0BE2E8F1-5053-4C54-BDE8-EFFF3D3E6B68}" presName="level2Shape" presStyleLbl="node2" presStyleIdx="0" presStyleCnt="3"/>
      <dgm:spPr/>
    </dgm:pt>
    <dgm:pt modelId="{D971E457-F7F6-4375-9576-F83215BD24C0}" type="pres">
      <dgm:prSet presAssocID="{0BE2E8F1-5053-4C54-BDE8-EFFF3D3E6B68}" presName="hierChild3" presStyleCnt="0"/>
      <dgm:spPr/>
    </dgm:pt>
    <dgm:pt modelId="{8BC946BF-2E1F-4FC7-9C55-1948A5F69D23}" type="pres">
      <dgm:prSet presAssocID="{769521E6-74BC-4A4F-9AE8-5B571025434F}" presName="Name25" presStyleLbl="parChTrans1D3" presStyleIdx="0" presStyleCnt="2"/>
      <dgm:spPr/>
    </dgm:pt>
    <dgm:pt modelId="{9D1B6E06-E36D-480D-82BA-BD0BA82144B6}" type="pres">
      <dgm:prSet presAssocID="{769521E6-74BC-4A4F-9AE8-5B571025434F}" presName="connTx" presStyleLbl="parChTrans1D3" presStyleIdx="0" presStyleCnt="2"/>
      <dgm:spPr/>
    </dgm:pt>
    <dgm:pt modelId="{B0B74D89-1712-4A8A-AB1D-3AB0F2CE704B}" type="pres">
      <dgm:prSet presAssocID="{CE589FE0-7229-4756-AC94-0F6AC5E50D76}" presName="Name30" presStyleCnt="0"/>
      <dgm:spPr/>
    </dgm:pt>
    <dgm:pt modelId="{E2BE4CBC-FF0D-4532-B82B-B29DEA0966EF}" type="pres">
      <dgm:prSet presAssocID="{CE589FE0-7229-4756-AC94-0F6AC5E50D76}" presName="level2Shape" presStyleLbl="node3" presStyleIdx="0" presStyleCnt="2"/>
      <dgm:spPr/>
    </dgm:pt>
    <dgm:pt modelId="{78FD00DA-9971-4083-ABEF-41FF43456F3C}" type="pres">
      <dgm:prSet presAssocID="{CE589FE0-7229-4756-AC94-0F6AC5E50D76}" presName="hierChild3" presStyleCnt="0"/>
      <dgm:spPr/>
    </dgm:pt>
    <dgm:pt modelId="{154A419B-CE90-436B-A1A5-97ECC8466D72}" type="pres">
      <dgm:prSet presAssocID="{0165C094-DAAB-4559-BB84-DC681D4BE8FE}" presName="Name25" presStyleLbl="parChTrans1D2" presStyleIdx="1" presStyleCnt="3"/>
      <dgm:spPr/>
    </dgm:pt>
    <dgm:pt modelId="{95A57335-D6EE-4929-9082-9EEE8A9C6A7D}" type="pres">
      <dgm:prSet presAssocID="{0165C094-DAAB-4559-BB84-DC681D4BE8FE}" presName="connTx" presStyleLbl="parChTrans1D2" presStyleIdx="1" presStyleCnt="3"/>
      <dgm:spPr/>
    </dgm:pt>
    <dgm:pt modelId="{C44C11F9-55E2-49F7-99F6-00C4B5B3D4B2}" type="pres">
      <dgm:prSet presAssocID="{D14A850B-6C59-44E4-BA6D-A3C7D646770F}" presName="Name30" presStyleCnt="0"/>
      <dgm:spPr/>
    </dgm:pt>
    <dgm:pt modelId="{5A20D9C7-3169-4195-8FDB-06A256793C01}" type="pres">
      <dgm:prSet presAssocID="{D14A850B-6C59-44E4-BA6D-A3C7D646770F}" presName="level2Shape" presStyleLbl="node2" presStyleIdx="1" presStyleCnt="3" custLinFactNeighborX="423" custLinFactNeighborY="-486"/>
      <dgm:spPr/>
    </dgm:pt>
    <dgm:pt modelId="{52840592-58BE-4487-8730-4F169FD84BB0}" type="pres">
      <dgm:prSet presAssocID="{D14A850B-6C59-44E4-BA6D-A3C7D646770F}" presName="hierChild3" presStyleCnt="0"/>
      <dgm:spPr/>
    </dgm:pt>
    <dgm:pt modelId="{A9C64830-77F2-4B7B-8672-A16F1E7CDADE}" type="pres">
      <dgm:prSet presAssocID="{6A846FB1-7682-43FB-BDF5-DEB1199150E7}" presName="Name25" presStyleLbl="parChTrans1D3" presStyleIdx="1" presStyleCnt="2"/>
      <dgm:spPr/>
    </dgm:pt>
    <dgm:pt modelId="{1AC58105-E7F2-4E34-B04D-E07090636D4F}" type="pres">
      <dgm:prSet presAssocID="{6A846FB1-7682-43FB-BDF5-DEB1199150E7}" presName="connTx" presStyleLbl="parChTrans1D3" presStyleIdx="1" presStyleCnt="2"/>
      <dgm:spPr/>
    </dgm:pt>
    <dgm:pt modelId="{F8F07CD1-6847-4623-9E88-59F0FFAF4C82}" type="pres">
      <dgm:prSet presAssocID="{69CB3C5C-9E74-4BED-9977-8B5EC2A9E4CB}" presName="Name30" presStyleCnt="0"/>
      <dgm:spPr/>
    </dgm:pt>
    <dgm:pt modelId="{0A58B4A8-3BB7-4522-9E7F-55FC153F132A}" type="pres">
      <dgm:prSet presAssocID="{69CB3C5C-9E74-4BED-9977-8B5EC2A9E4CB}" presName="level2Shape" presStyleLbl="node3" presStyleIdx="1" presStyleCnt="2"/>
      <dgm:spPr/>
    </dgm:pt>
    <dgm:pt modelId="{5906A9A1-B926-4BA1-8440-24C57E9B972E}" type="pres">
      <dgm:prSet presAssocID="{69CB3C5C-9E74-4BED-9977-8B5EC2A9E4CB}" presName="hierChild3" presStyleCnt="0"/>
      <dgm:spPr/>
    </dgm:pt>
    <dgm:pt modelId="{C602B4D2-C693-46ED-A51B-013193D6CDE9}" type="pres">
      <dgm:prSet presAssocID="{8860FB4D-E99B-4D2D-BAB2-48DA15C2038B}" presName="Name25" presStyleLbl="parChTrans1D2" presStyleIdx="2" presStyleCnt="3"/>
      <dgm:spPr/>
    </dgm:pt>
    <dgm:pt modelId="{871CFB7A-9E3D-40A9-8ABE-99CE3710BADF}" type="pres">
      <dgm:prSet presAssocID="{8860FB4D-E99B-4D2D-BAB2-48DA15C2038B}" presName="connTx" presStyleLbl="parChTrans1D2" presStyleIdx="2" presStyleCnt="3"/>
      <dgm:spPr/>
    </dgm:pt>
    <dgm:pt modelId="{3D6101FD-B993-44E6-9552-0483BD39D2B5}" type="pres">
      <dgm:prSet presAssocID="{B15B47EF-3A2B-49DE-AA04-F1068D51466C}" presName="Name30" presStyleCnt="0"/>
      <dgm:spPr/>
    </dgm:pt>
    <dgm:pt modelId="{66592379-8F33-4192-92A8-D6E2B5A0F982}" type="pres">
      <dgm:prSet presAssocID="{B15B47EF-3A2B-49DE-AA04-F1068D51466C}" presName="level2Shape" presStyleLbl="node2" presStyleIdx="2" presStyleCnt="3" custLinFactNeighborX="423" custLinFactNeighborY="-486"/>
      <dgm:spPr/>
    </dgm:pt>
    <dgm:pt modelId="{6A958904-E117-4DEB-A234-2DA7C08CFC15}" type="pres">
      <dgm:prSet presAssocID="{B15B47EF-3A2B-49DE-AA04-F1068D51466C}" presName="hierChild3" presStyleCnt="0"/>
      <dgm:spPr/>
    </dgm:pt>
    <dgm:pt modelId="{29C55587-CA9D-4408-9D43-1EB807744BCA}" type="pres">
      <dgm:prSet presAssocID="{99FC5604-7008-44C3-9C8D-F2301EF028FC}" presName="bgShapesFlow" presStyleCnt="0"/>
      <dgm:spPr/>
    </dgm:pt>
    <dgm:pt modelId="{02C143C3-ABE4-42F1-82E5-F47785312759}" type="pres">
      <dgm:prSet presAssocID="{A7FB46CC-092E-490A-9A4E-8A67EC2C797E}" presName="rectComp" presStyleCnt="0"/>
      <dgm:spPr/>
    </dgm:pt>
    <dgm:pt modelId="{7D8A0A29-B955-4A8B-B12B-33113BF7755F}" type="pres">
      <dgm:prSet presAssocID="{A7FB46CC-092E-490A-9A4E-8A67EC2C797E}" presName="bgRect" presStyleLbl="bgShp" presStyleIdx="0" presStyleCnt="3"/>
      <dgm:spPr/>
    </dgm:pt>
    <dgm:pt modelId="{1767F1B9-B678-4555-BD32-73050E88327D}" type="pres">
      <dgm:prSet presAssocID="{A7FB46CC-092E-490A-9A4E-8A67EC2C797E}" presName="bgRectTx" presStyleLbl="bgShp" presStyleIdx="0" presStyleCnt="3">
        <dgm:presLayoutVars>
          <dgm:bulletEnabled val="1"/>
        </dgm:presLayoutVars>
      </dgm:prSet>
      <dgm:spPr/>
    </dgm:pt>
    <dgm:pt modelId="{D12DAC04-9A97-4A69-9D0A-3B153675E354}" type="pres">
      <dgm:prSet presAssocID="{A7FB46CC-092E-490A-9A4E-8A67EC2C797E}" presName="spComp" presStyleCnt="0"/>
      <dgm:spPr/>
    </dgm:pt>
    <dgm:pt modelId="{45EF69F7-C680-43BB-99EC-607B772DBF7B}" type="pres">
      <dgm:prSet presAssocID="{A7FB46CC-092E-490A-9A4E-8A67EC2C797E}" presName="hSp" presStyleCnt="0"/>
      <dgm:spPr/>
    </dgm:pt>
    <dgm:pt modelId="{0DE89A35-206B-4D1F-B869-6ADB7B8F2C72}" type="pres">
      <dgm:prSet presAssocID="{E7C3011D-79AF-483B-A1B1-4AD8775C9776}" presName="rectComp" presStyleCnt="0"/>
      <dgm:spPr/>
    </dgm:pt>
    <dgm:pt modelId="{27A69D41-5F20-442E-B82B-989C39F5CFF7}" type="pres">
      <dgm:prSet presAssocID="{E7C3011D-79AF-483B-A1B1-4AD8775C9776}" presName="bgRect" presStyleLbl="bgShp" presStyleIdx="1" presStyleCnt="3"/>
      <dgm:spPr/>
    </dgm:pt>
    <dgm:pt modelId="{BD6E665F-A583-4A91-BEBA-E9A2AE9BAF88}" type="pres">
      <dgm:prSet presAssocID="{E7C3011D-79AF-483B-A1B1-4AD8775C9776}" presName="bgRectTx" presStyleLbl="bgShp" presStyleIdx="1" presStyleCnt="3">
        <dgm:presLayoutVars>
          <dgm:bulletEnabled val="1"/>
        </dgm:presLayoutVars>
      </dgm:prSet>
      <dgm:spPr/>
    </dgm:pt>
    <dgm:pt modelId="{D558F975-1009-4AE0-A308-4D08BBFA04FD}" type="pres">
      <dgm:prSet presAssocID="{E7C3011D-79AF-483B-A1B1-4AD8775C9776}" presName="spComp" presStyleCnt="0"/>
      <dgm:spPr/>
    </dgm:pt>
    <dgm:pt modelId="{CEEEB12C-9A29-47EC-9757-47E3D99F4BDF}" type="pres">
      <dgm:prSet presAssocID="{E7C3011D-79AF-483B-A1B1-4AD8775C9776}" presName="hSp" presStyleCnt="0"/>
      <dgm:spPr/>
    </dgm:pt>
    <dgm:pt modelId="{C1728737-EB5A-409E-BBFB-B773C52E1A19}" type="pres">
      <dgm:prSet presAssocID="{BD8AE2C2-642C-444F-89C2-FEC791750EBE}" presName="rectComp" presStyleCnt="0"/>
      <dgm:spPr/>
    </dgm:pt>
    <dgm:pt modelId="{F8E6FDDE-0D9B-46F3-80A8-7AB1FE5E989E}" type="pres">
      <dgm:prSet presAssocID="{BD8AE2C2-642C-444F-89C2-FEC791750EBE}" presName="bgRect" presStyleLbl="bgShp" presStyleIdx="2" presStyleCnt="3"/>
      <dgm:spPr/>
    </dgm:pt>
    <dgm:pt modelId="{D7123B7B-70F4-4045-9E43-60C58CBD05BA}" type="pres">
      <dgm:prSet presAssocID="{BD8AE2C2-642C-444F-89C2-FEC791750EBE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DE86A802-1FAF-4F45-BED7-F7EADEA00D3A}" type="presOf" srcId="{6A846FB1-7682-43FB-BDF5-DEB1199150E7}" destId="{1AC58105-E7F2-4E34-B04D-E07090636D4F}" srcOrd="1" destOrd="0" presId="urn:microsoft.com/office/officeart/2005/8/layout/hierarchy5"/>
    <dgm:cxn modelId="{FA208104-65F1-4C15-A137-7E9515748B48}" type="presOf" srcId="{99FC5604-7008-44C3-9C8D-F2301EF028FC}" destId="{23D6DE7F-A452-4535-8AC9-F5947452627E}" srcOrd="0" destOrd="0" presId="urn:microsoft.com/office/officeart/2005/8/layout/hierarchy5"/>
    <dgm:cxn modelId="{2F27F204-357B-443C-831A-498A345AFB22}" type="presOf" srcId="{735ABCAE-55CB-4183-BB61-D1C3BF153822}" destId="{A434183E-9F50-4A19-9036-55AB8B301536}" srcOrd="1" destOrd="0" presId="urn:microsoft.com/office/officeart/2005/8/layout/hierarchy5"/>
    <dgm:cxn modelId="{7EA87A05-93C8-444B-BDE6-8ADF8FD56A67}" type="presOf" srcId="{A7FB46CC-092E-490A-9A4E-8A67EC2C797E}" destId="{1767F1B9-B678-4555-BD32-73050E88327D}" srcOrd="1" destOrd="0" presId="urn:microsoft.com/office/officeart/2005/8/layout/hierarchy5"/>
    <dgm:cxn modelId="{8C9A0F10-5C19-485B-AFBF-491AF666401A}" type="presOf" srcId="{BD8AE2C2-642C-444F-89C2-FEC791750EBE}" destId="{F8E6FDDE-0D9B-46F3-80A8-7AB1FE5E989E}" srcOrd="0" destOrd="0" presId="urn:microsoft.com/office/officeart/2005/8/layout/hierarchy5"/>
    <dgm:cxn modelId="{06003B2A-B102-4BB4-B6E4-E8756D86356A}" srcId="{99FC5604-7008-44C3-9C8D-F2301EF028FC}" destId="{00DBFCAD-8FC8-473E-802C-2B48134BA07A}" srcOrd="0" destOrd="0" parTransId="{1F87AB86-BA4B-4002-8D3D-5CD7A054E81E}" sibTransId="{573FA354-0F00-44B7-8511-C176462F8946}"/>
    <dgm:cxn modelId="{F1E8502B-93E7-48A9-9190-0071D370DF09}" srcId="{99FC5604-7008-44C3-9C8D-F2301EF028FC}" destId="{BD8AE2C2-642C-444F-89C2-FEC791750EBE}" srcOrd="3" destOrd="0" parTransId="{AC981997-16F2-408E-B1AB-F6852E3DC3C4}" sibTransId="{CCE08AA3-3875-4E5A-944A-663B182C0CD9}"/>
    <dgm:cxn modelId="{2CCBD62D-E59F-4CCD-B4FD-1009D45A107F}" type="presOf" srcId="{769521E6-74BC-4A4F-9AE8-5B571025434F}" destId="{8BC946BF-2E1F-4FC7-9C55-1948A5F69D23}" srcOrd="0" destOrd="0" presId="urn:microsoft.com/office/officeart/2005/8/layout/hierarchy5"/>
    <dgm:cxn modelId="{54F99D33-BB08-4B8E-AC13-8467E9FCE9AF}" srcId="{0BE2E8F1-5053-4C54-BDE8-EFFF3D3E6B68}" destId="{CE589FE0-7229-4756-AC94-0F6AC5E50D76}" srcOrd="0" destOrd="0" parTransId="{769521E6-74BC-4A4F-9AE8-5B571025434F}" sibTransId="{40559996-ABE5-4D7A-9DF7-0259D6E662F3}"/>
    <dgm:cxn modelId="{35FAA03D-DC21-4D26-94E6-16FCED26A254}" type="presOf" srcId="{769521E6-74BC-4A4F-9AE8-5B571025434F}" destId="{9D1B6E06-E36D-480D-82BA-BD0BA82144B6}" srcOrd="1" destOrd="0" presId="urn:microsoft.com/office/officeart/2005/8/layout/hierarchy5"/>
    <dgm:cxn modelId="{EE079A66-C79D-439A-9E1D-C904270EDD1A}" srcId="{00DBFCAD-8FC8-473E-802C-2B48134BA07A}" destId="{0BE2E8F1-5053-4C54-BDE8-EFFF3D3E6B68}" srcOrd="0" destOrd="0" parTransId="{735ABCAE-55CB-4183-BB61-D1C3BF153822}" sibTransId="{2D22A37A-7D3C-4892-A95C-23933C216E87}"/>
    <dgm:cxn modelId="{C9370778-ABA5-4464-8FCC-AA7AE235451E}" type="presOf" srcId="{BD8AE2C2-642C-444F-89C2-FEC791750EBE}" destId="{D7123B7B-70F4-4045-9E43-60C58CBD05BA}" srcOrd="1" destOrd="0" presId="urn:microsoft.com/office/officeart/2005/8/layout/hierarchy5"/>
    <dgm:cxn modelId="{190C3058-0778-4470-AC04-95C3F78495D4}" srcId="{99FC5604-7008-44C3-9C8D-F2301EF028FC}" destId="{E7C3011D-79AF-483B-A1B1-4AD8775C9776}" srcOrd="2" destOrd="0" parTransId="{67F885D4-01D3-4A34-8837-B8B796CC61C2}" sibTransId="{83AA63FE-4795-48F5-A334-17C634DC22B8}"/>
    <dgm:cxn modelId="{E3C6EB7D-7A30-41DC-90A7-17297EA9D3EF}" type="presOf" srcId="{B15B47EF-3A2B-49DE-AA04-F1068D51466C}" destId="{66592379-8F33-4192-92A8-D6E2B5A0F982}" srcOrd="0" destOrd="0" presId="urn:microsoft.com/office/officeart/2005/8/layout/hierarchy5"/>
    <dgm:cxn modelId="{9E8FD689-4FA9-4B22-BBC2-8E61D9AB9FF6}" srcId="{00DBFCAD-8FC8-473E-802C-2B48134BA07A}" destId="{D14A850B-6C59-44E4-BA6D-A3C7D646770F}" srcOrd="1" destOrd="0" parTransId="{0165C094-DAAB-4559-BB84-DC681D4BE8FE}" sibTransId="{7E3EFA7D-51FF-445A-A838-815B244E620E}"/>
    <dgm:cxn modelId="{9BF08DA8-59C0-4BCB-9D32-35617E3D4E53}" type="presOf" srcId="{735ABCAE-55CB-4183-BB61-D1C3BF153822}" destId="{DC3A5391-931D-4085-93DA-2B071F296B98}" srcOrd="0" destOrd="0" presId="urn:microsoft.com/office/officeart/2005/8/layout/hierarchy5"/>
    <dgm:cxn modelId="{F805F2AD-2BE3-473C-B660-6F150983D3B4}" srcId="{99FC5604-7008-44C3-9C8D-F2301EF028FC}" destId="{A7FB46CC-092E-490A-9A4E-8A67EC2C797E}" srcOrd="1" destOrd="0" parTransId="{0E6B170D-BF97-4E25-BD9A-4B10B0303151}" sibTransId="{B94C9272-2B8C-4093-928D-B96EEC83F45B}"/>
    <dgm:cxn modelId="{5DF136B1-8D51-4CB5-A8D4-2E58F1608090}" srcId="{D14A850B-6C59-44E4-BA6D-A3C7D646770F}" destId="{69CB3C5C-9E74-4BED-9977-8B5EC2A9E4CB}" srcOrd="0" destOrd="0" parTransId="{6A846FB1-7682-43FB-BDF5-DEB1199150E7}" sibTransId="{7E40873A-A3EC-4232-839F-BB960340CAE6}"/>
    <dgm:cxn modelId="{4B3905BA-804D-427A-B038-DA294CC2B2C9}" type="presOf" srcId="{0165C094-DAAB-4559-BB84-DC681D4BE8FE}" destId="{154A419B-CE90-436B-A1A5-97ECC8466D72}" srcOrd="0" destOrd="0" presId="urn:microsoft.com/office/officeart/2005/8/layout/hierarchy5"/>
    <dgm:cxn modelId="{B8ECF6BD-31F3-452D-A56B-068F75C8FA5E}" srcId="{00DBFCAD-8FC8-473E-802C-2B48134BA07A}" destId="{B15B47EF-3A2B-49DE-AA04-F1068D51466C}" srcOrd="2" destOrd="0" parTransId="{8860FB4D-E99B-4D2D-BAB2-48DA15C2038B}" sibTransId="{A25E047D-6FFB-41EF-A027-1AA9E2267C86}"/>
    <dgm:cxn modelId="{E2A439C4-E4E4-48DC-805E-3939046F5C8D}" type="presOf" srcId="{00DBFCAD-8FC8-473E-802C-2B48134BA07A}" destId="{79FF2D55-E1B4-418E-B045-39CDB9533D3D}" srcOrd="0" destOrd="0" presId="urn:microsoft.com/office/officeart/2005/8/layout/hierarchy5"/>
    <dgm:cxn modelId="{11CA33C6-CAC2-4927-B061-10BBBBCBACC4}" type="presOf" srcId="{CE589FE0-7229-4756-AC94-0F6AC5E50D76}" destId="{E2BE4CBC-FF0D-4532-B82B-B29DEA0966EF}" srcOrd="0" destOrd="0" presId="urn:microsoft.com/office/officeart/2005/8/layout/hierarchy5"/>
    <dgm:cxn modelId="{614306CB-5721-42EB-B73E-792B95EAFBBD}" type="presOf" srcId="{0BE2E8F1-5053-4C54-BDE8-EFFF3D3E6B68}" destId="{50CE3479-DD85-48EA-B21D-15A1C4CD78AD}" srcOrd="0" destOrd="0" presId="urn:microsoft.com/office/officeart/2005/8/layout/hierarchy5"/>
    <dgm:cxn modelId="{368A9BCF-16D3-47FA-8A4B-D19DD2EE1280}" type="presOf" srcId="{6A846FB1-7682-43FB-BDF5-DEB1199150E7}" destId="{A9C64830-77F2-4B7B-8672-A16F1E7CDADE}" srcOrd="0" destOrd="0" presId="urn:microsoft.com/office/officeart/2005/8/layout/hierarchy5"/>
    <dgm:cxn modelId="{2CCCE7D3-549B-4191-BC71-D2ACB8F21173}" type="presOf" srcId="{A7FB46CC-092E-490A-9A4E-8A67EC2C797E}" destId="{7D8A0A29-B955-4A8B-B12B-33113BF7755F}" srcOrd="0" destOrd="0" presId="urn:microsoft.com/office/officeart/2005/8/layout/hierarchy5"/>
    <dgm:cxn modelId="{5420D9D6-C4D4-4240-9F1B-2C903C0EDF20}" type="presOf" srcId="{E7C3011D-79AF-483B-A1B1-4AD8775C9776}" destId="{27A69D41-5F20-442E-B82B-989C39F5CFF7}" srcOrd="0" destOrd="0" presId="urn:microsoft.com/office/officeart/2005/8/layout/hierarchy5"/>
    <dgm:cxn modelId="{5B4DA9D8-8587-4C37-B2B5-DDFA9DA98C4D}" type="presOf" srcId="{E7C3011D-79AF-483B-A1B1-4AD8775C9776}" destId="{BD6E665F-A583-4A91-BEBA-E9A2AE9BAF88}" srcOrd="1" destOrd="0" presId="urn:microsoft.com/office/officeart/2005/8/layout/hierarchy5"/>
    <dgm:cxn modelId="{6F05D5DE-B3C0-4481-9817-DBF598F6F275}" type="presOf" srcId="{8860FB4D-E99B-4D2D-BAB2-48DA15C2038B}" destId="{871CFB7A-9E3D-40A9-8ABE-99CE3710BADF}" srcOrd="1" destOrd="0" presId="urn:microsoft.com/office/officeart/2005/8/layout/hierarchy5"/>
    <dgm:cxn modelId="{087490EC-D2C8-4B17-9F83-428CAB268284}" type="presOf" srcId="{69CB3C5C-9E74-4BED-9977-8B5EC2A9E4CB}" destId="{0A58B4A8-3BB7-4522-9E7F-55FC153F132A}" srcOrd="0" destOrd="0" presId="urn:microsoft.com/office/officeart/2005/8/layout/hierarchy5"/>
    <dgm:cxn modelId="{E8944EED-9AC8-42AD-B00B-A304011BCAF3}" type="presOf" srcId="{0165C094-DAAB-4559-BB84-DC681D4BE8FE}" destId="{95A57335-D6EE-4929-9082-9EEE8A9C6A7D}" srcOrd="1" destOrd="0" presId="urn:microsoft.com/office/officeart/2005/8/layout/hierarchy5"/>
    <dgm:cxn modelId="{631793F5-8A5A-4CA5-8222-DDC2B62344E4}" type="presOf" srcId="{D14A850B-6C59-44E4-BA6D-A3C7D646770F}" destId="{5A20D9C7-3169-4195-8FDB-06A256793C01}" srcOrd="0" destOrd="0" presId="urn:microsoft.com/office/officeart/2005/8/layout/hierarchy5"/>
    <dgm:cxn modelId="{E5230DFD-DD63-4A5D-8F29-F49167D45678}" type="presOf" srcId="{8860FB4D-E99B-4D2D-BAB2-48DA15C2038B}" destId="{C602B4D2-C693-46ED-A51B-013193D6CDE9}" srcOrd="0" destOrd="0" presId="urn:microsoft.com/office/officeart/2005/8/layout/hierarchy5"/>
    <dgm:cxn modelId="{C29C138A-AC91-4034-883F-9500D92CA853}" type="presParOf" srcId="{23D6DE7F-A452-4535-8AC9-F5947452627E}" destId="{CCDE6208-3A93-4B31-94DF-3A5AB59D8EC3}" srcOrd="0" destOrd="0" presId="urn:microsoft.com/office/officeart/2005/8/layout/hierarchy5"/>
    <dgm:cxn modelId="{03CC3FBD-34DE-4E0E-8F98-56C9B386A69E}" type="presParOf" srcId="{CCDE6208-3A93-4B31-94DF-3A5AB59D8EC3}" destId="{74D2BD85-B62C-4638-B28E-51E20C9C5E56}" srcOrd="0" destOrd="0" presId="urn:microsoft.com/office/officeart/2005/8/layout/hierarchy5"/>
    <dgm:cxn modelId="{944E0E6F-D949-43B7-84FB-E04116F9DED6}" type="presParOf" srcId="{CCDE6208-3A93-4B31-94DF-3A5AB59D8EC3}" destId="{752448FE-AB6D-4987-9BDC-2D443FDC40E2}" srcOrd="1" destOrd="0" presId="urn:microsoft.com/office/officeart/2005/8/layout/hierarchy5"/>
    <dgm:cxn modelId="{88C54431-9741-4B0D-8962-C82B6836929A}" type="presParOf" srcId="{752448FE-AB6D-4987-9BDC-2D443FDC40E2}" destId="{CE92D661-5100-4717-A29D-52CED820C22A}" srcOrd="0" destOrd="0" presId="urn:microsoft.com/office/officeart/2005/8/layout/hierarchy5"/>
    <dgm:cxn modelId="{BB762DB7-F4E6-461B-8623-401AB5E6B6A6}" type="presParOf" srcId="{CE92D661-5100-4717-A29D-52CED820C22A}" destId="{79FF2D55-E1B4-418E-B045-39CDB9533D3D}" srcOrd="0" destOrd="0" presId="urn:microsoft.com/office/officeart/2005/8/layout/hierarchy5"/>
    <dgm:cxn modelId="{B8A08CE5-D290-405F-B94A-7A75132E9CA7}" type="presParOf" srcId="{CE92D661-5100-4717-A29D-52CED820C22A}" destId="{70478944-C3C2-4937-9197-8AB6127BD497}" srcOrd="1" destOrd="0" presId="urn:microsoft.com/office/officeart/2005/8/layout/hierarchy5"/>
    <dgm:cxn modelId="{D887F4A3-9F8C-4395-B03E-4096EAEA5C0A}" type="presParOf" srcId="{70478944-C3C2-4937-9197-8AB6127BD497}" destId="{DC3A5391-931D-4085-93DA-2B071F296B98}" srcOrd="0" destOrd="0" presId="urn:microsoft.com/office/officeart/2005/8/layout/hierarchy5"/>
    <dgm:cxn modelId="{D0914913-5200-4C4F-9076-5DB9F2CC5BA9}" type="presParOf" srcId="{DC3A5391-931D-4085-93DA-2B071F296B98}" destId="{A434183E-9F50-4A19-9036-55AB8B301536}" srcOrd="0" destOrd="0" presId="urn:microsoft.com/office/officeart/2005/8/layout/hierarchy5"/>
    <dgm:cxn modelId="{90F114FC-C91E-4E25-BF7D-161DDECF21D9}" type="presParOf" srcId="{70478944-C3C2-4937-9197-8AB6127BD497}" destId="{C8367D4A-6C3F-4B81-A649-B08FD2E41FD7}" srcOrd="1" destOrd="0" presId="urn:microsoft.com/office/officeart/2005/8/layout/hierarchy5"/>
    <dgm:cxn modelId="{419BE58F-27F0-4525-9785-EFCF187970FE}" type="presParOf" srcId="{C8367D4A-6C3F-4B81-A649-B08FD2E41FD7}" destId="{50CE3479-DD85-48EA-B21D-15A1C4CD78AD}" srcOrd="0" destOrd="0" presId="urn:microsoft.com/office/officeart/2005/8/layout/hierarchy5"/>
    <dgm:cxn modelId="{903BBFA0-30D7-4FC3-9C02-60853ED37A7B}" type="presParOf" srcId="{C8367D4A-6C3F-4B81-A649-B08FD2E41FD7}" destId="{D971E457-F7F6-4375-9576-F83215BD24C0}" srcOrd="1" destOrd="0" presId="urn:microsoft.com/office/officeart/2005/8/layout/hierarchy5"/>
    <dgm:cxn modelId="{34995A6C-6628-4969-8AB9-F0C72546E060}" type="presParOf" srcId="{D971E457-F7F6-4375-9576-F83215BD24C0}" destId="{8BC946BF-2E1F-4FC7-9C55-1948A5F69D23}" srcOrd="0" destOrd="0" presId="urn:microsoft.com/office/officeart/2005/8/layout/hierarchy5"/>
    <dgm:cxn modelId="{271B4C87-6152-4B30-8FCF-63A10EE45BA2}" type="presParOf" srcId="{8BC946BF-2E1F-4FC7-9C55-1948A5F69D23}" destId="{9D1B6E06-E36D-480D-82BA-BD0BA82144B6}" srcOrd="0" destOrd="0" presId="urn:microsoft.com/office/officeart/2005/8/layout/hierarchy5"/>
    <dgm:cxn modelId="{582C983E-8992-4DCF-8BA4-87AA23BC787C}" type="presParOf" srcId="{D971E457-F7F6-4375-9576-F83215BD24C0}" destId="{B0B74D89-1712-4A8A-AB1D-3AB0F2CE704B}" srcOrd="1" destOrd="0" presId="urn:microsoft.com/office/officeart/2005/8/layout/hierarchy5"/>
    <dgm:cxn modelId="{BF105D7D-4651-4228-8C3A-8409FD8E8447}" type="presParOf" srcId="{B0B74D89-1712-4A8A-AB1D-3AB0F2CE704B}" destId="{E2BE4CBC-FF0D-4532-B82B-B29DEA0966EF}" srcOrd="0" destOrd="0" presId="urn:microsoft.com/office/officeart/2005/8/layout/hierarchy5"/>
    <dgm:cxn modelId="{ED56349D-A9AA-4339-A38F-E926AF1FFA5B}" type="presParOf" srcId="{B0B74D89-1712-4A8A-AB1D-3AB0F2CE704B}" destId="{78FD00DA-9971-4083-ABEF-41FF43456F3C}" srcOrd="1" destOrd="0" presId="urn:microsoft.com/office/officeart/2005/8/layout/hierarchy5"/>
    <dgm:cxn modelId="{2E836A26-27FA-4AB7-AEFA-12CF4CC5E527}" type="presParOf" srcId="{70478944-C3C2-4937-9197-8AB6127BD497}" destId="{154A419B-CE90-436B-A1A5-97ECC8466D72}" srcOrd="2" destOrd="0" presId="urn:microsoft.com/office/officeart/2005/8/layout/hierarchy5"/>
    <dgm:cxn modelId="{F08CAF1C-C449-4B14-863D-5309D6D6C5F9}" type="presParOf" srcId="{154A419B-CE90-436B-A1A5-97ECC8466D72}" destId="{95A57335-D6EE-4929-9082-9EEE8A9C6A7D}" srcOrd="0" destOrd="0" presId="urn:microsoft.com/office/officeart/2005/8/layout/hierarchy5"/>
    <dgm:cxn modelId="{81AF4A74-C6D5-47D2-B274-98D264B626B9}" type="presParOf" srcId="{70478944-C3C2-4937-9197-8AB6127BD497}" destId="{C44C11F9-55E2-49F7-99F6-00C4B5B3D4B2}" srcOrd="3" destOrd="0" presId="urn:microsoft.com/office/officeart/2005/8/layout/hierarchy5"/>
    <dgm:cxn modelId="{8618068B-3203-442D-810A-D2E1ECABD124}" type="presParOf" srcId="{C44C11F9-55E2-49F7-99F6-00C4B5B3D4B2}" destId="{5A20D9C7-3169-4195-8FDB-06A256793C01}" srcOrd="0" destOrd="0" presId="urn:microsoft.com/office/officeart/2005/8/layout/hierarchy5"/>
    <dgm:cxn modelId="{8E831B14-262B-42D0-A12A-7F5424ACA7F0}" type="presParOf" srcId="{C44C11F9-55E2-49F7-99F6-00C4B5B3D4B2}" destId="{52840592-58BE-4487-8730-4F169FD84BB0}" srcOrd="1" destOrd="0" presId="urn:microsoft.com/office/officeart/2005/8/layout/hierarchy5"/>
    <dgm:cxn modelId="{698274E8-F4D1-4392-A533-3607829CC64D}" type="presParOf" srcId="{52840592-58BE-4487-8730-4F169FD84BB0}" destId="{A9C64830-77F2-4B7B-8672-A16F1E7CDADE}" srcOrd="0" destOrd="0" presId="urn:microsoft.com/office/officeart/2005/8/layout/hierarchy5"/>
    <dgm:cxn modelId="{2A9C8C5F-0BE9-4CFB-AEAB-329B9FB453E2}" type="presParOf" srcId="{A9C64830-77F2-4B7B-8672-A16F1E7CDADE}" destId="{1AC58105-E7F2-4E34-B04D-E07090636D4F}" srcOrd="0" destOrd="0" presId="urn:microsoft.com/office/officeart/2005/8/layout/hierarchy5"/>
    <dgm:cxn modelId="{38EC8BE0-E41E-4218-8FFB-271FE7C85ACE}" type="presParOf" srcId="{52840592-58BE-4487-8730-4F169FD84BB0}" destId="{F8F07CD1-6847-4623-9E88-59F0FFAF4C82}" srcOrd="1" destOrd="0" presId="urn:microsoft.com/office/officeart/2005/8/layout/hierarchy5"/>
    <dgm:cxn modelId="{DC06C8FE-728F-495F-8EBE-702BEC24FBAE}" type="presParOf" srcId="{F8F07CD1-6847-4623-9E88-59F0FFAF4C82}" destId="{0A58B4A8-3BB7-4522-9E7F-55FC153F132A}" srcOrd="0" destOrd="0" presId="urn:microsoft.com/office/officeart/2005/8/layout/hierarchy5"/>
    <dgm:cxn modelId="{B29F07B6-5E14-45ED-B5F4-B027392AE6AC}" type="presParOf" srcId="{F8F07CD1-6847-4623-9E88-59F0FFAF4C82}" destId="{5906A9A1-B926-4BA1-8440-24C57E9B972E}" srcOrd="1" destOrd="0" presId="urn:microsoft.com/office/officeart/2005/8/layout/hierarchy5"/>
    <dgm:cxn modelId="{6A0D12E2-F79D-4D00-9CB1-B2234E3B6FC9}" type="presParOf" srcId="{70478944-C3C2-4937-9197-8AB6127BD497}" destId="{C602B4D2-C693-46ED-A51B-013193D6CDE9}" srcOrd="4" destOrd="0" presId="urn:microsoft.com/office/officeart/2005/8/layout/hierarchy5"/>
    <dgm:cxn modelId="{0CF1230D-B3D6-49F2-AB9A-B0FAB5EE2C69}" type="presParOf" srcId="{C602B4D2-C693-46ED-A51B-013193D6CDE9}" destId="{871CFB7A-9E3D-40A9-8ABE-99CE3710BADF}" srcOrd="0" destOrd="0" presId="urn:microsoft.com/office/officeart/2005/8/layout/hierarchy5"/>
    <dgm:cxn modelId="{7770575B-AE32-4938-A540-FA1F4D740EB3}" type="presParOf" srcId="{70478944-C3C2-4937-9197-8AB6127BD497}" destId="{3D6101FD-B993-44E6-9552-0483BD39D2B5}" srcOrd="5" destOrd="0" presId="urn:microsoft.com/office/officeart/2005/8/layout/hierarchy5"/>
    <dgm:cxn modelId="{E170C1DD-E869-4160-88E4-A4B3EEDB62BC}" type="presParOf" srcId="{3D6101FD-B993-44E6-9552-0483BD39D2B5}" destId="{66592379-8F33-4192-92A8-D6E2B5A0F982}" srcOrd="0" destOrd="0" presId="urn:microsoft.com/office/officeart/2005/8/layout/hierarchy5"/>
    <dgm:cxn modelId="{77BE0E79-951A-4899-ABE6-9198A2C84CFF}" type="presParOf" srcId="{3D6101FD-B993-44E6-9552-0483BD39D2B5}" destId="{6A958904-E117-4DEB-A234-2DA7C08CFC15}" srcOrd="1" destOrd="0" presId="urn:microsoft.com/office/officeart/2005/8/layout/hierarchy5"/>
    <dgm:cxn modelId="{1F6443AB-99EF-485F-B402-A9AC5532A589}" type="presParOf" srcId="{23D6DE7F-A452-4535-8AC9-F5947452627E}" destId="{29C55587-CA9D-4408-9D43-1EB807744BCA}" srcOrd="1" destOrd="0" presId="urn:microsoft.com/office/officeart/2005/8/layout/hierarchy5"/>
    <dgm:cxn modelId="{864C2036-D304-435D-A7F4-2BEB925470D9}" type="presParOf" srcId="{29C55587-CA9D-4408-9D43-1EB807744BCA}" destId="{02C143C3-ABE4-42F1-82E5-F47785312759}" srcOrd="0" destOrd="0" presId="urn:microsoft.com/office/officeart/2005/8/layout/hierarchy5"/>
    <dgm:cxn modelId="{3B31DE8B-C3A8-44B2-A6F6-71B547614E8E}" type="presParOf" srcId="{02C143C3-ABE4-42F1-82E5-F47785312759}" destId="{7D8A0A29-B955-4A8B-B12B-33113BF7755F}" srcOrd="0" destOrd="0" presId="urn:microsoft.com/office/officeart/2005/8/layout/hierarchy5"/>
    <dgm:cxn modelId="{FF0481C4-C104-4BA2-BB3B-29663204DEF6}" type="presParOf" srcId="{02C143C3-ABE4-42F1-82E5-F47785312759}" destId="{1767F1B9-B678-4555-BD32-73050E88327D}" srcOrd="1" destOrd="0" presId="urn:microsoft.com/office/officeart/2005/8/layout/hierarchy5"/>
    <dgm:cxn modelId="{6952EA68-6CDD-4825-8B3A-62A9C3FD8FF4}" type="presParOf" srcId="{29C55587-CA9D-4408-9D43-1EB807744BCA}" destId="{D12DAC04-9A97-4A69-9D0A-3B153675E354}" srcOrd="1" destOrd="0" presId="urn:microsoft.com/office/officeart/2005/8/layout/hierarchy5"/>
    <dgm:cxn modelId="{8929DAF8-00E5-41A1-A145-B31163752A05}" type="presParOf" srcId="{D12DAC04-9A97-4A69-9D0A-3B153675E354}" destId="{45EF69F7-C680-43BB-99EC-607B772DBF7B}" srcOrd="0" destOrd="0" presId="urn:microsoft.com/office/officeart/2005/8/layout/hierarchy5"/>
    <dgm:cxn modelId="{51EAD096-7C85-40B3-B9AE-C70BD270A53C}" type="presParOf" srcId="{29C55587-CA9D-4408-9D43-1EB807744BCA}" destId="{0DE89A35-206B-4D1F-B869-6ADB7B8F2C72}" srcOrd="2" destOrd="0" presId="urn:microsoft.com/office/officeart/2005/8/layout/hierarchy5"/>
    <dgm:cxn modelId="{73DC4312-875E-4338-ADA2-CCA9C4945934}" type="presParOf" srcId="{0DE89A35-206B-4D1F-B869-6ADB7B8F2C72}" destId="{27A69D41-5F20-442E-B82B-989C39F5CFF7}" srcOrd="0" destOrd="0" presId="urn:microsoft.com/office/officeart/2005/8/layout/hierarchy5"/>
    <dgm:cxn modelId="{2E67528E-C52D-456D-B53D-08FE10E7751C}" type="presParOf" srcId="{0DE89A35-206B-4D1F-B869-6ADB7B8F2C72}" destId="{BD6E665F-A583-4A91-BEBA-E9A2AE9BAF88}" srcOrd="1" destOrd="0" presId="urn:microsoft.com/office/officeart/2005/8/layout/hierarchy5"/>
    <dgm:cxn modelId="{B3921EE3-BC0C-4EF5-8C04-63723227A97E}" type="presParOf" srcId="{29C55587-CA9D-4408-9D43-1EB807744BCA}" destId="{D558F975-1009-4AE0-A308-4D08BBFA04FD}" srcOrd="3" destOrd="0" presId="urn:microsoft.com/office/officeart/2005/8/layout/hierarchy5"/>
    <dgm:cxn modelId="{F0FDF6D8-9754-43E2-8643-B1D9C984CBB7}" type="presParOf" srcId="{D558F975-1009-4AE0-A308-4D08BBFA04FD}" destId="{CEEEB12C-9A29-47EC-9757-47E3D99F4BDF}" srcOrd="0" destOrd="0" presId="urn:microsoft.com/office/officeart/2005/8/layout/hierarchy5"/>
    <dgm:cxn modelId="{3C9BF701-6B72-46BD-8B7B-1C13ED69A587}" type="presParOf" srcId="{29C55587-CA9D-4408-9D43-1EB807744BCA}" destId="{C1728737-EB5A-409E-BBFB-B773C52E1A19}" srcOrd="4" destOrd="0" presId="urn:microsoft.com/office/officeart/2005/8/layout/hierarchy5"/>
    <dgm:cxn modelId="{1ED38C58-77B4-48F4-9E5C-3CFB249F675B}" type="presParOf" srcId="{C1728737-EB5A-409E-BBFB-B773C52E1A19}" destId="{F8E6FDDE-0D9B-46F3-80A8-7AB1FE5E989E}" srcOrd="0" destOrd="0" presId="urn:microsoft.com/office/officeart/2005/8/layout/hierarchy5"/>
    <dgm:cxn modelId="{7885A04A-B7F5-4329-A611-5A89B0BC0A6F}" type="presParOf" srcId="{C1728737-EB5A-409E-BBFB-B773C52E1A19}" destId="{D7123B7B-70F4-4045-9E43-60C58CBD05BA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FC5604-7008-44C3-9C8D-F2301EF028FC}" type="doc">
      <dgm:prSet loTypeId="urn:microsoft.com/office/officeart/2005/8/layout/hierarchy5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DBFCAD-8FC8-473E-802C-2B48134BA07A}">
      <dgm:prSet phldrT="[Text]" custT="1"/>
      <dgm:spPr/>
      <dgm:t>
        <a:bodyPr/>
        <a:lstStyle/>
        <a:p>
          <a:r>
            <a:rPr lang="en-US" sz="1200" b="1" dirty="0">
              <a:latin typeface="Lub Dub" panose="020B0603030403020204"/>
            </a:rPr>
            <a:t>Lower use of EMS for prehospital transport</a:t>
          </a:r>
        </a:p>
      </dgm:t>
    </dgm:pt>
    <dgm:pt modelId="{1F87AB86-BA4B-4002-8D3D-5CD7A054E81E}" type="parTrans" cxnId="{06003B2A-B102-4BB4-B6E4-E8756D86356A}">
      <dgm:prSet/>
      <dgm:spPr/>
      <dgm:t>
        <a:bodyPr/>
        <a:lstStyle/>
        <a:p>
          <a:endParaRPr lang="en-US"/>
        </a:p>
      </dgm:t>
    </dgm:pt>
    <dgm:pt modelId="{573FA354-0F00-44B7-8511-C176462F8946}" type="sibTrans" cxnId="{06003B2A-B102-4BB4-B6E4-E8756D86356A}">
      <dgm:prSet/>
      <dgm:spPr/>
      <dgm:t>
        <a:bodyPr/>
        <a:lstStyle/>
        <a:p>
          <a:endParaRPr lang="en-US"/>
        </a:p>
      </dgm:t>
    </dgm:pt>
    <dgm:pt modelId="{0BE2E8F1-5053-4C54-BDE8-EFFF3D3E6B68}">
      <dgm:prSet phldrT="[Text]" custT="1"/>
      <dgm:spPr/>
      <dgm:t>
        <a:bodyPr/>
        <a:lstStyle/>
        <a:p>
          <a:r>
            <a:rPr lang="en-US" sz="1200" b="1" dirty="0">
              <a:latin typeface="Lub Dub" panose="020B0603030403020204"/>
            </a:rPr>
            <a:t>Creating behavior theory-informed, user-centered public campaigns</a:t>
          </a:r>
        </a:p>
      </dgm:t>
    </dgm:pt>
    <dgm:pt modelId="{735ABCAE-55CB-4183-BB61-D1C3BF153822}" type="parTrans" cxnId="{EE079A66-C79D-439A-9E1D-C904270EDD1A}">
      <dgm:prSet/>
      <dgm:spPr/>
      <dgm:t>
        <a:bodyPr/>
        <a:lstStyle/>
        <a:p>
          <a:endParaRPr lang="en-US"/>
        </a:p>
      </dgm:t>
    </dgm:pt>
    <dgm:pt modelId="{2D22A37A-7D3C-4892-A95C-23933C216E87}" type="sibTrans" cxnId="{EE079A66-C79D-439A-9E1D-C904270EDD1A}">
      <dgm:prSet/>
      <dgm:spPr/>
      <dgm:t>
        <a:bodyPr/>
        <a:lstStyle/>
        <a:p>
          <a:endParaRPr lang="en-US"/>
        </a:p>
      </dgm:t>
    </dgm:pt>
    <dgm:pt modelId="{CE589FE0-7229-4756-AC94-0F6AC5E50D76}">
      <dgm:prSet phldrT="[Text]" custT="1"/>
      <dgm:spPr/>
      <dgm:t>
        <a:bodyPr/>
        <a:lstStyle/>
        <a:p>
          <a:r>
            <a:rPr lang="en-US" sz="1200" b="1" dirty="0">
              <a:latin typeface="Lub Dub" panose="020B0603030403020204"/>
            </a:rPr>
            <a:t>State departments of public health, CSCs &amp; transfer-receiving hospitals, foundations (</a:t>
          </a:r>
          <a:r>
            <a:rPr lang="en-US" sz="1200" b="1" dirty="0" err="1">
              <a:latin typeface="Lub Dub" panose="020B0603030403020204"/>
            </a:rPr>
            <a:t>eg</a:t>
          </a:r>
          <a:r>
            <a:rPr lang="en-US" sz="1200" b="1" dirty="0">
              <a:latin typeface="Lub Dub" panose="020B0603030403020204"/>
            </a:rPr>
            <a:t>, the AHA/ASA)</a:t>
          </a:r>
        </a:p>
      </dgm:t>
    </dgm:pt>
    <dgm:pt modelId="{769521E6-74BC-4A4F-9AE8-5B571025434F}" type="parTrans" cxnId="{54F99D33-BB08-4B8E-AC13-8467E9FCE9AF}">
      <dgm:prSet/>
      <dgm:spPr/>
      <dgm:t>
        <a:bodyPr/>
        <a:lstStyle/>
        <a:p>
          <a:endParaRPr lang="en-US"/>
        </a:p>
      </dgm:t>
    </dgm:pt>
    <dgm:pt modelId="{40559996-ABE5-4D7A-9DF7-0259D6E662F3}" type="sibTrans" cxnId="{54F99D33-BB08-4B8E-AC13-8467E9FCE9AF}">
      <dgm:prSet/>
      <dgm:spPr/>
      <dgm:t>
        <a:bodyPr/>
        <a:lstStyle/>
        <a:p>
          <a:endParaRPr lang="en-US"/>
        </a:p>
      </dgm:t>
    </dgm:pt>
    <dgm:pt modelId="{D14A850B-6C59-44E4-BA6D-A3C7D646770F}">
      <dgm:prSet phldrT="[Text]" custT="1"/>
      <dgm:spPr/>
      <dgm:t>
        <a:bodyPr/>
        <a:lstStyle/>
        <a:p>
          <a:r>
            <a:rPr lang="en-US" sz="1200" b="1" dirty="0">
              <a:latin typeface="Lub Dub" panose="020B0603030403020204"/>
            </a:rPr>
            <a:t>Improving ambulance availability in rural settings</a:t>
          </a:r>
        </a:p>
      </dgm:t>
    </dgm:pt>
    <dgm:pt modelId="{0165C094-DAAB-4559-BB84-DC681D4BE8FE}" type="parTrans" cxnId="{9E8FD689-4FA9-4B22-BBC2-8E61D9AB9FF6}">
      <dgm:prSet/>
      <dgm:spPr/>
      <dgm:t>
        <a:bodyPr/>
        <a:lstStyle/>
        <a:p>
          <a:endParaRPr lang="en-US"/>
        </a:p>
      </dgm:t>
    </dgm:pt>
    <dgm:pt modelId="{7E3EFA7D-51FF-445A-A838-815B244E620E}" type="sibTrans" cxnId="{9E8FD689-4FA9-4B22-BBC2-8E61D9AB9FF6}">
      <dgm:prSet/>
      <dgm:spPr/>
      <dgm:t>
        <a:bodyPr/>
        <a:lstStyle/>
        <a:p>
          <a:endParaRPr lang="en-US"/>
        </a:p>
      </dgm:t>
    </dgm:pt>
    <dgm:pt modelId="{69CB3C5C-9E74-4BED-9977-8B5EC2A9E4CB}">
      <dgm:prSet phldrT="[Text]"/>
      <dgm:spPr/>
      <dgm:t>
        <a:bodyPr/>
        <a:lstStyle/>
        <a:p>
          <a:pPr algn="ctr"/>
          <a:r>
            <a:rPr lang="en-US" b="1" dirty="0">
              <a:latin typeface="Lub Dub" panose="020B0603030403020204"/>
            </a:rPr>
            <a:t>Investment in EMS pipeline, education, &amp; infrastructure regionally by receiving hospital CSCs, state departments of public health, policymakers</a:t>
          </a:r>
        </a:p>
      </dgm:t>
    </dgm:pt>
    <dgm:pt modelId="{6A846FB1-7682-43FB-BDF5-DEB1199150E7}" type="parTrans" cxnId="{5DF136B1-8D51-4CB5-A8D4-2E58F1608090}">
      <dgm:prSet/>
      <dgm:spPr/>
      <dgm:t>
        <a:bodyPr/>
        <a:lstStyle/>
        <a:p>
          <a:endParaRPr lang="en-US"/>
        </a:p>
      </dgm:t>
    </dgm:pt>
    <dgm:pt modelId="{7E40873A-A3EC-4232-839F-BB960340CAE6}" type="sibTrans" cxnId="{5DF136B1-8D51-4CB5-A8D4-2E58F1608090}">
      <dgm:prSet/>
      <dgm:spPr/>
      <dgm:t>
        <a:bodyPr/>
        <a:lstStyle/>
        <a:p>
          <a:endParaRPr lang="en-US"/>
        </a:p>
      </dgm:t>
    </dgm:pt>
    <dgm:pt modelId="{A7FB46CC-092E-490A-9A4E-8A67EC2C797E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  <a:latin typeface="Lub Dub" panose="020B0603030403020204"/>
            </a:rPr>
            <a:t>Challenges Encountered</a:t>
          </a:r>
        </a:p>
      </dgm:t>
    </dgm:pt>
    <dgm:pt modelId="{0E6B170D-BF97-4E25-BD9A-4B10B0303151}" type="parTrans" cxnId="{F805F2AD-2BE3-473C-B660-6F150983D3B4}">
      <dgm:prSet/>
      <dgm:spPr/>
      <dgm:t>
        <a:bodyPr/>
        <a:lstStyle/>
        <a:p>
          <a:endParaRPr lang="en-US"/>
        </a:p>
      </dgm:t>
    </dgm:pt>
    <dgm:pt modelId="{B94C9272-2B8C-4093-928D-B96EEC83F45B}" type="sibTrans" cxnId="{F805F2AD-2BE3-473C-B660-6F150983D3B4}">
      <dgm:prSet/>
      <dgm:spPr/>
      <dgm:t>
        <a:bodyPr/>
        <a:lstStyle/>
        <a:p>
          <a:endParaRPr lang="en-US"/>
        </a:p>
      </dgm:t>
    </dgm:pt>
    <dgm:pt modelId="{E7C3011D-79AF-483B-A1B1-4AD8775C9776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  <a:latin typeface="Lub Dub" panose="020B0603030403020204"/>
            </a:rPr>
            <a:t>Potential Strategies</a:t>
          </a:r>
        </a:p>
      </dgm:t>
    </dgm:pt>
    <dgm:pt modelId="{67F885D4-01D3-4A34-8837-B8B796CC61C2}" type="parTrans" cxnId="{190C3058-0778-4470-AC04-95C3F78495D4}">
      <dgm:prSet/>
      <dgm:spPr/>
      <dgm:t>
        <a:bodyPr/>
        <a:lstStyle/>
        <a:p>
          <a:endParaRPr lang="en-US"/>
        </a:p>
      </dgm:t>
    </dgm:pt>
    <dgm:pt modelId="{83AA63FE-4795-48F5-A334-17C634DC22B8}" type="sibTrans" cxnId="{190C3058-0778-4470-AC04-95C3F78495D4}">
      <dgm:prSet/>
      <dgm:spPr/>
      <dgm:t>
        <a:bodyPr/>
        <a:lstStyle/>
        <a:p>
          <a:endParaRPr lang="en-US"/>
        </a:p>
      </dgm:t>
    </dgm:pt>
    <dgm:pt modelId="{BD8AE2C2-642C-444F-89C2-FEC791750EBE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  <a:latin typeface="Lub Dub" panose="020B0603030403020204"/>
            </a:rPr>
            <a:t>Level of Intervention/Target Audience</a:t>
          </a:r>
        </a:p>
      </dgm:t>
    </dgm:pt>
    <dgm:pt modelId="{AC981997-16F2-408E-B1AB-F6852E3DC3C4}" type="parTrans" cxnId="{F1E8502B-93E7-48A9-9190-0071D370DF09}">
      <dgm:prSet/>
      <dgm:spPr/>
      <dgm:t>
        <a:bodyPr/>
        <a:lstStyle/>
        <a:p>
          <a:endParaRPr lang="en-US"/>
        </a:p>
      </dgm:t>
    </dgm:pt>
    <dgm:pt modelId="{CCE08AA3-3875-4E5A-944A-663B182C0CD9}" type="sibTrans" cxnId="{F1E8502B-93E7-48A9-9190-0071D370DF09}">
      <dgm:prSet/>
      <dgm:spPr/>
      <dgm:t>
        <a:bodyPr/>
        <a:lstStyle/>
        <a:p>
          <a:endParaRPr lang="en-US"/>
        </a:p>
      </dgm:t>
    </dgm:pt>
    <dgm:pt modelId="{23D6DE7F-A452-4535-8AC9-F5947452627E}" type="pres">
      <dgm:prSet presAssocID="{99FC5604-7008-44C3-9C8D-F2301EF028F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CDE6208-3A93-4B31-94DF-3A5AB59D8EC3}" type="pres">
      <dgm:prSet presAssocID="{99FC5604-7008-44C3-9C8D-F2301EF028FC}" presName="hierFlow" presStyleCnt="0"/>
      <dgm:spPr/>
    </dgm:pt>
    <dgm:pt modelId="{74D2BD85-B62C-4638-B28E-51E20C9C5E56}" type="pres">
      <dgm:prSet presAssocID="{99FC5604-7008-44C3-9C8D-F2301EF028FC}" presName="firstBuf" presStyleCnt="0"/>
      <dgm:spPr/>
    </dgm:pt>
    <dgm:pt modelId="{752448FE-AB6D-4987-9BDC-2D443FDC40E2}" type="pres">
      <dgm:prSet presAssocID="{99FC5604-7008-44C3-9C8D-F2301EF028F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E92D661-5100-4717-A29D-52CED820C22A}" type="pres">
      <dgm:prSet presAssocID="{00DBFCAD-8FC8-473E-802C-2B48134BA07A}" presName="Name17" presStyleCnt="0"/>
      <dgm:spPr/>
    </dgm:pt>
    <dgm:pt modelId="{79FF2D55-E1B4-418E-B045-39CDB9533D3D}" type="pres">
      <dgm:prSet presAssocID="{00DBFCAD-8FC8-473E-802C-2B48134BA07A}" presName="level1Shape" presStyleLbl="node0" presStyleIdx="0" presStyleCnt="1" custLinFactNeighborX="-27">
        <dgm:presLayoutVars>
          <dgm:chPref val="3"/>
        </dgm:presLayoutVars>
      </dgm:prSet>
      <dgm:spPr/>
    </dgm:pt>
    <dgm:pt modelId="{70478944-C3C2-4937-9197-8AB6127BD497}" type="pres">
      <dgm:prSet presAssocID="{00DBFCAD-8FC8-473E-802C-2B48134BA07A}" presName="hierChild2" presStyleCnt="0"/>
      <dgm:spPr/>
    </dgm:pt>
    <dgm:pt modelId="{DC3A5391-931D-4085-93DA-2B071F296B98}" type="pres">
      <dgm:prSet presAssocID="{735ABCAE-55CB-4183-BB61-D1C3BF153822}" presName="Name25" presStyleLbl="parChTrans1D2" presStyleIdx="0" presStyleCnt="2"/>
      <dgm:spPr/>
    </dgm:pt>
    <dgm:pt modelId="{A434183E-9F50-4A19-9036-55AB8B301536}" type="pres">
      <dgm:prSet presAssocID="{735ABCAE-55CB-4183-BB61-D1C3BF153822}" presName="connTx" presStyleLbl="parChTrans1D2" presStyleIdx="0" presStyleCnt="2"/>
      <dgm:spPr/>
    </dgm:pt>
    <dgm:pt modelId="{C8367D4A-6C3F-4B81-A649-B08FD2E41FD7}" type="pres">
      <dgm:prSet presAssocID="{0BE2E8F1-5053-4C54-BDE8-EFFF3D3E6B68}" presName="Name30" presStyleCnt="0"/>
      <dgm:spPr/>
    </dgm:pt>
    <dgm:pt modelId="{50CE3479-DD85-48EA-B21D-15A1C4CD78AD}" type="pres">
      <dgm:prSet presAssocID="{0BE2E8F1-5053-4C54-BDE8-EFFF3D3E6B68}" presName="level2Shape" presStyleLbl="node2" presStyleIdx="0" presStyleCnt="2"/>
      <dgm:spPr/>
    </dgm:pt>
    <dgm:pt modelId="{D971E457-F7F6-4375-9576-F83215BD24C0}" type="pres">
      <dgm:prSet presAssocID="{0BE2E8F1-5053-4C54-BDE8-EFFF3D3E6B68}" presName="hierChild3" presStyleCnt="0"/>
      <dgm:spPr/>
    </dgm:pt>
    <dgm:pt modelId="{8BC946BF-2E1F-4FC7-9C55-1948A5F69D23}" type="pres">
      <dgm:prSet presAssocID="{769521E6-74BC-4A4F-9AE8-5B571025434F}" presName="Name25" presStyleLbl="parChTrans1D3" presStyleIdx="0" presStyleCnt="2"/>
      <dgm:spPr/>
    </dgm:pt>
    <dgm:pt modelId="{9D1B6E06-E36D-480D-82BA-BD0BA82144B6}" type="pres">
      <dgm:prSet presAssocID="{769521E6-74BC-4A4F-9AE8-5B571025434F}" presName="connTx" presStyleLbl="parChTrans1D3" presStyleIdx="0" presStyleCnt="2"/>
      <dgm:spPr/>
    </dgm:pt>
    <dgm:pt modelId="{B0B74D89-1712-4A8A-AB1D-3AB0F2CE704B}" type="pres">
      <dgm:prSet presAssocID="{CE589FE0-7229-4756-AC94-0F6AC5E50D76}" presName="Name30" presStyleCnt="0"/>
      <dgm:spPr/>
    </dgm:pt>
    <dgm:pt modelId="{E2BE4CBC-FF0D-4532-B82B-B29DEA0966EF}" type="pres">
      <dgm:prSet presAssocID="{CE589FE0-7229-4756-AC94-0F6AC5E50D76}" presName="level2Shape" presStyleLbl="node3" presStyleIdx="0" presStyleCnt="2"/>
      <dgm:spPr/>
    </dgm:pt>
    <dgm:pt modelId="{78FD00DA-9971-4083-ABEF-41FF43456F3C}" type="pres">
      <dgm:prSet presAssocID="{CE589FE0-7229-4756-AC94-0F6AC5E50D76}" presName="hierChild3" presStyleCnt="0"/>
      <dgm:spPr/>
    </dgm:pt>
    <dgm:pt modelId="{154A419B-CE90-436B-A1A5-97ECC8466D72}" type="pres">
      <dgm:prSet presAssocID="{0165C094-DAAB-4559-BB84-DC681D4BE8FE}" presName="Name25" presStyleLbl="parChTrans1D2" presStyleIdx="1" presStyleCnt="2"/>
      <dgm:spPr/>
    </dgm:pt>
    <dgm:pt modelId="{95A57335-D6EE-4929-9082-9EEE8A9C6A7D}" type="pres">
      <dgm:prSet presAssocID="{0165C094-DAAB-4559-BB84-DC681D4BE8FE}" presName="connTx" presStyleLbl="parChTrans1D2" presStyleIdx="1" presStyleCnt="2"/>
      <dgm:spPr/>
    </dgm:pt>
    <dgm:pt modelId="{C44C11F9-55E2-49F7-99F6-00C4B5B3D4B2}" type="pres">
      <dgm:prSet presAssocID="{D14A850B-6C59-44E4-BA6D-A3C7D646770F}" presName="Name30" presStyleCnt="0"/>
      <dgm:spPr/>
    </dgm:pt>
    <dgm:pt modelId="{5A20D9C7-3169-4195-8FDB-06A256793C01}" type="pres">
      <dgm:prSet presAssocID="{D14A850B-6C59-44E4-BA6D-A3C7D646770F}" presName="level2Shape" presStyleLbl="node2" presStyleIdx="1" presStyleCnt="2" custLinFactNeighborX="423" custLinFactNeighborY="-486"/>
      <dgm:spPr/>
    </dgm:pt>
    <dgm:pt modelId="{52840592-58BE-4487-8730-4F169FD84BB0}" type="pres">
      <dgm:prSet presAssocID="{D14A850B-6C59-44E4-BA6D-A3C7D646770F}" presName="hierChild3" presStyleCnt="0"/>
      <dgm:spPr/>
    </dgm:pt>
    <dgm:pt modelId="{A9C64830-77F2-4B7B-8672-A16F1E7CDADE}" type="pres">
      <dgm:prSet presAssocID="{6A846FB1-7682-43FB-BDF5-DEB1199150E7}" presName="Name25" presStyleLbl="parChTrans1D3" presStyleIdx="1" presStyleCnt="2"/>
      <dgm:spPr/>
    </dgm:pt>
    <dgm:pt modelId="{1AC58105-E7F2-4E34-B04D-E07090636D4F}" type="pres">
      <dgm:prSet presAssocID="{6A846FB1-7682-43FB-BDF5-DEB1199150E7}" presName="connTx" presStyleLbl="parChTrans1D3" presStyleIdx="1" presStyleCnt="2"/>
      <dgm:spPr/>
    </dgm:pt>
    <dgm:pt modelId="{F8F07CD1-6847-4623-9E88-59F0FFAF4C82}" type="pres">
      <dgm:prSet presAssocID="{69CB3C5C-9E74-4BED-9977-8B5EC2A9E4CB}" presName="Name30" presStyleCnt="0"/>
      <dgm:spPr/>
    </dgm:pt>
    <dgm:pt modelId="{0A58B4A8-3BB7-4522-9E7F-55FC153F132A}" type="pres">
      <dgm:prSet presAssocID="{69CB3C5C-9E74-4BED-9977-8B5EC2A9E4CB}" presName="level2Shape" presStyleLbl="node3" presStyleIdx="1" presStyleCnt="2"/>
      <dgm:spPr/>
    </dgm:pt>
    <dgm:pt modelId="{5906A9A1-B926-4BA1-8440-24C57E9B972E}" type="pres">
      <dgm:prSet presAssocID="{69CB3C5C-9E74-4BED-9977-8B5EC2A9E4CB}" presName="hierChild3" presStyleCnt="0"/>
      <dgm:spPr/>
    </dgm:pt>
    <dgm:pt modelId="{29C55587-CA9D-4408-9D43-1EB807744BCA}" type="pres">
      <dgm:prSet presAssocID="{99FC5604-7008-44C3-9C8D-F2301EF028FC}" presName="bgShapesFlow" presStyleCnt="0"/>
      <dgm:spPr/>
    </dgm:pt>
    <dgm:pt modelId="{02C143C3-ABE4-42F1-82E5-F47785312759}" type="pres">
      <dgm:prSet presAssocID="{A7FB46CC-092E-490A-9A4E-8A67EC2C797E}" presName="rectComp" presStyleCnt="0"/>
      <dgm:spPr/>
    </dgm:pt>
    <dgm:pt modelId="{7D8A0A29-B955-4A8B-B12B-33113BF7755F}" type="pres">
      <dgm:prSet presAssocID="{A7FB46CC-092E-490A-9A4E-8A67EC2C797E}" presName="bgRect" presStyleLbl="bgShp" presStyleIdx="0" presStyleCnt="3"/>
      <dgm:spPr/>
    </dgm:pt>
    <dgm:pt modelId="{1767F1B9-B678-4555-BD32-73050E88327D}" type="pres">
      <dgm:prSet presAssocID="{A7FB46CC-092E-490A-9A4E-8A67EC2C797E}" presName="bgRectTx" presStyleLbl="bgShp" presStyleIdx="0" presStyleCnt="3">
        <dgm:presLayoutVars>
          <dgm:bulletEnabled val="1"/>
        </dgm:presLayoutVars>
      </dgm:prSet>
      <dgm:spPr/>
    </dgm:pt>
    <dgm:pt modelId="{D12DAC04-9A97-4A69-9D0A-3B153675E354}" type="pres">
      <dgm:prSet presAssocID="{A7FB46CC-092E-490A-9A4E-8A67EC2C797E}" presName="spComp" presStyleCnt="0"/>
      <dgm:spPr/>
    </dgm:pt>
    <dgm:pt modelId="{45EF69F7-C680-43BB-99EC-607B772DBF7B}" type="pres">
      <dgm:prSet presAssocID="{A7FB46CC-092E-490A-9A4E-8A67EC2C797E}" presName="hSp" presStyleCnt="0"/>
      <dgm:spPr/>
    </dgm:pt>
    <dgm:pt modelId="{0DE89A35-206B-4D1F-B869-6ADB7B8F2C72}" type="pres">
      <dgm:prSet presAssocID="{E7C3011D-79AF-483B-A1B1-4AD8775C9776}" presName="rectComp" presStyleCnt="0"/>
      <dgm:spPr/>
    </dgm:pt>
    <dgm:pt modelId="{27A69D41-5F20-442E-B82B-989C39F5CFF7}" type="pres">
      <dgm:prSet presAssocID="{E7C3011D-79AF-483B-A1B1-4AD8775C9776}" presName="bgRect" presStyleLbl="bgShp" presStyleIdx="1" presStyleCnt="3"/>
      <dgm:spPr/>
    </dgm:pt>
    <dgm:pt modelId="{BD6E665F-A583-4A91-BEBA-E9A2AE9BAF88}" type="pres">
      <dgm:prSet presAssocID="{E7C3011D-79AF-483B-A1B1-4AD8775C9776}" presName="bgRectTx" presStyleLbl="bgShp" presStyleIdx="1" presStyleCnt="3">
        <dgm:presLayoutVars>
          <dgm:bulletEnabled val="1"/>
        </dgm:presLayoutVars>
      </dgm:prSet>
      <dgm:spPr/>
    </dgm:pt>
    <dgm:pt modelId="{D558F975-1009-4AE0-A308-4D08BBFA04FD}" type="pres">
      <dgm:prSet presAssocID="{E7C3011D-79AF-483B-A1B1-4AD8775C9776}" presName="spComp" presStyleCnt="0"/>
      <dgm:spPr/>
    </dgm:pt>
    <dgm:pt modelId="{CEEEB12C-9A29-47EC-9757-47E3D99F4BDF}" type="pres">
      <dgm:prSet presAssocID="{E7C3011D-79AF-483B-A1B1-4AD8775C9776}" presName="hSp" presStyleCnt="0"/>
      <dgm:spPr/>
    </dgm:pt>
    <dgm:pt modelId="{C1728737-EB5A-409E-BBFB-B773C52E1A19}" type="pres">
      <dgm:prSet presAssocID="{BD8AE2C2-642C-444F-89C2-FEC791750EBE}" presName="rectComp" presStyleCnt="0"/>
      <dgm:spPr/>
    </dgm:pt>
    <dgm:pt modelId="{F8E6FDDE-0D9B-46F3-80A8-7AB1FE5E989E}" type="pres">
      <dgm:prSet presAssocID="{BD8AE2C2-642C-444F-89C2-FEC791750EBE}" presName="bgRect" presStyleLbl="bgShp" presStyleIdx="2" presStyleCnt="3"/>
      <dgm:spPr/>
    </dgm:pt>
    <dgm:pt modelId="{D7123B7B-70F4-4045-9E43-60C58CBD05BA}" type="pres">
      <dgm:prSet presAssocID="{BD8AE2C2-642C-444F-89C2-FEC791750EBE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DE86A802-1FAF-4F45-BED7-F7EADEA00D3A}" type="presOf" srcId="{6A846FB1-7682-43FB-BDF5-DEB1199150E7}" destId="{1AC58105-E7F2-4E34-B04D-E07090636D4F}" srcOrd="1" destOrd="0" presId="urn:microsoft.com/office/officeart/2005/8/layout/hierarchy5"/>
    <dgm:cxn modelId="{FA208104-65F1-4C15-A137-7E9515748B48}" type="presOf" srcId="{99FC5604-7008-44C3-9C8D-F2301EF028FC}" destId="{23D6DE7F-A452-4535-8AC9-F5947452627E}" srcOrd="0" destOrd="0" presId="urn:microsoft.com/office/officeart/2005/8/layout/hierarchy5"/>
    <dgm:cxn modelId="{2F27F204-357B-443C-831A-498A345AFB22}" type="presOf" srcId="{735ABCAE-55CB-4183-BB61-D1C3BF153822}" destId="{A434183E-9F50-4A19-9036-55AB8B301536}" srcOrd="1" destOrd="0" presId="urn:microsoft.com/office/officeart/2005/8/layout/hierarchy5"/>
    <dgm:cxn modelId="{7EA87A05-93C8-444B-BDE6-8ADF8FD56A67}" type="presOf" srcId="{A7FB46CC-092E-490A-9A4E-8A67EC2C797E}" destId="{1767F1B9-B678-4555-BD32-73050E88327D}" srcOrd="1" destOrd="0" presId="urn:microsoft.com/office/officeart/2005/8/layout/hierarchy5"/>
    <dgm:cxn modelId="{8C9A0F10-5C19-485B-AFBF-491AF666401A}" type="presOf" srcId="{BD8AE2C2-642C-444F-89C2-FEC791750EBE}" destId="{F8E6FDDE-0D9B-46F3-80A8-7AB1FE5E989E}" srcOrd="0" destOrd="0" presId="urn:microsoft.com/office/officeart/2005/8/layout/hierarchy5"/>
    <dgm:cxn modelId="{06003B2A-B102-4BB4-B6E4-E8756D86356A}" srcId="{99FC5604-7008-44C3-9C8D-F2301EF028FC}" destId="{00DBFCAD-8FC8-473E-802C-2B48134BA07A}" srcOrd="0" destOrd="0" parTransId="{1F87AB86-BA4B-4002-8D3D-5CD7A054E81E}" sibTransId="{573FA354-0F00-44B7-8511-C176462F8946}"/>
    <dgm:cxn modelId="{F1E8502B-93E7-48A9-9190-0071D370DF09}" srcId="{99FC5604-7008-44C3-9C8D-F2301EF028FC}" destId="{BD8AE2C2-642C-444F-89C2-FEC791750EBE}" srcOrd="3" destOrd="0" parTransId="{AC981997-16F2-408E-B1AB-F6852E3DC3C4}" sibTransId="{CCE08AA3-3875-4E5A-944A-663B182C0CD9}"/>
    <dgm:cxn modelId="{2CCBD62D-E59F-4CCD-B4FD-1009D45A107F}" type="presOf" srcId="{769521E6-74BC-4A4F-9AE8-5B571025434F}" destId="{8BC946BF-2E1F-4FC7-9C55-1948A5F69D23}" srcOrd="0" destOrd="0" presId="urn:microsoft.com/office/officeart/2005/8/layout/hierarchy5"/>
    <dgm:cxn modelId="{54F99D33-BB08-4B8E-AC13-8467E9FCE9AF}" srcId="{0BE2E8F1-5053-4C54-BDE8-EFFF3D3E6B68}" destId="{CE589FE0-7229-4756-AC94-0F6AC5E50D76}" srcOrd="0" destOrd="0" parTransId="{769521E6-74BC-4A4F-9AE8-5B571025434F}" sibTransId="{40559996-ABE5-4D7A-9DF7-0259D6E662F3}"/>
    <dgm:cxn modelId="{35FAA03D-DC21-4D26-94E6-16FCED26A254}" type="presOf" srcId="{769521E6-74BC-4A4F-9AE8-5B571025434F}" destId="{9D1B6E06-E36D-480D-82BA-BD0BA82144B6}" srcOrd="1" destOrd="0" presId="urn:microsoft.com/office/officeart/2005/8/layout/hierarchy5"/>
    <dgm:cxn modelId="{EE079A66-C79D-439A-9E1D-C904270EDD1A}" srcId="{00DBFCAD-8FC8-473E-802C-2B48134BA07A}" destId="{0BE2E8F1-5053-4C54-BDE8-EFFF3D3E6B68}" srcOrd="0" destOrd="0" parTransId="{735ABCAE-55CB-4183-BB61-D1C3BF153822}" sibTransId="{2D22A37A-7D3C-4892-A95C-23933C216E87}"/>
    <dgm:cxn modelId="{C9370778-ABA5-4464-8FCC-AA7AE235451E}" type="presOf" srcId="{BD8AE2C2-642C-444F-89C2-FEC791750EBE}" destId="{D7123B7B-70F4-4045-9E43-60C58CBD05BA}" srcOrd="1" destOrd="0" presId="urn:microsoft.com/office/officeart/2005/8/layout/hierarchy5"/>
    <dgm:cxn modelId="{190C3058-0778-4470-AC04-95C3F78495D4}" srcId="{99FC5604-7008-44C3-9C8D-F2301EF028FC}" destId="{E7C3011D-79AF-483B-A1B1-4AD8775C9776}" srcOrd="2" destOrd="0" parTransId="{67F885D4-01D3-4A34-8837-B8B796CC61C2}" sibTransId="{83AA63FE-4795-48F5-A334-17C634DC22B8}"/>
    <dgm:cxn modelId="{9E8FD689-4FA9-4B22-BBC2-8E61D9AB9FF6}" srcId="{00DBFCAD-8FC8-473E-802C-2B48134BA07A}" destId="{D14A850B-6C59-44E4-BA6D-A3C7D646770F}" srcOrd="1" destOrd="0" parTransId="{0165C094-DAAB-4559-BB84-DC681D4BE8FE}" sibTransId="{7E3EFA7D-51FF-445A-A838-815B244E620E}"/>
    <dgm:cxn modelId="{9BF08DA8-59C0-4BCB-9D32-35617E3D4E53}" type="presOf" srcId="{735ABCAE-55CB-4183-BB61-D1C3BF153822}" destId="{DC3A5391-931D-4085-93DA-2B071F296B98}" srcOrd="0" destOrd="0" presId="urn:microsoft.com/office/officeart/2005/8/layout/hierarchy5"/>
    <dgm:cxn modelId="{F805F2AD-2BE3-473C-B660-6F150983D3B4}" srcId="{99FC5604-7008-44C3-9C8D-F2301EF028FC}" destId="{A7FB46CC-092E-490A-9A4E-8A67EC2C797E}" srcOrd="1" destOrd="0" parTransId="{0E6B170D-BF97-4E25-BD9A-4B10B0303151}" sibTransId="{B94C9272-2B8C-4093-928D-B96EEC83F45B}"/>
    <dgm:cxn modelId="{5DF136B1-8D51-4CB5-A8D4-2E58F1608090}" srcId="{D14A850B-6C59-44E4-BA6D-A3C7D646770F}" destId="{69CB3C5C-9E74-4BED-9977-8B5EC2A9E4CB}" srcOrd="0" destOrd="0" parTransId="{6A846FB1-7682-43FB-BDF5-DEB1199150E7}" sibTransId="{7E40873A-A3EC-4232-839F-BB960340CAE6}"/>
    <dgm:cxn modelId="{4B3905BA-804D-427A-B038-DA294CC2B2C9}" type="presOf" srcId="{0165C094-DAAB-4559-BB84-DC681D4BE8FE}" destId="{154A419B-CE90-436B-A1A5-97ECC8466D72}" srcOrd="0" destOrd="0" presId="urn:microsoft.com/office/officeart/2005/8/layout/hierarchy5"/>
    <dgm:cxn modelId="{E2A439C4-E4E4-48DC-805E-3939046F5C8D}" type="presOf" srcId="{00DBFCAD-8FC8-473E-802C-2B48134BA07A}" destId="{79FF2D55-E1B4-418E-B045-39CDB9533D3D}" srcOrd="0" destOrd="0" presId="urn:microsoft.com/office/officeart/2005/8/layout/hierarchy5"/>
    <dgm:cxn modelId="{11CA33C6-CAC2-4927-B061-10BBBBCBACC4}" type="presOf" srcId="{CE589FE0-7229-4756-AC94-0F6AC5E50D76}" destId="{E2BE4CBC-FF0D-4532-B82B-B29DEA0966EF}" srcOrd="0" destOrd="0" presId="urn:microsoft.com/office/officeart/2005/8/layout/hierarchy5"/>
    <dgm:cxn modelId="{614306CB-5721-42EB-B73E-792B95EAFBBD}" type="presOf" srcId="{0BE2E8F1-5053-4C54-BDE8-EFFF3D3E6B68}" destId="{50CE3479-DD85-48EA-B21D-15A1C4CD78AD}" srcOrd="0" destOrd="0" presId="urn:microsoft.com/office/officeart/2005/8/layout/hierarchy5"/>
    <dgm:cxn modelId="{368A9BCF-16D3-47FA-8A4B-D19DD2EE1280}" type="presOf" srcId="{6A846FB1-7682-43FB-BDF5-DEB1199150E7}" destId="{A9C64830-77F2-4B7B-8672-A16F1E7CDADE}" srcOrd="0" destOrd="0" presId="urn:microsoft.com/office/officeart/2005/8/layout/hierarchy5"/>
    <dgm:cxn modelId="{2CCCE7D3-549B-4191-BC71-D2ACB8F21173}" type="presOf" srcId="{A7FB46CC-092E-490A-9A4E-8A67EC2C797E}" destId="{7D8A0A29-B955-4A8B-B12B-33113BF7755F}" srcOrd="0" destOrd="0" presId="urn:microsoft.com/office/officeart/2005/8/layout/hierarchy5"/>
    <dgm:cxn modelId="{5420D9D6-C4D4-4240-9F1B-2C903C0EDF20}" type="presOf" srcId="{E7C3011D-79AF-483B-A1B1-4AD8775C9776}" destId="{27A69D41-5F20-442E-B82B-989C39F5CFF7}" srcOrd="0" destOrd="0" presId="urn:microsoft.com/office/officeart/2005/8/layout/hierarchy5"/>
    <dgm:cxn modelId="{5B4DA9D8-8587-4C37-B2B5-DDFA9DA98C4D}" type="presOf" srcId="{E7C3011D-79AF-483B-A1B1-4AD8775C9776}" destId="{BD6E665F-A583-4A91-BEBA-E9A2AE9BAF88}" srcOrd="1" destOrd="0" presId="urn:microsoft.com/office/officeart/2005/8/layout/hierarchy5"/>
    <dgm:cxn modelId="{087490EC-D2C8-4B17-9F83-428CAB268284}" type="presOf" srcId="{69CB3C5C-9E74-4BED-9977-8B5EC2A9E4CB}" destId="{0A58B4A8-3BB7-4522-9E7F-55FC153F132A}" srcOrd="0" destOrd="0" presId="urn:microsoft.com/office/officeart/2005/8/layout/hierarchy5"/>
    <dgm:cxn modelId="{E8944EED-9AC8-42AD-B00B-A304011BCAF3}" type="presOf" srcId="{0165C094-DAAB-4559-BB84-DC681D4BE8FE}" destId="{95A57335-D6EE-4929-9082-9EEE8A9C6A7D}" srcOrd="1" destOrd="0" presId="urn:microsoft.com/office/officeart/2005/8/layout/hierarchy5"/>
    <dgm:cxn modelId="{631793F5-8A5A-4CA5-8222-DDC2B62344E4}" type="presOf" srcId="{D14A850B-6C59-44E4-BA6D-A3C7D646770F}" destId="{5A20D9C7-3169-4195-8FDB-06A256793C01}" srcOrd="0" destOrd="0" presId="urn:microsoft.com/office/officeart/2005/8/layout/hierarchy5"/>
    <dgm:cxn modelId="{C29C138A-AC91-4034-883F-9500D92CA853}" type="presParOf" srcId="{23D6DE7F-A452-4535-8AC9-F5947452627E}" destId="{CCDE6208-3A93-4B31-94DF-3A5AB59D8EC3}" srcOrd="0" destOrd="0" presId="urn:microsoft.com/office/officeart/2005/8/layout/hierarchy5"/>
    <dgm:cxn modelId="{03CC3FBD-34DE-4E0E-8F98-56C9B386A69E}" type="presParOf" srcId="{CCDE6208-3A93-4B31-94DF-3A5AB59D8EC3}" destId="{74D2BD85-B62C-4638-B28E-51E20C9C5E56}" srcOrd="0" destOrd="0" presId="urn:microsoft.com/office/officeart/2005/8/layout/hierarchy5"/>
    <dgm:cxn modelId="{944E0E6F-D949-43B7-84FB-E04116F9DED6}" type="presParOf" srcId="{CCDE6208-3A93-4B31-94DF-3A5AB59D8EC3}" destId="{752448FE-AB6D-4987-9BDC-2D443FDC40E2}" srcOrd="1" destOrd="0" presId="urn:microsoft.com/office/officeart/2005/8/layout/hierarchy5"/>
    <dgm:cxn modelId="{88C54431-9741-4B0D-8962-C82B6836929A}" type="presParOf" srcId="{752448FE-AB6D-4987-9BDC-2D443FDC40E2}" destId="{CE92D661-5100-4717-A29D-52CED820C22A}" srcOrd="0" destOrd="0" presId="urn:microsoft.com/office/officeart/2005/8/layout/hierarchy5"/>
    <dgm:cxn modelId="{BB762DB7-F4E6-461B-8623-401AB5E6B6A6}" type="presParOf" srcId="{CE92D661-5100-4717-A29D-52CED820C22A}" destId="{79FF2D55-E1B4-418E-B045-39CDB9533D3D}" srcOrd="0" destOrd="0" presId="urn:microsoft.com/office/officeart/2005/8/layout/hierarchy5"/>
    <dgm:cxn modelId="{B8A08CE5-D290-405F-B94A-7A75132E9CA7}" type="presParOf" srcId="{CE92D661-5100-4717-A29D-52CED820C22A}" destId="{70478944-C3C2-4937-9197-8AB6127BD497}" srcOrd="1" destOrd="0" presId="urn:microsoft.com/office/officeart/2005/8/layout/hierarchy5"/>
    <dgm:cxn modelId="{D887F4A3-9F8C-4395-B03E-4096EAEA5C0A}" type="presParOf" srcId="{70478944-C3C2-4937-9197-8AB6127BD497}" destId="{DC3A5391-931D-4085-93DA-2B071F296B98}" srcOrd="0" destOrd="0" presId="urn:microsoft.com/office/officeart/2005/8/layout/hierarchy5"/>
    <dgm:cxn modelId="{D0914913-5200-4C4F-9076-5DB9F2CC5BA9}" type="presParOf" srcId="{DC3A5391-931D-4085-93DA-2B071F296B98}" destId="{A434183E-9F50-4A19-9036-55AB8B301536}" srcOrd="0" destOrd="0" presId="urn:microsoft.com/office/officeart/2005/8/layout/hierarchy5"/>
    <dgm:cxn modelId="{90F114FC-C91E-4E25-BF7D-161DDECF21D9}" type="presParOf" srcId="{70478944-C3C2-4937-9197-8AB6127BD497}" destId="{C8367D4A-6C3F-4B81-A649-B08FD2E41FD7}" srcOrd="1" destOrd="0" presId="urn:microsoft.com/office/officeart/2005/8/layout/hierarchy5"/>
    <dgm:cxn modelId="{419BE58F-27F0-4525-9785-EFCF187970FE}" type="presParOf" srcId="{C8367D4A-6C3F-4B81-A649-B08FD2E41FD7}" destId="{50CE3479-DD85-48EA-B21D-15A1C4CD78AD}" srcOrd="0" destOrd="0" presId="urn:microsoft.com/office/officeart/2005/8/layout/hierarchy5"/>
    <dgm:cxn modelId="{903BBFA0-30D7-4FC3-9C02-60853ED37A7B}" type="presParOf" srcId="{C8367D4A-6C3F-4B81-A649-B08FD2E41FD7}" destId="{D971E457-F7F6-4375-9576-F83215BD24C0}" srcOrd="1" destOrd="0" presId="urn:microsoft.com/office/officeart/2005/8/layout/hierarchy5"/>
    <dgm:cxn modelId="{34995A6C-6628-4969-8AB9-F0C72546E060}" type="presParOf" srcId="{D971E457-F7F6-4375-9576-F83215BD24C0}" destId="{8BC946BF-2E1F-4FC7-9C55-1948A5F69D23}" srcOrd="0" destOrd="0" presId="urn:microsoft.com/office/officeart/2005/8/layout/hierarchy5"/>
    <dgm:cxn modelId="{271B4C87-6152-4B30-8FCF-63A10EE45BA2}" type="presParOf" srcId="{8BC946BF-2E1F-4FC7-9C55-1948A5F69D23}" destId="{9D1B6E06-E36D-480D-82BA-BD0BA82144B6}" srcOrd="0" destOrd="0" presId="urn:microsoft.com/office/officeart/2005/8/layout/hierarchy5"/>
    <dgm:cxn modelId="{582C983E-8992-4DCF-8BA4-87AA23BC787C}" type="presParOf" srcId="{D971E457-F7F6-4375-9576-F83215BD24C0}" destId="{B0B74D89-1712-4A8A-AB1D-3AB0F2CE704B}" srcOrd="1" destOrd="0" presId="urn:microsoft.com/office/officeart/2005/8/layout/hierarchy5"/>
    <dgm:cxn modelId="{BF105D7D-4651-4228-8C3A-8409FD8E8447}" type="presParOf" srcId="{B0B74D89-1712-4A8A-AB1D-3AB0F2CE704B}" destId="{E2BE4CBC-FF0D-4532-B82B-B29DEA0966EF}" srcOrd="0" destOrd="0" presId="urn:microsoft.com/office/officeart/2005/8/layout/hierarchy5"/>
    <dgm:cxn modelId="{ED56349D-A9AA-4339-A38F-E926AF1FFA5B}" type="presParOf" srcId="{B0B74D89-1712-4A8A-AB1D-3AB0F2CE704B}" destId="{78FD00DA-9971-4083-ABEF-41FF43456F3C}" srcOrd="1" destOrd="0" presId="urn:microsoft.com/office/officeart/2005/8/layout/hierarchy5"/>
    <dgm:cxn modelId="{2E836A26-27FA-4AB7-AEFA-12CF4CC5E527}" type="presParOf" srcId="{70478944-C3C2-4937-9197-8AB6127BD497}" destId="{154A419B-CE90-436B-A1A5-97ECC8466D72}" srcOrd="2" destOrd="0" presId="urn:microsoft.com/office/officeart/2005/8/layout/hierarchy5"/>
    <dgm:cxn modelId="{F08CAF1C-C449-4B14-863D-5309D6D6C5F9}" type="presParOf" srcId="{154A419B-CE90-436B-A1A5-97ECC8466D72}" destId="{95A57335-D6EE-4929-9082-9EEE8A9C6A7D}" srcOrd="0" destOrd="0" presId="urn:microsoft.com/office/officeart/2005/8/layout/hierarchy5"/>
    <dgm:cxn modelId="{81AF4A74-C6D5-47D2-B274-98D264B626B9}" type="presParOf" srcId="{70478944-C3C2-4937-9197-8AB6127BD497}" destId="{C44C11F9-55E2-49F7-99F6-00C4B5B3D4B2}" srcOrd="3" destOrd="0" presId="urn:microsoft.com/office/officeart/2005/8/layout/hierarchy5"/>
    <dgm:cxn modelId="{8618068B-3203-442D-810A-D2E1ECABD124}" type="presParOf" srcId="{C44C11F9-55E2-49F7-99F6-00C4B5B3D4B2}" destId="{5A20D9C7-3169-4195-8FDB-06A256793C01}" srcOrd="0" destOrd="0" presId="urn:microsoft.com/office/officeart/2005/8/layout/hierarchy5"/>
    <dgm:cxn modelId="{8E831B14-262B-42D0-A12A-7F5424ACA7F0}" type="presParOf" srcId="{C44C11F9-55E2-49F7-99F6-00C4B5B3D4B2}" destId="{52840592-58BE-4487-8730-4F169FD84BB0}" srcOrd="1" destOrd="0" presId="urn:microsoft.com/office/officeart/2005/8/layout/hierarchy5"/>
    <dgm:cxn modelId="{698274E8-F4D1-4392-A533-3607829CC64D}" type="presParOf" srcId="{52840592-58BE-4487-8730-4F169FD84BB0}" destId="{A9C64830-77F2-4B7B-8672-A16F1E7CDADE}" srcOrd="0" destOrd="0" presId="urn:microsoft.com/office/officeart/2005/8/layout/hierarchy5"/>
    <dgm:cxn modelId="{2A9C8C5F-0BE9-4CFB-AEAB-329B9FB453E2}" type="presParOf" srcId="{A9C64830-77F2-4B7B-8672-A16F1E7CDADE}" destId="{1AC58105-E7F2-4E34-B04D-E07090636D4F}" srcOrd="0" destOrd="0" presId="urn:microsoft.com/office/officeart/2005/8/layout/hierarchy5"/>
    <dgm:cxn modelId="{38EC8BE0-E41E-4218-8FFB-271FE7C85ACE}" type="presParOf" srcId="{52840592-58BE-4487-8730-4F169FD84BB0}" destId="{F8F07CD1-6847-4623-9E88-59F0FFAF4C82}" srcOrd="1" destOrd="0" presId="urn:microsoft.com/office/officeart/2005/8/layout/hierarchy5"/>
    <dgm:cxn modelId="{DC06C8FE-728F-495F-8EBE-702BEC24FBAE}" type="presParOf" srcId="{F8F07CD1-6847-4623-9E88-59F0FFAF4C82}" destId="{0A58B4A8-3BB7-4522-9E7F-55FC153F132A}" srcOrd="0" destOrd="0" presId="urn:microsoft.com/office/officeart/2005/8/layout/hierarchy5"/>
    <dgm:cxn modelId="{B29F07B6-5E14-45ED-B5F4-B027392AE6AC}" type="presParOf" srcId="{F8F07CD1-6847-4623-9E88-59F0FFAF4C82}" destId="{5906A9A1-B926-4BA1-8440-24C57E9B972E}" srcOrd="1" destOrd="0" presId="urn:microsoft.com/office/officeart/2005/8/layout/hierarchy5"/>
    <dgm:cxn modelId="{1F6443AB-99EF-485F-B402-A9AC5532A589}" type="presParOf" srcId="{23D6DE7F-A452-4535-8AC9-F5947452627E}" destId="{29C55587-CA9D-4408-9D43-1EB807744BCA}" srcOrd="1" destOrd="0" presId="urn:microsoft.com/office/officeart/2005/8/layout/hierarchy5"/>
    <dgm:cxn modelId="{864C2036-D304-435D-A7F4-2BEB925470D9}" type="presParOf" srcId="{29C55587-CA9D-4408-9D43-1EB807744BCA}" destId="{02C143C3-ABE4-42F1-82E5-F47785312759}" srcOrd="0" destOrd="0" presId="urn:microsoft.com/office/officeart/2005/8/layout/hierarchy5"/>
    <dgm:cxn modelId="{3B31DE8B-C3A8-44B2-A6F6-71B547614E8E}" type="presParOf" srcId="{02C143C3-ABE4-42F1-82E5-F47785312759}" destId="{7D8A0A29-B955-4A8B-B12B-33113BF7755F}" srcOrd="0" destOrd="0" presId="urn:microsoft.com/office/officeart/2005/8/layout/hierarchy5"/>
    <dgm:cxn modelId="{FF0481C4-C104-4BA2-BB3B-29663204DEF6}" type="presParOf" srcId="{02C143C3-ABE4-42F1-82E5-F47785312759}" destId="{1767F1B9-B678-4555-BD32-73050E88327D}" srcOrd="1" destOrd="0" presId="urn:microsoft.com/office/officeart/2005/8/layout/hierarchy5"/>
    <dgm:cxn modelId="{6952EA68-6CDD-4825-8B3A-62A9C3FD8FF4}" type="presParOf" srcId="{29C55587-CA9D-4408-9D43-1EB807744BCA}" destId="{D12DAC04-9A97-4A69-9D0A-3B153675E354}" srcOrd="1" destOrd="0" presId="urn:microsoft.com/office/officeart/2005/8/layout/hierarchy5"/>
    <dgm:cxn modelId="{8929DAF8-00E5-41A1-A145-B31163752A05}" type="presParOf" srcId="{D12DAC04-9A97-4A69-9D0A-3B153675E354}" destId="{45EF69F7-C680-43BB-99EC-607B772DBF7B}" srcOrd="0" destOrd="0" presId="urn:microsoft.com/office/officeart/2005/8/layout/hierarchy5"/>
    <dgm:cxn modelId="{51EAD096-7C85-40B3-B9AE-C70BD270A53C}" type="presParOf" srcId="{29C55587-CA9D-4408-9D43-1EB807744BCA}" destId="{0DE89A35-206B-4D1F-B869-6ADB7B8F2C72}" srcOrd="2" destOrd="0" presId="urn:microsoft.com/office/officeart/2005/8/layout/hierarchy5"/>
    <dgm:cxn modelId="{73DC4312-875E-4338-ADA2-CCA9C4945934}" type="presParOf" srcId="{0DE89A35-206B-4D1F-B869-6ADB7B8F2C72}" destId="{27A69D41-5F20-442E-B82B-989C39F5CFF7}" srcOrd="0" destOrd="0" presId="urn:microsoft.com/office/officeart/2005/8/layout/hierarchy5"/>
    <dgm:cxn modelId="{2E67528E-C52D-456D-B53D-08FE10E7751C}" type="presParOf" srcId="{0DE89A35-206B-4D1F-B869-6ADB7B8F2C72}" destId="{BD6E665F-A583-4A91-BEBA-E9A2AE9BAF88}" srcOrd="1" destOrd="0" presId="urn:microsoft.com/office/officeart/2005/8/layout/hierarchy5"/>
    <dgm:cxn modelId="{B3921EE3-BC0C-4EF5-8C04-63723227A97E}" type="presParOf" srcId="{29C55587-CA9D-4408-9D43-1EB807744BCA}" destId="{D558F975-1009-4AE0-A308-4D08BBFA04FD}" srcOrd="3" destOrd="0" presId="urn:microsoft.com/office/officeart/2005/8/layout/hierarchy5"/>
    <dgm:cxn modelId="{F0FDF6D8-9754-43E2-8643-B1D9C984CBB7}" type="presParOf" srcId="{D558F975-1009-4AE0-A308-4D08BBFA04FD}" destId="{CEEEB12C-9A29-47EC-9757-47E3D99F4BDF}" srcOrd="0" destOrd="0" presId="urn:microsoft.com/office/officeart/2005/8/layout/hierarchy5"/>
    <dgm:cxn modelId="{3C9BF701-6B72-46BD-8B7B-1C13ED69A587}" type="presParOf" srcId="{29C55587-CA9D-4408-9D43-1EB807744BCA}" destId="{C1728737-EB5A-409E-BBFB-B773C52E1A19}" srcOrd="4" destOrd="0" presId="urn:microsoft.com/office/officeart/2005/8/layout/hierarchy5"/>
    <dgm:cxn modelId="{1ED38C58-77B4-48F4-9E5C-3CFB249F675B}" type="presParOf" srcId="{C1728737-EB5A-409E-BBFB-B773C52E1A19}" destId="{F8E6FDDE-0D9B-46F3-80A8-7AB1FE5E989E}" srcOrd="0" destOrd="0" presId="urn:microsoft.com/office/officeart/2005/8/layout/hierarchy5"/>
    <dgm:cxn modelId="{7885A04A-B7F5-4329-A611-5A89B0BC0A6F}" type="presParOf" srcId="{C1728737-EB5A-409E-BBFB-B773C52E1A19}" destId="{D7123B7B-70F4-4045-9E43-60C58CBD05BA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FC5604-7008-44C3-9C8D-F2301EF028FC}" type="doc">
      <dgm:prSet loTypeId="urn:microsoft.com/office/officeart/2005/8/layout/hierarchy5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DBFCAD-8FC8-473E-802C-2B48134BA07A}">
      <dgm:prSet phldrT="[Text]" custT="1"/>
      <dgm:spPr/>
      <dgm:t>
        <a:bodyPr/>
        <a:lstStyle/>
        <a:p>
          <a:r>
            <a:rPr lang="en-US" sz="1200" b="1" dirty="0">
              <a:latin typeface="Lub Dub" panose="020B0603030403020204"/>
            </a:rPr>
            <a:t>Decentralized EMS systems with variation in care delivery (</a:t>
          </a:r>
          <a:r>
            <a:rPr lang="en-US" sz="1200" b="1" dirty="0" err="1">
              <a:latin typeface="Lub Dub" panose="020B0603030403020204"/>
            </a:rPr>
            <a:t>eg</a:t>
          </a:r>
          <a:r>
            <a:rPr lang="en-US" sz="1200" b="1" dirty="0">
              <a:latin typeface="Lub Dub" panose="020B0603030403020204"/>
            </a:rPr>
            <a:t>, use of stroke assessment tools)</a:t>
          </a:r>
        </a:p>
      </dgm:t>
    </dgm:pt>
    <dgm:pt modelId="{1F87AB86-BA4B-4002-8D3D-5CD7A054E81E}" type="parTrans" cxnId="{06003B2A-B102-4BB4-B6E4-E8756D86356A}">
      <dgm:prSet/>
      <dgm:spPr/>
      <dgm:t>
        <a:bodyPr/>
        <a:lstStyle/>
        <a:p>
          <a:endParaRPr lang="en-US"/>
        </a:p>
      </dgm:t>
    </dgm:pt>
    <dgm:pt modelId="{573FA354-0F00-44B7-8511-C176462F8946}" type="sibTrans" cxnId="{06003B2A-B102-4BB4-B6E4-E8756D86356A}">
      <dgm:prSet/>
      <dgm:spPr/>
      <dgm:t>
        <a:bodyPr/>
        <a:lstStyle/>
        <a:p>
          <a:endParaRPr lang="en-US"/>
        </a:p>
      </dgm:t>
    </dgm:pt>
    <dgm:pt modelId="{0BE2E8F1-5053-4C54-BDE8-EFFF3D3E6B68}">
      <dgm:prSet phldrT="[Text]" custT="1"/>
      <dgm:spPr/>
      <dgm:t>
        <a:bodyPr/>
        <a:lstStyle/>
        <a:p>
          <a:r>
            <a:rPr lang="en-US" sz="1200" b="1" dirty="0">
              <a:latin typeface="Lub Dub" panose="020B0603030403020204"/>
            </a:rPr>
            <a:t>Creating a statewide policy for stroke assessment tool implementation &amp; routing &amp; bypass decisions, adapted for rural locations</a:t>
          </a:r>
        </a:p>
      </dgm:t>
    </dgm:pt>
    <dgm:pt modelId="{735ABCAE-55CB-4183-BB61-D1C3BF153822}" type="parTrans" cxnId="{EE079A66-C79D-439A-9E1D-C904270EDD1A}">
      <dgm:prSet/>
      <dgm:spPr/>
      <dgm:t>
        <a:bodyPr/>
        <a:lstStyle/>
        <a:p>
          <a:endParaRPr lang="en-US"/>
        </a:p>
      </dgm:t>
    </dgm:pt>
    <dgm:pt modelId="{2D22A37A-7D3C-4892-A95C-23933C216E87}" type="sibTrans" cxnId="{EE079A66-C79D-439A-9E1D-C904270EDD1A}">
      <dgm:prSet/>
      <dgm:spPr/>
      <dgm:t>
        <a:bodyPr/>
        <a:lstStyle/>
        <a:p>
          <a:endParaRPr lang="en-US"/>
        </a:p>
      </dgm:t>
    </dgm:pt>
    <dgm:pt modelId="{CE589FE0-7229-4756-AC94-0F6AC5E50D76}">
      <dgm:prSet phldrT="[Text]" custT="1"/>
      <dgm:spPr/>
      <dgm:t>
        <a:bodyPr/>
        <a:lstStyle/>
        <a:p>
          <a:r>
            <a:rPr lang="en-US" sz="1200" b="1" dirty="0">
              <a:latin typeface="Lub Dub" panose="020B0603030403020204"/>
            </a:rPr>
            <a:t>Foundations (</a:t>
          </a:r>
          <a:r>
            <a:rPr lang="en-US" sz="1200" b="1" dirty="0" err="1">
              <a:latin typeface="Lub Dub" panose="020B0603030403020204"/>
            </a:rPr>
            <a:t>eg</a:t>
          </a:r>
          <a:r>
            <a:rPr lang="en-US" sz="1200" b="1" dirty="0">
              <a:latin typeface="Lub Dub" panose="020B0603030403020204"/>
            </a:rPr>
            <a:t>, AHA/ASA) for ongoing advocacy, policymakers to guide change, state departments of public health for implementation of change</a:t>
          </a:r>
        </a:p>
      </dgm:t>
    </dgm:pt>
    <dgm:pt modelId="{769521E6-74BC-4A4F-9AE8-5B571025434F}" type="parTrans" cxnId="{54F99D33-BB08-4B8E-AC13-8467E9FCE9AF}">
      <dgm:prSet/>
      <dgm:spPr/>
      <dgm:t>
        <a:bodyPr/>
        <a:lstStyle/>
        <a:p>
          <a:endParaRPr lang="en-US"/>
        </a:p>
      </dgm:t>
    </dgm:pt>
    <dgm:pt modelId="{40559996-ABE5-4D7A-9DF7-0259D6E662F3}" type="sibTrans" cxnId="{54F99D33-BB08-4B8E-AC13-8467E9FCE9AF}">
      <dgm:prSet/>
      <dgm:spPr/>
      <dgm:t>
        <a:bodyPr/>
        <a:lstStyle/>
        <a:p>
          <a:endParaRPr lang="en-US"/>
        </a:p>
      </dgm:t>
    </dgm:pt>
    <dgm:pt modelId="{D14A850B-6C59-44E4-BA6D-A3C7D646770F}">
      <dgm:prSet phldrT="[Text]" custT="1"/>
      <dgm:spPr/>
      <dgm:t>
        <a:bodyPr/>
        <a:lstStyle/>
        <a:p>
          <a:r>
            <a:rPr lang="en-US" sz="1200" b="1" dirty="0">
              <a:latin typeface="Lub Dub" panose="020B0603030403020204"/>
            </a:rPr>
            <a:t>Providing a standardized methodology for collecting EMS data to facilitate evaluation processes &amp; operational improvements</a:t>
          </a:r>
        </a:p>
      </dgm:t>
    </dgm:pt>
    <dgm:pt modelId="{0165C094-DAAB-4559-BB84-DC681D4BE8FE}" type="parTrans" cxnId="{9E8FD689-4FA9-4B22-BBC2-8E61D9AB9FF6}">
      <dgm:prSet/>
      <dgm:spPr/>
      <dgm:t>
        <a:bodyPr/>
        <a:lstStyle/>
        <a:p>
          <a:endParaRPr lang="en-US"/>
        </a:p>
      </dgm:t>
    </dgm:pt>
    <dgm:pt modelId="{7E3EFA7D-51FF-445A-A838-815B244E620E}" type="sibTrans" cxnId="{9E8FD689-4FA9-4B22-BBC2-8E61D9AB9FF6}">
      <dgm:prSet/>
      <dgm:spPr/>
      <dgm:t>
        <a:bodyPr/>
        <a:lstStyle/>
        <a:p>
          <a:endParaRPr lang="en-US"/>
        </a:p>
      </dgm:t>
    </dgm:pt>
    <dgm:pt modelId="{69CB3C5C-9E74-4BED-9977-8B5EC2A9E4CB}">
      <dgm:prSet phldrT="[Text]" custT="1"/>
      <dgm:spPr/>
      <dgm:t>
        <a:bodyPr/>
        <a:lstStyle/>
        <a:p>
          <a:pPr algn="ctr"/>
          <a:r>
            <a:rPr lang="en-US" sz="1200" b="1" dirty="0">
              <a:latin typeface="Lub Dub" panose="020B0603030403020204"/>
            </a:rPr>
            <a:t>National EMS leadership organizations, foundations (</a:t>
          </a:r>
          <a:r>
            <a:rPr lang="en-US" sz="1200" b="1" dirty="0" err="1">
              <a:latin typeface="Lub Dub" panose="020B0603030403020204"/>
            </a:rPr>
            <a:t>eg</a:t>
          </a:r>
          <a:r>
            <a:rPr lang="en-US" sz="1200" b="1" dirty="0">
              <a:latin typeface="Lub Dub" panose="020B0603030403020204"/>
            </a:rPr>
            <a:t>, AHA/ASA) for ongoing advocacy</a:t>
          </a:r>
        </a:p>
      </dgm:t>
    </dgm:pt>
    <dgm:pt modelId="{6A846FB1-7682-43FB-BDF5-DEB1199150E7}" type="parTrans" cxnId="{5DF136B1-8D51-4CB5-A8D4-2E58F1608090}">
      <dgm:prSet/>
      <dgm:spPr/>
      <dgm:t>
        <a:bodyPr/>
        <a:lstStyle/>
        <a:p>
          <a:endParaRPr lang="en-US"/>
        </a:p>
      </dgm:t>
    </dgm:pt>
    <dgm:pt modelId="{7E40873A-A3EC-4232-839F-BB960340CAE6}" type="sibTrans" cxnId="{5DF136B1-8D51-4CB5-A8D4-2E58F1608090}">
      <dgm:prSet/>
      <dgm:spPr/>
      <dgm:t>
        <a:bodyPr/>
        <a:lstStyle/>
        <a:p>
          <a:endParaRPr lang="en-US"/>
        </a:p>
      </dgm:t>
    </dgm:pt>
    <dgm:pt modelId="{A7FB46CC-092E-490A-9A4E-8A67EC2C797E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  <a:latin typeface="Lub Dub" panose="020B0603030403020204"/>
            </a:rPr>
            <a:t>Challenges Encountered</a:t>
          </a:r>
        </a:p>
      </dgm:t>
    </dgm:pt>
    <dgm:pt modelId="{0E6B170D-BF97-4E25-BD9A-4B10B0303151}" type="parTrans" cxnId="{F805F2AD-2BE3-473C-B660-6F150983D3B4}">
      <dgm:prSet/>
      <dgm:spPr/>
      <dgm:t>
        <a:bodyPr/>
        <a:lstStyle/>
        <a:p>
          <a:endParaRPr lang="en-US"/>
        </a:p>
      </dgm:t>
    </dgm:pt>
    <dgm:pt modelId="{B94C9272-2B8C-4093-928D-B96EEC83F45B}" type="sibTrans" cxnId="{F805F2AD-2BE3-473C-B660-6F150983D3B4}">
      <dgm:prSet/>
      <dgm:spPr/>
      <dgm:t>
        <a:bodyPr/>
        <a:lstStyle/>
        <a:p>
          <a:endParaRPr lang="en-US"/>
        </a:p>
      </dgm:t>
    </dgm:pt>
    <dgm:pt modelId="{E7C3011D-79AF-483B-A1B1-4AD8775C9776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  <a:latin typeface="Lub Dub" panose="020B0603030403020204"/>
            </a:rPr>
            <a:t>Potential Strategies</a:t>
          </a:r>
        </a:p>
      </dgm:t>
    </dgm:pt>
    <dgm:pt modelId="{67F885D4-01D3-4A34-8837-B8B796CC61C2}" type="parTrans" cxnId="{190C3058-0778-4470-AC04-95C3F78495D4}">
      <dgm:prSet/>
      <dgm:spPr/>
      <dgm:t>
        <a:bodyPr/>
        <a:lstStyle/>
        <a:p>
          <a:endParaRPr lang="en-US"/>
        </a:p>
      </dgm:t>
    </dgm:pt>
    <dgm:pt modelId="{83AA63FE-4795-48F5-A334-17C634DC22B8}" type="sibTrans" cxnId="{190C3058-0778-4470-AC04-95C3F78495D4}">
      <dgm:prSet/>
      <dgm:spPr/>
      <dgm:t>
        <a:bodyPr/>
        <a:lstStyle/>
        <a:p>
          <a:endParaRPr lang="en-US"/>
        </a:p>
      </dgm:t>
    </dgm:pt>
    <dgm:pt modelId="{BD8AE2C2-642C-444F-89C2-FEC791750EBE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  <a:latin typeface="Lub Dub" panose="020B0603030403020204"/>
            </a:rPr>
            <a:t>Level of Intervention/Target Audience</a:t>
          </a:r>
        </a:p>
      </dgm:t>
    </dgm:pt>
    <dgm:pt modelId="{AC981997-16F2-408E-B1AB-F6852E3DC3C4}" type="parTrans" cxnId="{F1E8502B-93E7-48A9-9190-0071D370DF09}">
      <dgm:prSet/>
      <dgm:spPr/>
      <dgm:t>
        <a:bodyPr/>
        <a:lstStyle/>
        <a:p>
          <a:endParaRPr lang="en-US"/>
        </a:p>
      </dgm:t>
    </dgm:pt>
    <dgm:pt modelId="{CCE08AA3-3875-4E5A-944A-663B182C0CD9}" type="sibTrans" cxnId="{F1E8502B-93E7-48A9-9190-0071D370DF09}">
      <dgm:prSet/>
      <dgm:spPr/>
      <dgm:t>
        <a:bodyPr/>
        <a:lstStyle/>
        <a:p>
          <a:endParaRPr lang="en-US"/>
        </a:p>
      </dgm:t>
    </dgm:pt>
    <dgm:pt modelId="{23D6DE7F-A452-4535-8AC9-F5947452627E}" type="pres">
      <dgm:prSet presAssocID="{99FC5604-7008-44C3-9C8D-F2301EF028F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CDE6208-3A93-4B31-94DF-3A5AB59D8EC3}" type="pres">
      <dgm:prSet presAssocID="{99FC5604-7008-44C3-9C8D-F2301EF028FC}" presName="hierFlow" presStyleCnt="0"/>
      <dgm:spPr/>
    </dgm:pt>
    <dgm:pt modelId="{74D2BD85-B62C-4638-B28E-51E20C9C5E56}" type="pres">
      <dgm:prSet presAssocID="{99FC5604-7008-44C3-9C8D-F2301EF028FC}" presName="firstBuf" presStyleCnt="0"/>
      <dgm:spPr/>
    </dgm:pt>
    <dgm:pt modelId="{752448FE-AB6D-4987-9BDC-2D443FDC40E2}" type="pres">
      <dgm:prSet presAssocID="{99FC5604-7008-44C3-9C8D-F2301EF028F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E92D661-5100-4717-A29D-52CED820C22A}" type="pres">
      <dgm:prSet presAssocID="{00DBFCAD-8FC8-473E-802C-2B48134BA07A}" presName="Name17" presStyleCnt="0"/>
      <dgm:spPr/>
    </dgm:pt>
    <dgm:pt modelId="{79FF2D55-E1B4-418E-B045-39CDB9533D3D}" type="pres">
      <dgm:prSet presAssocID="{00DBFCAD-8FC8-473E-802C-2B48134BA07A}" presName="level1Shape" presStyleLbl="node0" presStyleIdx="0" presStyleCnt="1" custLinFactNeighborX="-27">
        <dgm:presLayoutVars>
          <dgm:chPref val="3"/>
        </dgm:presLayoutVars>
      </dgm:prSet>
      <dgm:spPr/>
    </dgm:pt>
    <dgm:pt modelId="{70478944-C3C2-4937-9197-8AB6127BD497}" type="pres">
      <dgm:prSet presAssocID="{00DBFCAD-8FC8-473E-802C-2B48134BA07A}" presName="hierChild2" presStyleCnt="0"/>
      <dgm:spPr/>
    </dgm:pt>
    <dgm:pt modelId="{DC3A5391-931D-4085-93DA-2B071F296B98}" type="pres">
      <dgm:prSet presAssocID="{735ABCAE-55CB-4183-BB61-D1C3BF153822}" presName="Name25" presStyleLbl="parChTrans1D2" presStyleIdx="0" presStyleCnt="2"/>
      <dgm:spPr/>
    </dgm:pt>
    <dgm:pt modelId="{A434183E-9F50-4A19-9036-55AB8B301536}" type="pres">
      <dgm:prSet presAssocID="{735ABCAE-55CB-4183-BB61-D1C3BF153822}" presName="connTx" presStyleLbl="parChTrans1D2" presStyleIdx="0" presStyleCnt="2"/>
      <dgm:spPr/>
    </dgm:pt>
    <dgm:pt modelId="{C8367D4A-6C3F-4B81-A649-B08FD2E41FD7}" type="pres">
      <dgm:prSet presAssocID="{0BE2E8F1-5053-4C54-BDE8-EFFF3D3E6B68}" presName="Name30" presStyleCnt="0"/>
      <dgm:spPr/>
    </dgm:pt>
    <dgm:pt modelId="{50CE3479-DD85-48EA-B21D-15A1C4CD78AD}" type="pres">
      <dgm:prSet presAssocID="{0BE2E8F1-5053-4C54-BDE8-EFFF3D3E6B68}" presName="level2Shape" presStyleLbl="node2" presStyleIdx="0" presStyleCnt="2"/>
      <dgm:spPr/>
    </dgm:pt>
    <dgm:pt modelId="{D971E457-F7F6-4375-9576-F83215BD24C0}" type="pres">
      <dgm:prSet presAssocID="{0BE2E8F1-5053-4C54-BDE8-EFFF3D3E6B68}" presName="hierChild3" presStyleCnt="0"/>
      <dgm:spPr/>
    </dgm:pt>
    <dgm:pt modelId="{8BC946BF-2E1F-4FC7-9C55-1948A5F69D23}" type="pres">
      <dgm:prSet presAssocID="{769521E6-74BC-4A4F-9AE8-5B571025434F}" presName="Name25" presStyleLbl="parChTrans1D3" presStyleIdx="0" presStyleCnt="2"/>
      <dgm:spPr/>
    </dgm:pt>
    <dgm:pt modelId="{9D1B6E06-E36D-480D-82BA-BD0BA82144B6}" type="pres">
      <dgm:prSet presAssocID="{769521E6-74BC-4A4F-9AE8-5B571025434F}" presName="connTx" presStyleLbl="parChTrans1D3" presStyleIdx="0" presStyleCnt="2"/>
      <dgm:spPr/>
    </dgm:pt>
    <dgm:pt modelId="{B0B74D89-1712-4A8A-AB1D-3AB0F2CE704B}" type="pres">
      <dgm:prSet presAssocID="{CE589FE0-7229-4756-AC94-0F6AC5E50D76}" presName="Name30" presStyleCnt="0"/>
      <dgm:spPr/>
    </dgm:pt>
    <dgm:pt modelId="{E2BE4CBC-FF0D-4532-B82B-B29DEA0966EF}" type="pres">
      <dgm:prSet presAssocID="{CE589FE0-7229-4756-AC94-0F6AC5E50D76}" presName="level2Shape" presStyleLbl="node3" presStyleIdx="0" presStyleCnt="2"/>
      <dgm:spPr/>
    </dgm:pt>
    <dgm:pt modelId="{78FD00DA-9971-4083-ABEF-41FF43456F3C}" type="pres">
      <dgm:prSet presAssocID="{CE589FE0-7229-4756-AC94-0F6AC5E50D76}" presName="hierChild3" presStyleCnt="0"/>
      <dgm:spPr/>
    </dgm:pt>
    <dgm:pt modelId="{154A419B-CE90-436B-A1A5-97ECC8466D72}" type="pres">
      <dgm:prSet presAssocID="{0165C094-DAAB-4559-BB84-DC681D4BE8FE}" presName="Name25" presStyleLbl="parChTrans1D2" presStyleIdx="1" presStyleCnt="2"/>
      <dgm:spPr/>
    </dgm:pt>
    <dgm:pt modelId="{95A57335-D6EE-4929-9082-9EEE8A9C6A7D}" type="pres">
      <dgm:prSet presAssocID="{0165C094-DAAB-4559-BB84-DC681D4BE8FE}" presName="connTx" presStyleLbl="parChTrans1D2" presStyleIdx="1" presStyleCnt="2"/>
      <dgm:spPr/>
    </dgm:pt>
    <dgm:pt modelId="{C44C11F9-55E2-49F7-99F6-00C4B5B3D4B2}" type="pres">
      <dgm:prSet presAssocID="{D14A850B-6C59-44E4-BA6D-A3C7D646770F}" presName="Name30" presStyleCnt="0"/>
      <dgm:spPr/>
    </dgm:pt>
    <dgm:pt modelId="{5A20D9C7-3169-4195-8FDB-06A256793C01}" type="pres">
      <dgm:prSet presAssocID="{D14A850B-6C59-44E4-BA6D-A3C7D646770F}" presName="level2Shape" presStyleLbl="node2" presStyleIdx="1" presStyleCnt="2" custLinFactNeighborX="423" custLinFactNeighborY="-486"/>
      <dgm:spPr/>
    </dgm:pt>
    <dgm:pt modelId="{52840592-58BE-4487-8730-4F169FD84BB0}" type="pres">
      <dgm:prSet presAssocID="{D14A850B-6C59-44E4-BA6D-A3C7D646770F}" presName="hierChild3" presStyleCnt="0"/>
      <dgm:spPr/>
    </dgm:pt>
    <dgm:pt modelId="{A9C64830-77F2-4B7B-8672-A16F1E7CDADE}" type="pres">
      <dgm:prSet presAssocID="{6A846FB1-7682-43FB-BDF5-DEB1199150E7}" presName="Name25" presStyleLbl="parChTrans1D3" presStyleIdx="1" presStyleCnt="2"/>
      <dgm:spPr/>
    </dgm:pt>
    <dgm:pt modelId="{1AC58105-E7F2-4E34-B04D-E07090636D4F}" type="pres">
      <dgm:prSet presAssocID="{6A846FB1-7682-43FB-BDF5-DEB1199150E7}" presName="connTx" presStyleLbl="parChTrans1D3" presStyleIdx="1" presStyleCnt="2"/>
      <dgm:spPr/>
    </dgm:pt>
    <dgm:pt modelId="{F8F07CD1-6847-4623-9E88-59F0FFAF4C82}" type="pres">
      <dgm:prSet presAssocID="{69CB3C5C-9E74-4BED-9977-8B5EC2A9E4CB}" presName="Name30" presStyleCnt="0"/>
      <dgm:spPr/>
    </dgm:pt>
    <dgm:pt modelId="{0A58B4A8-3BB7-4522-9E7F-55FC153F132A}" type="pres">
      <dgm:prSet presAssocID="{69CB3C5C-9E74-4BED-9977-8B5EC2A9E4CB}" presName="level2Shape" presStyleLbl="node3" presStyleIdx="1" presStyleCnt="2"/>
      <dgm:spPr/>
    </dgm:pt>
    <dgm:pt modelId="{5906A9A1-B926-4BA1-8440-24C57E9B972E}" type="pres">
      <dgm:prSet presAssocID="{69CB3C5C-9E74-4BED-9977-8B5EC2A9E4CB}" presName="hierChild3" presStyleCnt="0"/>
      <dgm:spPr/>
    </dgm:pt>
    <dgm:pt modelId="{29C55587-CA9D-4408-9D43-1EB807744BCA}" type="pres">
      <dgm:prSet presAssocID="{99FC5604-7008-44C3-9C8D-F2301EF028FC}" presName="bgShapesFlow" presStyleCnt="0"/>
      <dgm:spPr/>
    </dgm:pt>
    <dgm:pt modelId="{02C143C3-ABE4-42F1-82E5-F47785312759}" type="pres">
      <dgm:prSet presAssocID="{A7FB46CC-092E-490A-9A4E-8A67EC2C797E}" presName="rectComp" presStyleCnt="0"/>
      <dgm:spPr/>
    </dgm:pt>
    <dgm:pt modelId="{7D8A0A29-B955-4A8B-B12B-33113BF7755F}" type="pres">
      <dgm:prSet presAssocID="{A7FB46CC-092E-490A-9A4E-8A67EC2C797E}" presName="bgRect" presStyleLbl="bgShp" presStyleIdx="0" presStyleCnt="3"/>
      <dgm:spPr/>
    </dgm:pt>
    <dgm:pt modelId="{1767F1B9-B678-4555-BD32-73050E88327D}" type="pres">
      <dgm:prSet presAssocID="{A7FB46CC-092E-490A-9A4E-8A67EC2C797E}" presName="bgRectTx" presStyleLbl="bgShp" presStyleIdx="0" presStyleCnt="3">
        <dgm:presLayoutVars>
          <dgm:bulletEnabled val="1"/>
        </dgm:presLayoutVars>
      </dgm:prSet>
      <dgm:spPr/>
    </dgm:pt>
    <dgm:pt modelId="{D12DAC04-9A97-4A69-9D0A-3B153675E354}" type="pres">
      <dgm:prSet presAssocID="{A7FB46CC-092E-490A-9A4E-8A67EC2C797E}" presName="spComp" presStyleCnt="0"/>
      <dgm:spPr/>
    </dgm:pt>
    <dgm:pt modelId="{45EF69F7-C680-43BB-99EC-607B772DBF7B}" type="pres">
      <dgm:prSet presAssocID="{A7FB46CC-092E-490A-9A4E-8A67EC2C797E}" presName="hSp" presStyleCnt="0"/>
      <dgm:spPr/>
    </dgm:pt>
    <dgm:pt modelId="{0DE89A35-206B-4D1F-B869-6ADB7B8F2C72}" type="pres">
      <dgm:prSet presAssocID="{E7C3011D-79AF-483B-A1B1-4AD8775C9776}" presName="rectComp" presStyleCnt="0"/>
      <dgm:spPr/>
    </dgm:pt>
    <dgm:pt modelId="{27A69D41-5F20-442E-B82B-989C39F5CFF7}" type="pres">
      <dgm:prSet presAssocID="{E7C3011D-79AF-483B-A1B1-4AD8775C9776}" presName="bgRect" presStyleLbl="bgShp" presStyleIdx="1" presStyleCnt="3"/>
      <dgm:spPr/>
    </dgm:pt>
    <dgm:pt modelId="{BD6E665F-A583-4A91-BEBA-E9A2AE9BAF88}" type="pres">
      <dgm:prSet presAssocID="{E7C3011D-79AF-483B-A1B1-4AD8775C9776}" presName="bgRectTx" presStyleLbl="bgShp" presStyleIdx="1" presStyleCnt="3">
        <dgm:presLayoutVars>
          <dgm:bulletEnabled val="1"/>
        </dgm:presLayoutVars>
      </dgm:prSet>
      <dgm:spPr/>
    </dgm:pt>
    <dgm:pt modelId="{D558F975-1009-4AE0-A308-4D08BBFA04FD}" type="pres">
      <dgm:prSet presAssocID="{E7C3011D-79AF-483B-A1B1-4AD8775C9776}" presName="spComp" presStyleCnt="0"/>
      <dgm:spPr/>
    </dgm:pt>
    <dgm:pt modelId="{CEEEB12C-9A29-47EC-9757-47E3D99F4BDF}" type="pres">
      <dgm:prSet presAssocID="{E7C3011D-79AF-483B-A1B1-4AD8775C9776}" presName="hSp" presStyleCnt="0"/>
      <dgm:spPr/>
    </dgm:pt>
    <dgm:pt modelId="{C1728737-EB5A-409E-BBFB-B773C52E1A19}" type="pres">
      <dgm:prSet presAssocID="{BD8AE2C2-642C-444F-89C2-FEC791750EBE}" presName="rectComp" presStyleCnt="0"/>
      <dgm:spPr/>
    </dgm:pt>
    <dgm:pt modelId="{F8E6FDDE-0D9B-46F3-80A8-7AB1FE5E989E}" type="pres">
      <dgm:prSet presAssocID="{BD8AE2C2-642C-444F-89C2-FEC791750EBE}" presName="bgRect" presStyleLbl="bgShp" presStyleIdx="2" presStyleCnt="3"/>
      <dgm:spPr/>
    </dgm:pt>
    <dgm:pt modelId="{D7123B7B-70F4-4045-9E43-60C58CBD05BA}" type="pres">
      <dgm:prSet presAssocID="{BD8AE2C2-642C-444F-89C2-FEC791750EBE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DE86A802-1FAF-4F45-BED7-F7EADEA00D3A}" type="presOf" srcId="{6A846FB1-7682-43FB-BDF5-DEB1199150E7}" destId="{1AC58105-E7F2-4E34-B04D-E07090636D4F}" srcOrd="1" destOrd="0" presId="urn:microsoft.com/office/officeart/2005/8/layout/hierarchy5"/>
    <dgm:cxn modelId="{FA208104-65F1-4C15-A137-7E9515748B48}" type="presOf" srcId="{99FC5604-7008-44C3-9C8D-F2301EF028FC}" destId="{23D6DE7F-A452-4535-8AC9-F5947452627E}" srcOrd="0" destOrd="0" presId="urn:microsoft.com/office/officeart/2005/8/layout/hierarchy5"/>
    <dgm:cxn modelId="{2F27F204-357B-443C-831A-498A345AFB22}" type="presOf" srcId="{735ABCAE-55CB-4183-BB61-D1C3BF153822}" destId="{A434183E-9F50-4A19-9036-55AB8B301536}" srcOrd="1" destOrd="0" presId="urn:microsoft.com/office/officeart/2005/8/layout/hierarchy5"/>
    <dgm:cxn modelId="{7EA87A05-93C8-444B-BDE6-8ADF8FD56A67}" type="presOf" srcId="{A7FB46CC-092E-490A-9A4E-8A67EC2C797E}" destId="{1767F1B9-B678-4555-BD32-73050E88327D}" srcOrd="1" destOrd="0" presId="urn:microsoft.com/office/officeart/2005/8/layout/hierarchy5"/>
    <dgm:cxn modelId="{8C9A0F10-5C19-485B-AFBF-491AF666401A}" type="presOf" srcId="{BD8AE2C2-642C-444F-89C2-FEC791750EBE}" destId="{F8E6FDDE-0D9B-46F3-80A8-7AB1FE5E989E}" srcOrd="0" destOrd="0" presId="urn:microsoft.com/office/officeart/2005/8/layout/hierarchy5"/>
    <dgm:cxn modelId="{06003B2A-B102-4BB4-B6E4-E8756D86356A}" srcId="{99FC5604-7008-44C3-9C8D-F2301EF028FC}" destId="{00DBFCAD-8FC8-473E-802C-2B48134BA07A}" srcOrd="0" destOrd="0" parTransId="{1F87AB86-BA4B-4002-8D3D-5CD7A054E81E}" sibTransId="{573FA354-0F00-44B7-8511-C176462F8946}"/>
    <dgm:cxn modelId="{F1E8502B-93E7-48A9-9190-0071D370DF09}" srcId="{99FC5604-7008-44C3-9C8D-F2301EF028FC}" destId="{BD8AE2C2-642C-444F-89C2-FEC791750EBE}" srcOrd="3" destOrd="0" parTransId="{AC981997-16F2-408E-B1AB-F6852E3DC3C4}" sibTransId="{CCE08AA3-3875-4E5A-944A-663B182C0CD9}"/>
    <dgm:cxn modelId="{2CCBD62D-E59F-4CCD-B4FD-1009D45A107F}" type="presOf" srcId="{769521E6-74BC-4A4F-9AE8-5B571025434F}" destId="{8BC946BF-2E1F-4FC7-9C55-1948A5F69D23}" srcOrd="0" destOrd="0" presId="urn:microsoft.com/office/officeart/2005/8/layout/hierarchy5"/>
    <dgm:cxn modelId="{54F99D33-BB08-4B8E-AC13-8467E9FCE9AF}" srcId="{0BE2E8F1-5053-4C54-BDE8-EFFF3D3E6B68}" destId="{CE589FE0-7229-4756-AC94-0F6AC5E50D76}" srcOrd="0" destOrd="0" parTransId="{769521E6-74BC-4A4F-9AE8-5B571025434F}" sibTransId="{40559996-ABE5-4D7A-9DF7-0259D6E662F3}"/>
    <dgm:cxn modelId="{35FAA03D-DC21-4D26-94E6-16FCED26A254}" type="presOf" srcId="{769521E6-74BC-4A4F-9AE8-5B571025434F}" destId="{9D1B6E06-E36D-480D-82BA-BD0BA82144B6}" srcOrd="1" destOrd="0" presId="urn:microsoft.com/office/officeart/2005/8/layout/hierarchy5"/>
    <dgm:cxn modelId="{EE079A66-C79D-439A-9E1D-C904270EDD1A}" srcId="{00DBFCAD-8FC8-473E-802C-2B48134BA07A}" destId="{0BE2E8F1-5053-4C54-BDE8-EFFF3D3E6B68}" srcOrd="0" destOrd="0" parTransId="{735ABCAE-55CB-4183-BB61-D1C3BF153822}" sibTransId="{2D22A37A-7D3C-4892-A95C-23933C216E87}"/>
    <dgm:cxn modelId="{C9370778-ABA5-4464-8FCC-AA7AE235451E}" type="presOf" srcId="{BD8AE2C2-642C-444F-89C2-FEC791750EBE}" destId="{D7123B7B-70F4-4045-9E43-60C58CBD05BA}" srcOrd="1" destOrd="0" presId="urn:microsoft.com/office/officeart/2005/8/layout/hierarchy5"/>
    <dgm:cxn modelId="{190C3058-0778-4470-AC04-95C3F78495D4}" srcId="{99FC5604-7008-44C3-9C8D-F2301EF028FC}" destId="{E7C3011D-79AF-483B-A1B1-4AD8775C9776}" srcOrd="2" destOrd="0" parTransId="{67F885D4-01D3-4A34-8837-B8B796CC61C2}" sibTransId="{83AA63FE-4795-48F5-A334-17C634DC22B8}"/>
    <dgm:cxn modelId="{9E8FD689-4FA9-4B22-BBC2-8E61D9AB9FF6}" srcId="{00DBFCAD-8FC8-473E-802C-2B48134BA07A}" destId="{D14A850B-6C59-44E4-BA6D-A3C7D646770F}" srcOrd="1" destOrd="0" parTransId="{0165C094-DAAB-4559-BB84-DC681D4BE8FE}" sibTransId="{7E3EFA7D-51FF-445A-A838-815B244E620E}"/>
    <dgm:cxn modelId="{9BF08DA8-59C0-4BCB-9D32-35617E3D4E53}" type="presOf" srcId="{735ABCAE-55CB-4183-BB61-D1C3BF153822}" destId="{DC3A5391-931D-4085-93DA-2B071F296B98}" srcOrd="0" destOrd="0" presId="urn:microsoft.com/office/officeart/2005/8/layout/hierarchy5"/>
    <dgm:cxn modelId="{F805F2AD-2BE3-473C-B660-6F150983D3B4}" srcId="{99FC5604-7008-44C3-9C8D-F2301EF028FC}" destId="{A7FB46CC-092E-490A-9A4E-8A67EC2C797E}" srcOrd="1" destOrd="0" parTransId="{0E6B170D-BF97-4E25-BD9A-4B10B0303151}" sibTransId="{B94C9272-2B8C-4093-928D-B96EEC83F45B}"/>
    <dgm:cxn modelId="{5DF136B1-8D51-4CB5-A8D4-2E58F1608090}" srcId="{D14A850B-6C59-44E4-BA6D-A3C7D646770F}" destId="{69CB3C5C-9E74-4BED-9977-8B5EC2A9E4CB}" srcOrd="0" destOrd="0" parTransId="{6A846FB1-7682-43FB-BDF5-DEB1199150E7}" sibTransId="{7E40873A-A3EC-4232-839F-BB960340CAE6}"/>
    <dgm:cxn modelId="{4B3905BA-804D-427A-B038-DA294CC2B2C9}" type="presOf" srcId="{0165C094-DAAB-4559-BB84-DC681D4BE8FE}" destId="{154A419B-CE90-436B-A1A5-97ECC8466D72}" srcOrd="0" destOrd="0" presId="urn:microsoft.com/office/officeart/2005/8/layout/hierarchy5"/>
    <dgm:cxn modelId="{E2A439C4-E4E4-48DC-805E-3939046F5C8D}" type="presOf" srcId="{00DBFCAD-8FC8-473E-802C-2B48134BA07A}" destId="{79FF2D55-E1B4-418E-B045-39CDB9533D3D}" srcOrd="0" destOrd="0" presId="urn:microsoft.com/office/officeart/2005/8/layout/hierarchy5"/>
    <dgm:cxn modelId="{11CA33C6-CAC2-4927-B061-10BBBBCBACC4}" type="presOf" srcId="{CE589FE0-7229-4756-AC94-0F6AC5E50D76}" destId="{E2BE4CBC-FF0D-4532-B82B-B29DEA0966EF}" srcOrd="0" destOrd="0" presId="urn:microsoft.com/office/officeart/2005/8/layout/hierarchy5"/>
    <dgm:cxn modelId="{614306CB-5721-42EB-B73E-792B95EAFBBD}" type="presOf" srcId="{0BE2E8F1-5053-4C54-BDE8-EFFF3D3E6B68}" destId="{50CE3479-DD85-48EA-B21D-15A1C4CD78AD}" srcOrd="0" destOrd="0" presId="urn:microsoft.com/office/officeart/2005/8/layout/hierarchy5"/>
    <dgm:cxn modelId="{368A9BCF-16D3-47FA-8A4B-D19DD2EE1280}" type="presOf" srcId="{6A846FB1-7682-43FB-BDF5-DEB1199150E7}" destId="{A9C64830-77F2-4B7B-8672-A16F1E7CDADE}" srcOrd="0" destOrd="0" presId="urn:microsoft.com/office/officeart/2005/8/layout/hierarchy5"/>
    <dgm:cxn modelId="{2CCCE7D3-549B-4191-BC71-D2ACB8F21173}" type="presOf" srcId="{A7FB46CC-092E-490A-9A4E-8A67EC2C797E}" destId="{7D8A0A29-B955-4A8B-B12B-33113BF7755F}" srcOrd="0" destOrd="0" presId="urn:microsoft.com/office/officeart/2005/8/layout/hierarchy5"/>
    <dgm:cxn modelId="{5420D9D6-C4D4-4240-9F1B-2C903C0EDF20}" type="presOf" srcId="{E7C3011D-79AF-483B-A1B1-4AD8775C9776}" destId="{27A69D41-5F20-442E-B82B-989C39F5CFF7}" srcOrd="0" destOrd="0" presId="urn:microsoft.com/office/officeart/2005/8/layout/hierarchy5"/>
    <dgm:cxn modelId="{5B4DA9D8-8587-4C37-B2B5-DDFA9DA98C4D}" type="presOf" srcId="{E7C3011D-79AF-483B-A1B1-4AD8775C9776}" destId="{BD6E665F-A583-4A91-BEBA-E9A2AE9BAF88}" srcOrd="1" destOrd="0" presId="urn:microsoft.com/office/officeart/2005/8/layout/hierarchy5"/>
    <dgm:cxn modelId="{087490EC-D2C8-4B17-9F83-428CAB268284}" type="presOf" srcId="{69CB3C5C-9E74-4BED-9977-8B5EC2A9E4CB}" destId="{0A58B4A8-3BB7-4522-9E7F-55FC153F132A}" srcOrd="0" destOrd="0" presId="urn:microsoft.com/office/officeart/2005/8/layout/hierarchy5"/>
    <dgm:cxn modelId="{E8944EED-9AC8-42AD-B00B-A304011BCAF3}" type="presOf" srcId="{0165C094-DAAB-4559-BB84-DC681D4BE8FE}" destId="{95A57335-D6EE-4929-9082-9EEE8A9C6A7D}" srcOrd="1" destOrd="0" presId="urn:microsoft.com/office/officeart/2005/8/layout/hierarchy5"/>
    <dgm:cxn modelId="{631793F5-8A5A-4CA5-8222-DDC2B62344E4}" type="presOf" srcId="{D14A850B-6C59-44E4-BA6D-A3C7D646770F}" destId="{5A20D9C7-3169-4195-8FDB-06A256793C01}" srcOrd="0" destOrd="0" presId="urn:microsoft.com/office/officeart/2005/8/layout/hierarchy5"/>
    <dgm:cxn modelId="{C29C138A-AC91-4034-883F-9500D92CA853}" type="presParOf" srcId="{23D6DE7F-A452-4535-8AC9-F5947452627E}" destId="{CCDE6208-3A93-4B31-94DF-3A5AB59D8EC3}" srcOrd="0" destOrd="0" presId="urn:microsoft.com/office/officeart/2005/8/layout/hierarchy5"/>
    <dgm:cxn modelId="{03CC3FBD-34DE-4E0E-8F98-56C9B386A69E}" type="presParOf" srcId="{CCDE6208-3A93-4B31-94DF-3A5AB59D8EC3}" destId="{74D2BD85-B62C-4638-B28E-51E20C9C5E56}" srcOrd="0" destOrd="0" presId="urn:microsoft.com/office/officeart/2005/8/layout/hierarchy5"/>
    <dgm:cxn modelId="{944E0E6F-D949-43B7-84FB-E04116F9DED6}" type="presParOf" srcId="{CCDE6208-3A93-4B31-94DF-3A5AB59D8EC3}" destId="{752448FE-AB6D-4987-9BDC-2D443FDC40E2}" srcOrd="1" destOrd="0" presId="urn:microsoft.com/office/officeart/2005/8/layout/hierarchy5"/>
    <dgm:cxn modelId="{88C54431-9741-4B0D-8962-C82B6836929A}" type="presParOf" srcId="{752448FE-AB6D-4987-9BDC-2D443FDC40E2}" destId="{CE92D661-5100-4717-A29D-52CED820C22A}" srcOrd="0" destOrd="0" presId="urn:microsoft.com/office/officeart/2005/8/layout/hierarchy5"/>
    <dgm:cxn modelId="{BB762DB7-F4E6-461B-8623-401AB5E6B6A6}" type="presParOf" srcId="{CE92D661-5100-4717-A29D-52CED820C22A}" destId="{79FF2D55-E1B4-418E-B045-39CDB9533D3D}" srcOrd="0" destOrd="0" presId="urn:microsoft.com/office/officeart/2005/8/layout/hierarchy5"/>
    <dgm:cxn modelId="{B8A08CE5-D290-405F-B94A-7A75132E9CA7}" type="presParOf" srcId="{CE92D661-5100-4717-A29D-52CED820C22A}" destId="{70478944-C3C2-4937-9197-8AB6127BD497}" srcOrd="1" destOrd="0" presId="urn:microsoft.com/office/officeart/2005/8/layout/hierarchy5"/>
    <dgm:cxn modelId="{D887F4A3-9F8C-4395-B03E-4096EAEA5C0A}" type="presParOf" srcId="{70478944-C3C2-4937-9197-8AB6127BD497}" destId="{DC3A5391-931D-4085-93DA-2B071F296B98}" srcOrd="0" destOrd="0" presId="urn:microsoft.com/office/officeart/2005/8/layout/hierarchy5"/>
    <dgm:cxn modelId="{D0914913-5200-4C4F-9076-5DB9F2CC5BA9}" type="presParOf" srcId="{DC3A5391-931D-4085-93DA-2B071F296B98}" destId="{A434183E-9F50-4A19-9036-55AB8B301536}" srcOrd="0" destOrd="0" presId="urn:microsoft.com/office/officeart/2005/8/layout/hierarchy5"/>
    <dgm:cxn modelId="{90F114FC-C91E-4E25-BF7D-161DDECF21D9}" type="presParOf" srcId="{70478944-C3C2-4937-9197-8AB6127BD497}" destId="{C8367D4A-6C3F-4B81-A649-B08FD2E41FD7}" srcOrd="1" destOrd="0" presId="urn:microsoft.com/office/officeart/2005/8/layout/hierarchy5"/>
    <dgm:cxn modelId="{419BE58F-27F0-4525-9785-EFCF187970FE}" type="presParOf" srcId="{C8367D4A-6C3F-4B81-A649-B08FD2E41FD7}" destId="{50CE3479-DD85-48EA-B21D-15A1C4CD78AD}" srcOrd="0" destOrd="0" presId="urn:microsoft.com/office/officeart/2005/8/layout/hierarchy5"/>
    <dgm:cxn modelId="{903BBFA0-30D7-4FC3-9C02-60853ED37A7B}" type="presParOf" srcId="{C8367D4A-6C3F-4B81-A649-B08FD2E41FD7}" destId="{D971E457-F7F6-4375-9576-F83215BD24C0}" srcOrd="1" destOrd="0" presId="urn:microsoft.com/office/officeart/2005/8/layout/hierarchy5"/>
    <dgm:cxn modelId="{34995A6C-6628-4969-8AB9-F0C72546E060}" type="presParOf" srcId="{D971E457-F7F6-4375-9576-F83215BD24C0}" destId="{8BC946BF-2E1F-4FC7-9C55-1948A5F69D23}" srcOrd="0" destOrd="0" presId="urn:microsoft.com/office/officeart/2005/8/layout/hierarchy5"/>
    <dgm:cxn modelId="{271B4C87-6152-4B30-8FCF-63A10EE45BA2}" type="presParOf" srcId="{8BC946BF-2E1F-4FC7-9C55-1948A5F69D23}" destId="{9D1B6E06-E36D-480D-82BA-BD0BA82144B6}" srcOrd="0" destOrd="0" presId="urn:microsoft.com/office/officeart/2005/8/layout/hierarchy5"/>
    <dgm:cxn modelId="{582C983E-8992-4DCF-8BA4-87AA23BC787C}" type="presParOf" srcId="{D971E457-F7F6-4375-9576-F83215BD24C0}" destId="{B0B74D89-1712-4A8A-AB1D-3AB0F2CE704B}" srcOrd="1" destOrd="0" presId="urn:microsoft.com/office/officeart/2005/8/layout/hierarchy5"/>
    <dgm:cxn modelId="{BF105D7D-4651-4228-8C3A-8409FD8E8447}" type="presParOf" srcId="{B0B74D89-1712-4A8A-AB1D-3AB0F2CE704B}" destId="{E2BE4CBC-FF0D-4532-B82B-B29DEA0966EF}" srcOrd="0" destOrd="0" presId="urn:microsoft.com/office/officeart/2005/8/layout/hierarchy5"/>
    <dgm:cxn modelId="{ED56349D-A9AA-4339-A38F-E926AF1FFA5B}" type="presParOf" srcId="{B0B74D89-1712-4A8A-AB1D-3AB0F2CE704B}" destId="{78FD00DA-9971-4083-ABEF-41FF43456F3C}" srcOrd="1" destOrd="0" presId="urn:microsoft.com/office/officeart/2005/8/layout/hierarchy5"/>
    <dgm:cxn modelId="{2E836A26-27FA-4AB7-AEFA-12CF4CC5E527}" type="presParOf" srcId="{70478944-C3C2-4937-9197-8AB6127BD497}" destId="{154A419B-CE90-436B-A1A5-97ECC8466D72}" srcOrd="2" destOrd="0" presId="urn:microsoft.com/office/officeart/2005/8/layout/hierarchy5"/>
    <dgm:cxn modelId="{F08CAF1C-C449-4B14-863D-5309D6D6C5F9}" type="presParOf" srcId="{154A419B-CE90-436B-A1A5-97ECC8466D72}" destId="{95A57335-D6EE-4929-9082-9EEE8A9C6A7D}" srcOrd="0" destOrd="0" presId="urn:microsoft.com/office/officeart/2005/8/layout/hierarchy5"/>
    <dgm:cxn modelId="{81AF4A74-C6D5-47D2-B274-98D264B626B9}" type="presParOf" srcId="{70478944-C3C2-4937-9197-8AB6127BD497}" destId="{C44C11F9-55E2-49F7-99F6-00C4B5B3D4B2}" srcOrd="3" destOrd="0" presId="urn:microsoft.com/office/officeart/2005/8/layout/hierarchy5"/>
    <dgm:cxn modelId="{8618068B-3203-442D-810A-D2E1ECABD124}" type="presParOf" srcId="{C44C11F9-55E2-49F7-99F6-00C4B5B3D4B2}" destId="{5A20D9C7-3169-4195-8FDB-06A256793C01}" srcOrd="0" destOrd="0" presId="urn:microsoft.com/office/officeart/2005/8/layout/hierarchy5"/>
    <dgm:cxn modelId="{8E831B14-262B-42D0-A12A-7F5424ACA7F0}" type="presParOf" srcId="{C44C11F9-55E2-49F7-99F6-00C4B5B3D4B2}" destId="{52840592-58BE-4487-8730-4F169FD84BB0}" srcOrd="1" destOrd="0" presId="urn:microsoft.com/office/officeart/2005/8/layout/hierarchy5"/>
    <dgm:cxn modelId="{698274E8-F4D1-4392-A533-3607829CC64D}" type="presParOf" srcId="{52840592-58BE-4487-8730-4F169FD84BB0}" destId="{A9C64830-77F2-4B7B-8672-A16F1E7CDADE}" srcOrd="0" destOrd="0" presId="urn:microsoft.com/office/officeart/2005/8/layout/hierarchy5"/>
    <dgm:cxn modelId="{2A9C8C5F-0BE9-4CFB-AEAB-329B9FB453E2}" type="presParOf" srcId="{A9C64830-77F2-4B7B-8672-A16F1E7CDADE}" destId="{1AC58105-E7F2-4E34-B04D-E07090636D4F}" srcOrd="0" destOrd="0" presId="urn:microsoft.com/office/officeart/2005/8/layout/hierarchy5"/>
    <dgm:cxn modelId="{38EC8BE0-E41E-4218-8FFB-271FE7C85ACE}" type="presParOf" srcId="{52840592-58BE-4487-8730-4F169FD84BB0}" destId="{F8F07CD1-6847-4623-9E88-59F0FFAF4C82}" srcOrd="1" destOrd="0" presId="urn:microsoft.com/office/officeart/2005/8/layout/hierarchy5"/>
    <dgm:cxn modelId="{DC06C8FE-728F-495F-8EBE-702BEC24FBAE}" type="presParOf" srcId="{F8F07CD1-6847-4623-9E88-59F0FFAF4C82}" destId="{0A58B4A8-3BB7-4522-9E7F-55FC153F132A}" srcOrd="0" destOrd="0" presId="urn:microsoft.com/office/officeart/2005/8/layout/hierarchy5"/>
    <dgm:cxn modelId="{B29F07B6-5E14-45ED-B5F4-B027392AE6AC}" type="presParOf" srcId="{F8F07CD1-6847-4623-9E88-59F0FFAF4C82}" destId="{5906A9A1-B926-4BA1-8440-24C57E9B972E}" srcOrd="1" destOrd="0" presId="urn:microsoft.com/office/officeart/2005/8/layout/hierarchy5"/>
    <dgm:cxn modelId="{1F6443AB-99EF-485F-B402-A9AC5532A589}" type="presParOf" srcId="{23D6DE7F-A452-4535-8AC9-F5947452627E}" destId="{29C55587-CA9D-4408-9D43-1EB807744BCA}" srcOrd="1" destOrd="0" presId="urn:microsoft.com/office/officeart/2005/8/layout/hierarchy5"/>
    <dgm:cxn modelId="{864C2036-D304-435D-A7F4-2BEB925470D9}" type="presParOf" srcId="{29C55587-CA9D-4408-9D43-1EB807744BCA}" destId="{02C143C3-ABE4-42F1-82E5-F47785312759}" srcOrd="0" destOrd="0" presId="urn:microsoft.com/office/officeart/2005/8/layout/hierarchy5"/>
    <dgm:cxn modelId="{3B31DE8B-C3A8-44B2-A6F6-71B547614E8E}" type="presParOf" srcId="{02C143C3-ABE4-42F1-82E5-F47785312759}" destId="{7D8A0A29-B955-4A8B-B12B-33113BF7755F}" srcOrd="0" destOrd="0" presId="urn:microsoft.com/office/officeart/2005/8/layout/hierarchy5"/>
    <dgm:cxn modelId="{FF0481C4-C104-4BA2-BB3B-29663204DEF6}" type="presParOf" srcId="{02C143C3-ABE4-42F1-82E5-F47785312759}" destId="{1767F1B9-B678-4555-BD32-73050E88327D}" srcOrd="1" destOrd="0" presId="urn:microsoft.com/office/officeart/2005/8/layout/hierarchy5"/>
    <dgm:cxn modelId="{6952EA68-6CDD-4825-8B3A-62A9C3FD8FF4}" type="presParOf" srcId="{29C55587-CA9D-4408-9D43-1EB807744BCA}" destId="{D12DAC04-9A97-4A69-9D0A-3B153675E354}" srcOrd="1" destOrd="0" presId="urn:microsoft.com/office/officeart/2005/8/layout/hierarchy5"/>
    <dgm:cxn modelId="{8929DAF8-00E5-41A1-A145-B31163752A05}" type="presParOf" srcId="{D12DAC04-9A97-4A69-9D0A-3B153675E354}" destId="{45EF69F7-C680-43BB-99EC-607B772DBF7B}" srcOrd="0" destOrd="0" presId="urn:microsoft.com/office/officeart/2005/8/layout/hierarchy5"/>
    <dgm:cxn modelId="{51EAD096-7C85-40B3-B9AE-C70BD270A53C}" type="presParOf" srcId="{29C55587-CA9D-4408-9D43-1EB807744BCA}" destId="{0DE89A35-206B-4D1F-B869-6ADB7B8F2C72}" srcOrd="2" destOrd="0" presId="urn:microsoft.com/office/officeart/2005/8/layout/hierarchy5"/>
    <dgm:cxn modelId="{73DC4312-875E-4338-ADA2-CCA9C4945934}" type="presParOf" srcId="{0DE89A35-206B-4D1F-B869-6ADB7B8F2C72}" destId="{27A69D41-5F20-442E-B82B-989C39F5CFF7}" srcOrd="0" destOrd="0" presId="urn:microsoft.com/office/officeart/2005/8/layout/hierarchy5"/>
    <dgm:cxn modelId="{2E67528E-C52D-456D-B53D-08FE10E7751C}" type="presParOf" srcId="{0DE89A35-206B-4D1F-B869-6ADB7B8F2C72}" destId="{BD6E665F-A583-4A91-BEBA-E9A2AE9BAF88}" srcOrd="1" destOrd="0" presId="urn:microsoft.com/office/officeart/2005/8/layout/hierarchy5"/>
    <dgm:cxn modelId="{B3921EE3-BC0C-4EF5-8C04-63723227A97E}" type="presParOf" srcId="{29C55587-CA9D-4408-9D43-1EB807744BCA}" destId="{D558F975-1009-4AE0-A308-4D08BBFA04FD}" srcOrd="3" destOrd="0" presId="urn:microsoft.com/office/officeart/2005/8/layout/hierarchy5"/>
    <dgm:cxn modelId="{F0FDF6D8-9754-43E2-8643-B1D9C984CBB7}" type="presParOf" srcId="{D558F975-1009-4AE0-A308-4D08BBFA04FD}" destId="{CEEEB12C-9A29-47EC-9757-47E3D99F4BDF}" srcOrd="0" destOrd="0" presId="urn:microsoft.com/office/officeart/2005/8/layout/hierarchy5"/>
    <dgm:cxn modelId="{3C9BF701-6B72-46BD-8B7B-1C13ED69A587}" type="presParOf" srcId="{29C55587-CA9D-4408-9D43-1EB807744BCA}" destId="{C1728737-EB5A-409E-BBFB-B773C52E1A19}" srcOrd="4" destOrd="0" presId="urn:microsoft.com/office/officeart/2005/8/layout/hierarchy5"/>
    <dgm:cxn modelId="{1ED38C58-77B4-48F4-9E5C-3CFB249F675B}" type="presParOf" srcId="{C1728737-EB5A-409E-BBFB-B773C52E1A19}" destId="{F8E6FDDE-0D9B-46F3-80A8-7AB1FE5E989E}" srcOrd="0" destOrd="0" presId="urn:microsoft.com/office/officeart/2005/8/layout/hierarchy5"/>
    <dgm:cxn modelId="{7885A04A-B7F5-4329-A611-5A89B0BC0A6F}" type="presParOf" srcId="{C1728737-EB5A-409E-BBFB-B773C52E1A19}" destId="{D7123B7B-70F4-4045-9E43-60C58CBD05BA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FC5604-7008-44C3-9C8D-F2301EF028FC}" type="doc">
      <dgm:prSet loTypeId="urn:microsoft.com/office/officeart/2005/8/layout/hierarchy5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DBFCAD-8FC8-473E-802C-2B48134BA07A}">
      <dgm:prSet phldrT="[Text]" custT="1"/>
      <dgm:spPr/>
      <dgm:t>
        <a:bodyPr/>
        <a:lstStyle/>
        <a:p>
          <a:r>
            <a:rPr lang="en-US" sz="1200" b="1" dirty="0">
              <a:latin typeface="Lub Dub" panose="020B0603030403020204"/>
            </a:rPr>
            <a:t>Variation in educational experience &amp; qualifications of clinicians staffing EDs</a:t>
          </a:r>
        </a:p>
      </dgm:t>
    </dgm:pt>
    <dgm:pt modelId="{1F87AB86-BA4B-4002-8D3D-5CD7A054E81E}" type="parTrans" cxnId="{06003B2A-B102-4BB4-B6E4-E8756D86356A}">
      <dgm:prSet/>
      <dgm:spPr/>
      <dgm:t>
        <a:bodyPr/>
        <a:lstStyle/>
        <a:p>
          <a:endParaRPr lang="en-US"/>
        </a:p>
      </dgm:t>
    </dgm:pt>
    <dgm:pt modelId="{573FA354-0F00-44B7-8511-C176462F8946}" type="sibTrans" cxnId="{06003B2A-B102-4BB4-B6E4-E8756D86356A}">
      <dgm:prSet/>
      <dgm:spPr/>
      <dgm:t>
        <a:bodyPr/>
        <a:lstStyle/>
        <a:p>
          <a:endParaRPr lang="en-US"/>
        </a:p>
      </dgm:t>
    </dgm:pt>
    <dgm:pt modelId="{0BE2E8F1-5053-4C54-BDE8-EFFF3D3E6B68}">
      <dgm:prSet phldrT="[Text]" custT="1"/>
      <dgm:spPr/>
      <dgm:t>
        <a:bodyPr/>
        <a:lstStyle/>
        <a:p>
          <a:r>
            <a:rPr lang="en-US" sz="1200" b="1" dirty="0">
              <a:latin typeface="Lub Dub" panose="020B0603030403020204"/>
            </a:rPr>
            <a:t>Ensuring written &amp; readily accessible site protocols for stroke care</a:t>
          </a:r>
        </a:p>
      </dgm:t>
    </dgm:pt>
    <dgm:pt modelId="{735ABCAE-55CB-4183-BB61-D1C3BF153822}" type="parTrans" cxnId="{EE079A66-C79D-439A-9E1D-C904270EDD1A}">
      <dgm:prSet/>
      <dgm:spPr/>
      <dgm:t>
        <a:bodyPr/>
        <a:lstStyle/>
        <a:p>
          <a:endParaRPr lang="en-US"/>
        </a:p>
      </dgm:t>
    </dgm:pt>
    <dgm:pt modelId="{2D22A37A-7D3C-4892-A95C-23933C216E87}" type="sibTrans" cxnId="{EE079A66-C79D-439A-9E1D-C904270EDD1A}">
      <dgm:prSet/>
      <dgm:spPr/>
      <dgm:t>
        <a:bodyPr/>
        <a:lstStyle/>
        <a:p>
          <a:endParaRPr lang="en-US"/>
        </a:p>
      </dgm:t>
    </dgm:pt>
    <dgm:pt modelId="{CE589FE0-7229-4756-AC94-0F6AC5E50D76}">
      <dgm:prSet phldrT="[Text]" custT="1"/>
      <dgm:spPr/>
      <dgm:t>
        <a:bodyPr/>
        <a:lstStyle/>
        <a:p>
          <a:r>
            <a:rPr lang="en-US" sz="700" b="1" dirty="0">
              <a:latin typeface="Lub Dub" panose="020B0603030403020204"/>
            </a:rPr>
            <a:t>Quality measure development by certifying organizations, investment in satellite sites by transfer-receiving hospitals, ongoing advocacy by foundations</a:t>
          </a:r>
        </a:p>
      </dgm:t>
    </dgm:pt>
    <dgm:pt modelId="{769521E6-74BC-4A4F-9AE8-5B571025434F}" type="parTrans" cxnId="{54F99D33-BB08-4B8E-AC13-8467E9FCE9AF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40559996-ABE5-4D7A-9DF7-0259D6E662F3}" type="sibTrans" cxnId="{54F99D33-BB08-4B8E-AC13-8467E9FCE9AF}">
      <dgm:prSet/>
      <dgm:spPr/>
      <dgm:t>
        <a:bodyPr/>
        <a:lstStyle/>
        <a:p>
          <a:endParaRPr lang="en-US"/>
        </a:p>
      </dgm:t>
    </dgm:pt>
    <dgm:pt modelId="{A7FB46CC-092E-490A-9A4E-8A67EC2C797E}">
      <dgm:prSet phldrT="[Text]" custT="1"/>
      <dgm:spPr/>
      <dgm:t>
        <a:bodyPr/>
        <a:lstStyle/>
        <a:p>
          <a:r>
            <a:rPr lang="en-US" sz="1900" b="1" dirty="0">
              <a:solidFill>
                <a:schemeClr val="tx2"/>
              </a:solidFill>
              <a:latin typeface="Lub Dub" panose="020B0603030403020204"/>
            </a:rPr>
            <a:t>Challenges Encountered</a:t>
          </a:r>
        </a:p>
      </dgm:t>
    </dgm:pt>
    <dgm:pt modelId="{0E6B170D-BF97-4E25-BD9A-4B10B0303151}" type="parTrans" cxnId="{F805F2AD-2BE3-473C-B660-6F150983D3B4}">
      <dgm:prSet/>
      <dgm:spPr/>
      <dgm:t>
        <a:bodyPr/>
        <a:lstStyle/>
        <a:p>
          <a:endParaRPr lang="en-US"/>
        </a:p>
      </dgm:t>
    </dgm:pt>
    <dgm:pt modelId="{B94C9272-2B8C-4093-928D-B96EEC83F45B}" type="sibTrans" cxnId="{F805F2AD-2BE3-473C-B660-6F150983D3B4}">
      <dgm:prSet/>
      <dgm:spPr/>
      <dgm:t>
        <a:bodyPr/>
        <a:lstStyle/>
        <a:p>
          <a:endParaRPr lang="en-US"/>
        </a:p>
      </dgm:t>
    </dgm:pt>
    <dgm:pt modelId="{E7C3011D-79AF-483B-A1B1-4AD8775C9776}">
      <dgm:prSet phldrT="[Text]" custT="1"/>
      <dgm:spPr/>
      <dgm:t>
        <a:bodyPr/>
        <a:lstStyle/>
        <a:p>
          <a:r>
            <a:rPr lang="en-US" sz="1900" b="1" dirty="0">
              <a:solidFill>
                <a:schemeClr val="tx2"/>
              </a:solidFill>
              <a:latin typeface="Lub Dub" panose="020B0603030403020204"/>
            </a:rPr>
            <a:t>Potential Strategies</a:t>
          </a:r>
        </a:p>
      </dgm:t>
    </dgm:pt>
    <dgm:pt modelId="{67F885D4-01D3-4A34-8837-B8B796CC61C2}" type="parTrans" cxnId="{190C3058-0778-4470-AC04-95C3F78495D4}">
      <dgm:prSet/>
      <dgm:spPr/>
      <dgm:t>
        <a:bodyPr/>
        <a:lstStyle/>
        <a:p>
          <a:endParaRPr lang="en-US"/>
        </a:p>
      </dgm:t>
    </dgm:pt>
    <dgm:pt modelId="{83AA63FE-4795-48F5-A334-17C634DC22B8}" type="sibTrans" cxnId="{190C3058-0778-4470-AC04-95C3F78495D4}">
      <dgm:prSet/>
      <dgm:spPr/>
      <dgm:t>
        <a:bodyPr/>
        <a:lstStyle/>
        <a:p>
          <a:endParaRPr lang="en-US"/>
        </a:p>
      </dgm:t>
    </dgm:pt>
    <dgm:pt modelId="{BD8AE2C2-642C-444F-89C2-FEC791750EBE}">
      <dgm:prSet phldrT="[Text]" custT="1"/>
      <dgm:spPr/>
      <dgm:t>
        <a:bodyPr/>
        <a:lstStyle/>
        <a:p>
          <a:r>
            <a:rPr lang="en-US" sz="1900" b="1" dirty="0">
              <a:solidFill>
                <a:schemeClr val="tx2"/>
              </a:solidFill>
              <a:latin typeface="Lub Dub" panose="020B0603030403020204"/>
            </a:rPr>
            <a:t>Level of Intervention/Target Audience</a:t>
          </a:r>
        </a:p>
      </dgm:t>
    </dgm:pt>
    <dgm:pt modelId="{AC981997-16F2-408E-B1AB-F6852E3DC3C4}" type="parTrans" cxnId="{F1E8502B-93E7-48A9-9190-0071D370DF09}">
      <dgm:prSet/>
      <dgm:spPr/>
      <dgm:t>
        <a:bodyPr/>
        <a:lstStyle/>
        <a:p>
          <a:endParaRPr lang="en-US"/>
        </a:p>
      </dgm:t>
    </dgm:pt>
    <dgm:pt modelId="{CCE08AA3-3875-4E5A-944A-663B182C0CD9}" type="sibTrans" cxnId="{F1E8502B-93E7-48A9-9190-0071D370DF09}">
      <dgm:prSet/>
      <dgm:spPr/>
      <dgm:t>
        <a:bodyPr/>
        <a:lstStyle/>
        <a:p>
          <a:endParaRPr lang="en-US"/>
        </a:p>
      </dgm:t>
    </dgm:pt>
    <dgm:pt modelId="{5C8E7A9D-6E15-4F52-80A3-8C1C1B2E2A88}">
      <dgm:prSet phldrT="[Text]" custT="1"/>
      <dgm:spPr/>
      <dgm:t>
        <a:bodyPr/>
        <a:lstStyle/>
        <a:p>
          <a:r>
            <a:rPr lang="en-US" sz="1200" b="1" dirty="0">
              <a:latin typeface="Lub Dub" panose="020B0603030403020204"/>
            </a:rPr>
            <a:t>Increasing educational offerings</a:t>
          </a:r>
        </a:p>
      </dgm:t>
    </dgm:pt>
    <dgm:pt modelId="{131BAB36-F278-4D1C-8439-3B3DF7B784F6}" type="parTrans" cxnId="{7C0F23AB-EC35-4A3F-8AD7-28F41E24947C}">
      <dgm:prSet/>
      <dgm:spPr/>
      <dgm:t>
        <a:bodyPr/>
        <a:lstStyle/>
        <a:p>
          <a:endParaRPr lang="en-US"/>
        </a:p>
      </dgm:t>
    </dgm:pt>
    <dgm:pt modelId="{31B78A40-D4C3-4F97-9D91-78A3AD2A3269}" type="sibTrans" cxnId="{7C0F23AB-EC35-4A3F-8AD7-28F41E24947C}">
      <dgm:prSet/>
      <dgm:spPr/>
      <dgm:t>
        <a:bodyPr/>
        <a:lstStyle/>
        <a:p>
          <a:endParaRPr lang="en-US"/>
        </a:p>
      </dgm:t>
    </dgm:pt>
    <dgm:pt modelId="{43F6D44C-1740-4821-AA45-669D471C8A5A}">
      <dgm:prSet phldrT="[Text]" custT="1"/>
      <dgm:spPr/>
      <dgm:t>
        <a:bodyPr/>
        <a:lstStyle/>
        <a:p>
          <a:r>
            <a:rPr lang="en-US" sz="1000" b="1" dirty="0">
              <a:latin typeface="Lub Dub" panose="020B0603030403020204"/>
            </a:rPr>
            <a:t>Participating in no- or low-cost quality improvement initiatives</a:t>
          </a:r>
        </a:p>
      </dgm:t>
    </dgm:pt>
    <dgm:pt modelId="{5DB06AAA-C649-4E3B-BF02-BF079C0839CC}" type="parTrans" cxnId="{5641205D-A697-4222-BFCF-5E79C7638C71}">
      <dgm:prSet/>
      <dgm:spPr/>
      <dgm:t>
        <a:bodyPr/>
        <a:lstStyle/>
        <a:p>
          <a:endParaRPr lang="en-US"/>
        </a:p>
      </dgm:t>
    </dgm:pt>
    <dgm:pt modelId="{67226F18-B7B1-4D15-AF87-590D48D587AB}" type="sibTrans" cxnId="{5641205D-A697-4222-BFCF-5E79C7638C71}">
      <dgm:prSet/>
      <dgm:spPr/>
      <dgm:t>
        <a:bodyPr/>
        <a:lstStyle/>
        <a:p>
          <a:endParaRPr lang="en-US"/>
        </a:p>
      </dgm:t>
    </dgm:pt>
    <dgm:pt modelId="{0EF976F4-0C3C-42E4-AE8D-5ACE15753B1D}">
      <dgm:prSet phldrT="[Text]" custT="1"/>
      <dgm:spPr/>
      <dgm:t>
        <a:bodyPr/>
        <a:lstStyle/>
        <a:p>
          <a:r>
            <a:rPr lang="en-US" sz="1000" b="1" dirty="0">
              <a:latin typeface="Lub Dub" panose="020B0603030403020204"/>
            </a:rPr>
            <a:t>Supporting hospitals’ transition to certified Acute Stroke Ready Hospitals or stroke centers</a:t>
          </a:r>
        </a:p>
      </dgm:t>
    </dgm:pt>
    <dgm:pt modelId="{97C5CE21-7F66-42E1-BCE2-F4A6CB0E49CB}" type="parTrans" cxnId="{9205C9B8-AB3C-44E4-BEED-CCF061DCC054}">
      <dgm:prSet/>
      <dgm:spPr/>
      <dgm:t>
        <a:bodyPr/>
        <a:lstStyle/>
        <a:p>
          <a:endParaRPr lang="en-US"/>
        </a:p>
      </dgm:t>
    </dgm:pt>
    <dgm:pt modelId="{B603160B-A059-4D27-BDD0-7035BC068BCE}" type="sibTrans" cxnId="{9205C9B8-AB3C-44E4-BEED-CCF061DCC054}">
      <dgm:prSet/>
      <dgm:spPr/>
      <dgm:t>
        <a:bodyPr/>
        <a:lstStyle/>
        <a:p>
          <a:endParaRPr lang="en-US"/>
        </a:p>
      </dgm:t>
    </dgm:pt>
    <dgm:pt modelId="{158D971E-6CE4-47D5-A636-6CD7AA154DDD}">
      <dgm:prSet phldrT="[Text]" custT="1"/>
      <dgm:spPr/>
      <dgm:t>
        <a:bodyPr/>
        <a:lstStyle/>
        <a:p>
          <a:r>
            <a:rPr lang="en-US" sz="1200" b="1" dirty="0">
              <a:latin typeface="Lub Dub" panose="020B0603030403020204"/>
            </a:rPr>
            <a:t>Enhancing partnerships with hub stroke centers</a:t>
          </a:r>
        </a:p>
      </dgm:t>
    </dgm:pt>
    <dgm:pt modelId="{55921185-F83D-444C-8A67-E7C4BA711776}" type="parTrans" cxnId="{42ABDBEC-1FD5-4A0D-91C5-6CBE9A6232D8}">
      <dgm:prSet/>
      <dgm:spPr/>
      <dgm:t>
        <a:bodyPr/>
        <a:lstStyle/>
        <a:p>
          <a:endParaRPr lang="en-US"/>
        </a:p>
      </dgm:t>
    </dgm:pt>
    <dgm:pt modelId="{50D2662D-999C-4900-8183-FB82D96D74CE}" type="sibTrans" cxnId="{42ABDBEC-1FD5-4A0D-91C5-6CBE9A6232D8}">
      <dgm:prSet/>
      <dgm:spPr/>
      <dgm:t>
        <a:bodyPr/>
        <a:lstStyle/>
        <a:p>
          <a:endParaRPr lang="en-US"/>
        </a:p>
      </dgm:t>
    </dgm:pt>
    <dgm:pt modelId="{BC1B1108-542A-461B-B774-102E56CA0C72}">
      <dgm:prSet phldrT="[Text]" custT="1"/>
      <dgm:spPr/>
      <dgm:t>
        <a:bodyPr/>
        <a:lstStyle/>
        <a:p>
          <a:r>
            <a:rPr lang="en-US" sz="1200" b="1" dirty="0">
              <a:latin typeface="Lub Dub" panose="020B0603030403020204"/>
            </a:rPr>
            <a:t>Increasing use of </a:t>
          </a:r>
          <a:r>
            <a:rPr lang="en-US" sz="1200" b="1" dirty="0" err="1">
              <a:latin typeface="Lub Dub" panose="020B0603030403020204"/>
            </a:rPr>
            <a:t>telestroke</a:t>
          </a:r>
          <a:endParaRPr lang="en-US" sz="1200" b="1" dirty="0">
            <a:latin typeface="Lub Dub" panose="020B0603030403020204"/>
          </a:endParaRPr>
        </a:p>
      </dgm:t>
    </dgm:pt>
    <dgm:pt modelId="{2AE4EA4F-C05E-4F0A-9EBD-3786A8EAF4BB}" type="parTrans" cxnId="{B857299F-0AAB-429C-B9DA-24125AA50BB4}">
      <dgm:prSet/>
      <dgm:spPr/>
      <dgm:t>
        <a:bodyPr/>
        <a:lstStyle/>
        <a:p>
          <a:endParaRPr lang="en-US"/>
        </a:p>
      </dgm:t>
    </dgm:pt>
    <dgm:pt modelId="{18291A68-ACB2-4ACC-B02C-A8944304EF77}" type="sibTrans" cxnId="{B857299F-0AAB-429C-B9DA-24125AA50BB4}">
      <dgm:prSet/>
      <dgm:spPr/>
      <dgm:t>
        <a:bodyPr/>
        <a:lstStyle/>
        <a:p>
          <a:endParaRPr lang="en-US"/>
        </a:p>
      </dgm:t>
    </dgm:pt>
    <dgm:pt modelId="{23D6DE7F-A452-4535-8AC9-F5947452627E}" type="pres">
      <dgm:prSet presAssocID="{99FC5604-7008-44C3-9C8D-F2301EF028F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CDE6208-3A93-4B31-94DF-3A5AB59D8EC3}" type="pres">
      <dgm:prSet presAssocID="{99FC5604-7008-44C3-9C8D-F2301EF028FC}" presName="hierFlow" presStyleCnt="0"/>
      <dgm:spPr/>
    </dgm:pt>
    <dgm:pt modelId="{74D2BD85-B62C-4638-B28E-51E20C9C5E56}" type="pres">
      <dgm:prSet presAssocID="{99FC5604-7008-44C3-9C8D-F2301EF028FC}" presName="firstBuf" presStyleCnt="0"/>
      <dgm:spPr/>
    </dgm:pt>
    <dgm:pt modelId="{752448FE-AB6D-4987-9BDC-2D443FDC40E2}" type="pres">
      <dgm:prSet presAssocID="{99FC5604-7008-44C3-9C8D-F2301EF028F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E92D661-5100-4717-A29D-52CED820C22A}" type="pres">
      <dgm:prSet presAssocID="{00DBFCAD-8FC8-473E-802C-2B48134BA07A}" presName="Name17" presStyleCnt="0"/>
      <dgm:spPr/>
    </dgm:pt>
    <dgm:pt modelId="{79FF2D55-E1B4-418E-B045-39CDB9533D3D}" type="pres">
      <dgm:prSet presAssocID="{00DBFCAD-8FC8-473E-802C-2B48134BA07A}" presName="level1Shape" presStyleLbl="node0" presStyleIdx="0" presStyleCnt="1" custScaleX="180740" custScaleY="179627" custLinFactY="-12350" custLinFactNeighborX="-5509" custLinFactNeighborY="-100000">
        <dgm:presLayoutVars>
          <dgm:chPref val="3"/>
        </dgm:presLayoutVars>
      </dgm:prSet>
      <dgm:spPr/>
    </dgm:pt>
    <dgm:pt modelId="{70478944-C3C2-4937-9197-8AB6127BD497}" type="pres">
      <dgm:prSet presAssocID="{00DBFCAD-8FC8-473E-802C-2B48134BA07A}" presName="hierChild2" presStyleCnt="0"/>
      <dgm:spPr/>
    </dgm:pt>
    <dgm:pt modelId="{DC3A5391-931D-4085-93DA-2B071F296B98}" type="pres">
      <dgm:prSet presAssocID="{735ABCAE-55CB-4183-BB61-D1C3BF153822}" presName="Name25" presStyleLbl="parChTrans1D2" presStyleIdx="0" presStyleCnt="6"/>
      <dgm:spPr/>
    </dgm:pt>
    <dgm:pt modelId="{A434183E-9F50-4A19-9036-55AB8B301536}" type="pres">
      <dgm:prSet presAssocID="{735ABCAE-55CB-4183-BB61-D1C3BF153822}" presName="connTx" presStyleLbl="parChTrans1D2" presStyleIdx="0" presStyleCnt="6"/>
      <dgm:spPr/>
    </dgm:pt>
    <dgm:pt modelId="{C8367D4A-6C3F-4B81-A649-B08FD2E41FD7}" type="pres">
      <dgm:prSet presAssocID="{0BE2E8F1-5053-4C54-BDE8-EFFF3D3E6B68}" presName="Name30" presStyleCnt="0"/>
      <dgm:spPr/>
    </dgm:pt>
    <dgm:pt modelId="{50CE3479-DD85-48EA-B21D-15A1C4CD78AD}" type="pres">
      <dgm:prSet presAssocID="{0BE2E8F1-5053-4C54-BDE8-EFFF3D3E6B68}" presName="level2Shape" presStyleLbl="node2" presStyleIdx="0" presStyleCnt="6" custScaleX="170417" custScaleY="89475" custLinFactNeighborX="43372" custLinFactNeighborY="-64099"/>
      <dgm:spPr/>
    </dgm:pt>
    <dgm:pt modelId="{D971E457-F7F6-4375-9576-F83215BD24C0}" type="pres">
      <dgm:prSet presAssocID="{0BE2E8F1-5053-4C54-BDE8-EFFF3D3E6B68}" presName="hierChild3" presStyleCnt="0"/>
      <dgm:spPr/>
    </dgm:pt>
    <dgm:pt modelId="{8BC946BF-2E1F-4FC7-9C55-1948A5F69D23}" type="pres">
      <dgm:prSet presAssocID="{769521E6-74BC-4A4F-9AE8-5B571025434F}" presName="Name25" presStyleLbl="parChTrans1D3" presStyleIdx="0" presStyleCnt="1"/>
      <dgm:spPr/>
    </dgm:pt>
    <dgm:pt modelId="{9D1B6E06-E36D-480D-82BA-BD0BA82144B6}" type="pres">
      <dgm:prSet presAssocID="{769521E6-74BC-4A4F-9AE8-5B571025434F}" presName="connTx" presStyleLbl="parChTrans1D3" presStyleIdx="0" presStyleCnt="1"/>
      <dgm:spPr/>
    </dgm:pt>
    <dgm:pt modelId="{B0B74D89-1712-4A8A-AB1D-3AB0F2CE704B}" type="pres">
      <dgm:prSet presAssocID="{CE589FE0-7229-4756-AC94-0F6AC5E50D76}" presName="Name30" presStyleCnt="0"/>
      <dgm:spPr/>
    </dgm:pt>
    <dgm:pt modelId="{E2BE4CBC-FF0D-4532-B82B-B29DEA0966EF}" type="pres">
      <dgm:prSet presAssocID="{CE589FE0-7229-4756-AC94-0F6AC5E50D76}" presName="level2Shape" presStyleLbl="node3" presStyleIdx="0" presStyleCnt="1" custAng="10800000" custFlipVert="1" custScaleX="162992" custScaleY="91572" custLinFactNeighborX="81794" custLinFactNeighborY="-64172"/>
      <dgm:spPr/>
    </dgm:pt>
    <dgm:pt modelId="{78FD00DA-9971-4083-ABEF-41FF43456F3C}" type="pres">
      <dgm:prSet presAssocID="{CE589FE0-7229-4756-AC94-0F6AC5E50D76}" presName="hierChild3" presStyleCnt="0"/>
      <dgm:spPr/>
    </dgm:pt>
    <dgm:pt modelId="{4450719D-21C9-47CF-A640-6F082EB90FE8}" type="pres">
      <dgm:prSet presAssocID="{131BAB36-F278-4D1C-8439-3B3DF7B784F6}" presName="Name25" presStyleLbl="parChTrans1D2" presStyleIdx="1" presStyleCnt="6"/>
      <dgm:spPr/>
    </dgm:pt>
    <dgm:pt modelId="{DD0FEF68-E163-4EAD-852B-416149226C24}" type="pres">
      <dgm:prSet presAssocID="{131BAB36-F278-4D1C-8439-3B3DF7B784F6}" presName="connTx" presStyleLbl="parChTrans1D2" presStyleIdx="1" presStyleCnt="6"/>
      <dgm:spPr/>
    </dgm:pt>
    <dgm:pt modelId="{5655C946-E7FC-446C-ABEB-D0FDB45D5AA5}" type="pres">
      <dgm:prSet presAssocID="{5C8E7A9D-6E15-4F52-80A3-8C1C1B2E2A88}" presName="Name30" presStyleCnt="0"/>
      <dgm:spPr/>
    </dgm:pt>
    <dgm:pt modelId="{11DA8F83-BC20-484F-8DDE-D1C1C734BA5D}" type="pres">
      <dgm:prSet presAssocID="{5C8E7A9D-6E15-4F52-80A3-8C1C1B2E2A88}" presName="level2Shape" presStyleLbl="node2" presStyleIdx="1" presStyleCnt="6" custScaleX="170417" custScaleY="89475" custLinFactNeighborX="42244" custLinFactNeighborY="-52822"/>
      <dgm:spPr/>
    </dgm:pt>
    <dgm:pt modelId="{415091DC-0EC5-4692-931E-945F0D5538FA}" type="pres">
      <dgm:prSet presAssocID="{5C8E7A9D-6E15-4F52-80A3-8C1C1B2E2A88}" presName="hierChild3" presStyleCnt="0"/>
      <dgm:spPr/>
    </dgm:pt>
    <dgm:pt modelId="{817EDDE8-8B69-4D80-9DE8-E72B0786315B}" type="pres">
      <dgm:prSet presAssocID="{5DB06AAA-C649-4E3B-BF02-BF079C0839CC}" presName="Name25" presStyleLbl="parChTrans1D2" presStyleIdx="2" presStyleCnt="6"/>
      <dgm:spPr/>
    </dgm:pt>
    <dgm:pt modelId="{E0DF301C-9894-43A8-95BA-49EC33801914}" type="pres">
      <dgm:prSet presAssocID="{5DB06AAA-C649-4E3B-BF02-BF079C0839CC}" presName="connTx" presStyleLbl="parChTrans1D2" presStyleIdx="2" presStyleCnt="6"/>
      <dgm:spPr/>
    </dgm:pt>
    <dgm:pt modelId="{055D1286-DE15-4707-8756-C8EB4C1A454F}" type="pres">
      <dgm:prSet presAssocID="{43F6D44C-1740-4821-AA45-669D471C8A5A}" presName="Name30" presStyleCnt="0"/>
      <dgm:spPr/>
    </dgm:pt>
    <dgm:pt modelId="{EC28999F-1EE3-4CF6-A315-C32D973DCF4B}" type="pres">
      <dgm:prSet presAssocID="{43F6D44C-1740-4821-AA45-669D471C8A5A}" presName="level2Shape" presStyleLbl="node2" presStyleIdx="2" presStyleCnt="6" custScaleX="170417" custScaleY="89475" custLinFactNeighborX="42243" custLinFactNeighborY="-42672"/>
      <dgm:spPr/>
    </dgm:pt>
    <dgm:pt modelId="{7890A508-EEA5-4BA0-828C-474825DFACF4}" type="pres">
      <dgm:prSet presAssocID="{43F6D44C-1740-4821-AA45-669D471C8A5A}" presName="hierChild3" presStyleCnt="0"/>
      <dgm:spPr/>
    </dgm:pt>
    <dgm:pt modelId="{16B8704D-6FB8-434D-9BED-53BCFFE667AE}" type="pres">
      <dgm:prSet presAssocID="{97C5CE21-7F66-42E1-BCE2-F4A6CB0E49CB}" presName="Name25" presStyleLbl="parChTrans1D2" presStyleIdx="3" presStyleCnt="6"/>
      <dgm:spPr/>
    </dgm:pt>
    <dgm:pt modelId="{9E30AA64-16B1-4C2A-9D1D-4FB025B6FCBF}" type="pres">
      <dgm:prSet presAssocID="{97C5CE21-7F66-42E1-BCE2-F4A6CB0E49CB}" presName="connTx" presStyleLbl="parChTrans1D2" presStyleIdx="3" presStyleCnt="6"/>
      <dgm:spPr/>
    </dgm:pt>
    <dgm:pt modelId="{82CF6700-4017-4C3F-92C7-CD2A59B170BC}" type="pres">
      <dgm:prSet presAssocID="{0EF976F4-0C3C-42E4-AE8D-5ACE15753B1D}" presName="Name30" presStyleCnt="0"/>
      <dgm:spPr/>
    </dgm:pt>
    <dgm:pt modelId="{3BE565E1-71BF-4050-9D84-173262581E4B}" type="pres">
      <dgm:prSet presAssocID="{0EF976F4-0C3C-42E4-AE8D-5ACE15753B1D}" presName="level2Shape" presStyleLbl="node2" presStyleIdx="3" presStyleCnt="6" custScaleX="170417" custScaleY="89475" custLinFactNeighborX="41680" custLinFactNeighborY="-31754"/>
      <dgm:spPr/>
    </dgm:pt>
    <dgm:pt modelId="{B7BB1252-5749-4980-B256-50AED395CF8F}" type="pres">
      <dgm:prSet presAssocID="{0EF976F4-0C3C-42E4-AE8D-5ACE15753B1D}" presName="hierChild3" presStyleCnt="0"/>
      <dgm:spPr/>
    </dgm:pt>
    <dgm:pt modelId="{102FF328-7572-4DB6-BE8F-7B46AC5A7B2C}" type="pres">
      <dgm:prSet presAssocID="{55921185-F83D-444C-8A67-E7C4BA711776}" presName="Name25" presStyleLbl="parChTrans1D2" presStyleIdx="4" presStyleCnt="6"/>
      <dgm:spPr/>
    </dgm:pt>
    <dgm:pt modelId="{945C3F70-9CEF-42DC-ADAC-D64158FBC316}" type="pres">
      <dgm:prSet presAssocID="{55921185-F83D-444C-8A67-E7C4BA711776}" presName="connTx" presStyleLbl="parChTrans1D2" presStyleIdx="4" presStyleCnt="6"/>
      <dgm:spPr/>
    </dgm:pt>
    <dgm:pt modelId="{5C791425-F0CE-4CBA-8F5E-2F34B0CD1DF8}" type="pres">
      <dgm:prSet presAssocID="{158D971E-6CE4-47D5-A636-6CD7AA154DDD}" presName="Name30" presStyleCnt="0"/>
      <dgm:spPr/>
    </dgm:pt>
    <dgm:pt modelId="{4B733396-6DF3-49F7-B47B-01DFF7E794FD}" type="pres">
      <dgm:prSet presAssocID="{158D971E-6CE4-47D5-A636-6CD7AA154DDD}" presName="level2Shape" presStyleLbl="node2" presStyleIdx="4" presStyleCnt="6" custScaleX="170417" custScaleY="89475" custLinFactNeighborX="40552" custLinFactNeighborY="-21246"/>
      <dgm:spPr/>
    </dgm:pt>
    <dgm:pt modelId="{00A0CD88-963B-4CFC-B999-1EECAB37D52F}" type="pres">
      <dgm:prSet presAssocID="{158D971E-6CE4-47D5-A636-6CD7AA154DDD}" presName="hierChild3" presStyleCnt="0"/>
      <dgm:spPr/>
    </dgm:pt>
    <dgm:pt modelId="{8C722013-97DD-4837-8AC5-3FBBFA20ACFA}" type="pres">
      <dgm:prSet presAssocID="{2AE4EA4F-C05E-4F0A-9EBD-3786A8EAF4BB}" presName="Name25" presStyleLbl="parChTrans1D2" presStyleIdx="5" presStyleCnt="6"/>
      <dgm:spPr/>
    </dgm:pt>
    <dgm:pt modelId="{DAD83EE1-3537-42BA-9132-91B4C9040BE5}" type="pres">
      <dgm:prSet presAssocID="{2AE4EA4F-C05E-4F0A-9EBD-3786A8EAF4BB}" presName="connTx" presStyleLbl="parChTrans1D2" presStyleIdx="5" presStyleCnt="6"/>
      <dgm:spPr/>
    </dgm:pt>
    <dgm:pt modelId="{BABC218A-9B56-4426-BEF4-5DEA23DA327D}" type="pres">
      <dgm:prSet presAssocID="{BC1B1108-542A-461B-B774-102E56CA0C72}" presName="Name30" presStyleCnt="0"/>
      <dgm:spPr/>
    </dgm:pt>
    <dgm:pt modelId="{88883FEF-A9F7-424D-94EA-E5C92ABB243C}" type="pres">
      <dgm:prSet presAssocID="{BC1B1108-542A-461B-B774-102E56CA0C72}" presName="level2Shape" presStyleLbl="node2" presStyleIdx="5" presStyleCnt="6" custScaleX="170417" custScaleY="89475" custLinFactNeighborX="41115" custLinFactNeighborY="-12224"/>
      <dgm:spPr/>
    </dgm:pt>
    <dgm:pt modelId="{B977CEAD-5053-4551-8DB9-54C386F75B56}" type="pres">
      <dgm:prSet presAssocID="{BC1B1108-542A-461B-B774-102E56CA0C72}" presName="hierChild3" presStyleCnt="0"/>
      <dgm:spPr/>
    </dgm:pt>
    <dgm:pt modelId="{29C55587-CA9D-4408-9D43-1EB807744BCA}" type="pres">
      <dgm:prSet presAssocID="{99FC5604-7008-44C3-9C8D-F2301EF028FC}" presName="bgShapesFlow" presStyleCnt="0"/>
      <dgm:spPr/>
    </dgm:pt>
    <dgm:pt modelId="{02C143C3-ABE4-42F1-82E5-F47785312759}" type="pres">
      <dgm:prSet presAssocID="{A7FB46CC-092E-490A-9A4E-8A67EC2C797E}" presName="rectComp" presStyleCnt="0"/>
      <dgm:spPr/>
    </dgm:pt>
    <dgm:pt modelId="{7D8A0A29-B955-4A8B-B12B-33113BF7755F}" type="pres">
      <dgm:prSet presAssocID="{A7FB46CC-092E-490A-9A4E-8A67EC2C797E}" presName="bgRect" presStyleLbl="bgShp" presStyleIdx="0" presStyleCnt="3" custScaleX="209000"/>
      <dgm:spPr/>
    </dgm:pt>
    <dgm:pt modelId="{1767F1B9-B678-4555-BD32-73050E88327D}" type="pres">
      <dgm:prSet presAssocID="{A7FB46CC-092E-490A-9A4E-8A67EC2C797E}" presName="bgRectTx" presStyleLbl="bgShp" presStyleIdx="0" presStyleCnt="3">
        <dgm:presLayoutVars>
          <dgm:bulletEnabled val="1"/>
        </dgm:presLayoutVars>
      </dgm:prSet>
      <dgm:spPr/>
    </dgm:pt>
    <dgm:pt modelId="{D12DAC04-9A97-4A69-9D0A-3B153675E354}" type="pres">
      <dgm:prSet presAssocID="{A7FB46CC-092E-490A-9A4E-8A67EC2C797E}" presName="spComp" presStyleCnt="0"/>
      <dgm:spPr/>
    </dgm:pt>
    <dgm:pt modelId="{45EF69F7-C680-43BB-99EC-607B772DBF7B}" type="pres">
      <dgm:prSet presAssocID="{A7FB46CC-092E-490A-9A4E-8A67EC2C797E}" presName="hSp" presStyleCnt="0"/>
      <dgm:spPr/>
    </dgm:pt>
    <dgm:pt modelId="{0DE89A35-206B-4D1F-B869-6ADB7B8F2C72}" type="pres">
      <dgm:prSet presAssocID="{E7C3011D-79AF-483B-A1B1-4AD8775C9776}" presName="rectComp" presStyleCnt="0"/>
      <dgm:spPr/>
    </dgm:pt>
    <dgm:pt modelId="{27A69D41-5F20-442E-B82B-989C39F5CFF7}" type="pres">
      <dgm:prSet presAssocID="{E7C3011D-79AF-483B-A1B1-4AD8775C9776}" presName="bgRect" presStyleLbl="bgShp" presStyleIdx="1" presStyleCnt="3" custScaleX="210521" custLinFactNeighborX="-1278"/>
      <dgm:spPr/>
    </dgm:pt>
    <dgm:pt modelId="{BD6E665F-A583-4A91-BEBA-E9A2AE9BAF88}" type="pres">
      <dgm:prSet presAssocID="{E7C3011D-79AF-483B-A1B1-4AD8775C9776}" presName="bgRectTx" presStyleLbl="bgShp" presStyleIdx="1" presStyleCnt="3">
        <dgm:presLayoutVars>
          <dgm:bulletEnabled val="1"/>
        </dgm:presLayoutVars>
      </dgm:prSet>
      <dgm:spPr/>
    </dgm:pt>
    <dgm:pt modelId="{D558F975-1009-4AE0-A308-4D08BBFA04FD}" type="pres">
      <dgm:prSet presAssocID="{E7C3011D-79AF-483B-A1B1-4AD8775C9776}" presName="spComp" presStyleCnt="0"/>
      <dgm:spPr/>
    </dgm:pt>
    <dgm:pt modelId="{CEEEB12C-9A29-47EC-9757-47E3D99F4BDF}" type="pres">
      <dgm:prSet presAssocID="{E7C3011D-79AF-483B-A1B1-4AD8775C9776}" presName="hSp" presStyleCnt="0"/>
      <dgm:spPr/>
    </dgm:pt>
    <dgm:pt modelId="{C1728737-EB5A-409E-BBFB-B773C52E1A19}" type="pres">
      <dgm:prSet presAssocID="{BD8AE2C2-642C-444F-89C2-FEC791750EBE}" presName="rectComp" presStyleCnt="0"/>
      <dgm:spPr/>
    </dgm:pt>
    <dgm:pt modelId="{F8E6FDDE-0D9B-46F3-80A8-7AB1FE5E989E}" type="pres">
      <dgm:prSet presAssocID="{BD8AE2C2-642C-444F-89C2-FEC791750EBE}" presName="bgRect" presStyleLbl="bgShp" presStyleIdx="2" presStyleCnt="3" custScaleX="214499"/>
      <dgm:spPr/>
    </dgm:pt>
    <dgm:pt modelId="{D7123B7B-70F4-4045-9E43-60C58CBD05BA}" type="pres">
      <dgm:prSet presAssocID="{BD8AE2C2-642C-444F-89C2-FEC791750EBE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FA208104-65F1-4C15-A137-7E9515748B48}" type="presOf" srcId="{99FC5604-7008-44C3-9C8D-F2301EF028FC}" destId="{23D6DE7F-A452-4535-8AC9-F5947452627E}" srcOrd="0" destOrd="0" presId="urn:microsoft.com/office/officeart/2005/8/layout/hierarchy5"/>
    <dgm:cxn modelId="{2F27F204-357B-443C-831A-498A345AFB22}" type="presOf" srcId="{735ABCAE-55CB-4183-BB61-D1C3BF153822}" destId="{A434183E-9F50-4A19-9036-55AB8B301536}" srcOrd="1" destOrd="0" presId="urn:microsoft.com/office/officeart/2005/8/layout/hierarchy5"/>
    <dgm:cxn modelId="{7EA87A05-93C8-444B-BDE6-8ADF8FD56A67}" type="presOf" srcId="{A7FB46CC-092E-490A-9A4E-8A67EC2C797E}" destId="{1767F1B9-B678-4555-BD32-73050E88327D}" srcOrd="1" destOrd="0" presId="urn:microsoft.com/office/officeart/2005/8/layout/hierarchy5"/>
    <dgm:cxn modelId="{8C9A0F10-5C19-485B-AFBF-491AF666401A}" type="presOf" srcId="{BD8AE2C2-642C-444F-89C2-FEC791750EBE}" destId="{F8E6FDDE-0D9B-46F3-80A8-7AB1FE5E989E}" srcOrd="0" destOrd="0" presId="urn:microsoft.com/office/officeart/2005/8/layout/hierarchy5"/>
    <dgm:cxn modelId="{DF1B0D11-FFF6-419B-AD5B-22C69CCD0AF6}" type="presOf" srcId="{43F6D44C-1740-4821-AA45-669D471C8A5A}" destId="{EC28999F-1EE3-4CF6-A315-C32D973DCF4B}" srcOrd="0" destOrd="0" presId="urn:microsoft.com/office/officeart/2005/8/layout/hierarchy5"/>
    <dgm:cxn modelId="{B2B47D19-F5D1-4E36-BE67-785B3AE93452}" type="presOf" srcId="{2AE4EA4F-C05E-4F0A-9EBD-3786A8EAF4BB}" destId="{8C722013-97DD-4837-8AC5-3FBBFA20ACFA}" srcOrd="0" destOrd="0" presId="urn:microsoft.com/office/officeart/2005/8/layout/hierarchy5"/>
    <dgm:cxn modelId="{7874C91A-AC39-4ECE-9CE9-AEAC680CB605}" type="presOf" srcId="{97C5CE21-7F66-42E1-BCE2-F4A6CB0E49CB}" destId="{16B8704D-6FB8-434D-9BED-53BCFFE667AE}" srcOrd="0" destOrd="0" presId="urn:microsoft.com/office/officeart/2005/8/layout/hierarchy5"/>
    <dgm:cxn modelId="{B558241F-1324-4052-890F-FD4A9EE0239C}" type="presOf" srcId="{5DB06AAA-C649-4E3B-BF02-BF079C0839CC}" destId="{817EDDE8-8B69-4D80-9DE8-E72B0786315B}" srcOrd="0" destOrd="0" presId="urn:microsoft.com/office/officeart/2005/8/layout/hierarchy5"/>
    <dgm:cxn modelId="{06003B2A-B102-4BB4-B6E4-E8756D86356A}" srcId="{99FC5604-7008-44C3-9C8D-F2301EF028FC}" destId="{00DBFCAD-8FC8-473E-802C-2B48134BA07A}" srcOrd="0" destOrd="0" parTransId="{1F87AB86-BA4B-4002-8D3D-5CD7A054E81E}" sibTransId="{573FA354-0F00-44B7-8511-C176462F8946}"/>
    <dgm:cxn modelId="{F1E8502B-93E7-48A9-9190-0071D370DF09}" srcId="{99FC5604-7008-44C3-9C8D-F2301EF028FC}" destId="{BD8AE2C2-642C-444F-89C2-FEC791750EBE}" srcOrd="3" destOrd="0" parTransId="{AC981997-16F2-408E-B1AB-F6852E3DC3C4}" sibTransId="{CCE08AA3-3875-4E5A-944A-663B182C0CD9}"/>
    <dgm:cxn modelId="{2CCBD62D-E59F-4CCD-B4FD-1009D45A107F}" type="presOf" srcId="{769521E6-74BC-4A4F-9AE8-5B571025434F}" destId="{8BC946BF-2E1F-4FC7-9C55-1948A5F69D23}" srcOrd="0" destOrd="0" presId="urn:microsoft.com/office/officeart/2005/8/layout/hierarchy5"/>
    <dgm:cxn modelId="{54F99D33-BB08-4B8E-AC13-8467E9FCE9AF}" srcId="{0BE2E8F1-5053-4C54-BDE8-EFFF3D3E6B68}" destId="{CE589FE0-7229-4756-AC94-0F6AC5E50D76}" srcOrd="0" destOrd="0" parTransId="{769521E6-74BC-4A4F-9AE8-5B571025434F}" sibTransId="{40559996-ABE5-4D7A-9DF7-0259D6E662F3}"/>
    <dgm:cxn modelId="{35FAA03D-DC21-4D26-94E6-16FCED26A254}" type="presOf" srcId="{769521E6-74BC-4A4F-9AE8-5B571025434F}" destId="{9D1B6E06-E36D-480D-82BA-BD0BA82144B6}" srcOrd="1" destOrd="0" presId="urn:microsoft.com/office/officeart/2005/8/layout/hierarchy5"/>
    <dgm:cxn modelId="{AB0A485B-7E2B-4100-AD97-8117A88C579C}" type="presOf" srcId="{131BAB36-F278-4D1C-8439-3B3DF7B784F6}" destId="{DD0FEF68-E163-4EAD-852B-416149226C24}" srcOrd="1" destOrd="0" presId="urn:microsoft.com/office/officeart/2005/8/layout/hierarchy5"/>
    <dgm:cxn modelId="{5641205D-A697-4222-BFCF-5E79C7638C71}" srcId="{00DBFCAD-8FC8-473E-802C-2B48134BA07A}" destId="{43F6D44C-1740-4821-AA45-669D471C8A5A}" srcOrd="2" destOrd="0" parTransId="{5DB06AAA-C649-4E3B-BF02-BF079C0839CC}" sibTransId="{67226F18-B7B1-4D15-AF87-590D48D587AB}"/>
    <dgm:cxn modelId="{EE079A66-C79D-439A-9E1D-C904270EDD1A}" srcId="{00DBFCAD-8FC8-473E-802C-2B48134BA07A}" destId="{0BE2E8F1-5053-4C54-BDE8-EFFF3D3E6B68}" srcOrd="0" destOrd="0" parTransId="{735ABCAE-55CB-4183-BB61-D1C3BF153822}" sibTransId="{2D22A37A-7D3C-4892-A95C-23933C216E87}"/>
    <dgm:cxn modelId="{8788BF67-2C7E-4C71-B5BC-134D9B5197F6}" type="presOf" srcId="{97C5CE21-7F66-42E1-BCE2-F4A6CB0E49CB}" destId="{9E30AA64-16B1-4C2A-9D1D-4FB025B6FCBF}" srcOrd="1" destOrd="0" presId="urn:microsoft.com/office/officeart/2005/8/layout/hierarchy5"/>
    <dgm:cxn modelId="{2ABE1B68-CEF2-4483-9114-25AF32D87F30}" type="presOf" srcId="{2AE4EA4F-C05E-4F0A-9EBD-3786A8EAF4BB}" destId="{DAD83EE1-3537-42BA-9132-91B4C9040BE5}" srcOrd="1" destOrd="0" presId="urn:microsoft.com/office/officeart/2005/8/layout/hierarchy5"/>
    <dgm:cxn modelId="{7C11EE52-D29B-48D4-94A2-8EFB3D70D47A}" type="presOf" srcId="{5C8E7A9D-6E15-4F52-80A3-8C1C1B2E2A88}" destId="{11DA8F83-BC20-484F-8DDE-D1C1C734BA5D}" srcOrd="0" destOrd="0" presId="urn:microsoft.com/office/officeart/2005/8/layout/hierarchy5"/>
    <dgm:cxn modelId="{08445675-F71D-4986-AD28-F39CB6D01605}" type="presOf" srcId="{55921185-F83D-444C-8A67-E7C4BA711776}" destId="{945C3F70-9CEF-42DC-ADAC-D64158FBC316}" srcOrd="1" destOrd="0" presId="urn:microsoft.com/office/officeart/2005/8/layout/hierarchy5"/>
    <dgm:cxn modelId="{C9370778-ABA5-4464-8FCC-AA7AE235451E}" type="presOf" srcId="{BD8AE2C2-642C-444F-89C2-FEC791750EBE}" destId="{D7123B7B-70F4-4045-9E43-60C58CBD05BA}" srcOrd="1" destOrd="0" presId="urn:microsoft.com/office/officeart/2005/8/layout/hierarchy5"/>
    <dgm:cxn modelId="{190C3058-0778-4470-AC04-95C3F78495D4}" srcId="{99FC5604-7008-44C3-9C8D-F2301EF028FC}" destId="{E7C3011D-79AF-483B-A1B1-4AD8775C9776}" srcOrd="2" destOrd="0" parTransId="{67F885D4-01D3-4A34-8837-B8B796CC61C2}" sibTransId="{83AA63FE-4795-48F5-A334-17C634DC22B8}"/>
    <dgm:cxn modelId="{3D737F80-20E1-4D42-8E0C-C0949F130738}" type="presOf" srcId="{55921185-F83D-444C-8A67-E7C4BA711776}" destId="{102FF328-7572-4DB6-BE8F-7B46AC5A7B2C}" srcOrd="0" destOrd="0" presId="urn:microsoft.com/office/officeart/2005/8/layout/hierarchy5"/>
    <dgm:cxn modelId="{26D7D284-4A6F-4244-BC7F-49FAE2FEDDDE}" type="presOf" srcId="{0EF976F4-0C3C-42E4-AE8D-5ACE15753B1D}" destId="{3BE565E1-71BF-4050-9D84-173262581E4B}" srcOrd="0" destOrd="0" presId="urn:microsoft.com/office/officeart/2005/8/layout/hierarchy5"/>
    <dgm:cxn modelId="{B857299F-0AAB-429C-B9DA-24125AA50BB4}" srcId="{00DBFCAD-8FC8-473E-802C-2B48134BA07A}" destId="{BC1B1108-542A-461B-B774-102E56CA0C72}" srcOrd="5" destOrd="0" parTransId="{2AE4EA4F-C05E-4F0A-9EBD-3786A8EAF4BB}" sibTransId="{18291A68-ACB2-4ACC-B02C-A8944304EF77}"/>
    <dgm:cxn modelId="{B6BBF6A3-9F4C-4073-811A-D25003E41CDE}" type="presOf" srcId="{131BAB36-F278-4D1C-8439-3B3DF7B784F6}" destId="{4450719D-21C9-47CF-A640-6F082EB90FE8}" srcOrd="0" destOrd="0" presId="urn:microsoft.com/office/officeart/2005/8/layout/hierarchy5"/>
    <dgm:cxn modelId="{9BF08DA8-59C0-4BCB-9D32-35617E3D4E53}" type="presOf" srcId="{735ABCAE-55CB-4183-BB61-D1C3BF153822}" destId="{DC3A5391-931D-4085-93DA-2B071F296B98}" srcOrd="0" destOrd="0" presId="urn:microsoft.com/office/officeart/2005/8/layout/hierarchy5"/>
    <dgm:cxn modelId="{7C0F23AB-EC35-4A3F-8AD7-28F41E24947C}" srcId="{00DBFCAD-8FC8-473E-802C-2B48134BA07A}" destId="{5C8E7A9D-6E15-4F52-80A3-8C1C1B2E2A88}" srcOrd="1" destOrd="0" parTransId="{131BAB36-F278-4D1C-8439-3B3DF7B784F6}" sibTransId="{31B78A40-D4C3-4F97-9D91-78A3AD2A3269}"/>
    <dgm:cxn modelId="{F805F2AD-2BE3-473C-B660-6F150983D3B4}" srcId="{99FC5604-7008-44C3-9C8D-F2301EF028FC}" destId="{A7FB46CC-092E-490A-9A4E-8A67EC2C797E}" srcOrd="1" destOrd="0" parTransId="{0E6B170D-BF97-4E25-BD9A-4B10B0303151}" sibTransId="{B94C9272-2B8C-4093-928D-B96EEC83F45B}"/>
    <dgm:cxn modelId="{D6B9CAB0-5033-4897-B4BF-3821FB936100}" type="presOf" srcId="{BC1B1108-542A-461B-B774-102E56CA0C72}" destId="{88883FEF-A9F7-424D-94EA-E5C92ABB243C}" srcOrd="0" destOrd="0" presId="urn:microsoft.com/office/officeart/2005/8/layout/hierarchy5"/>
    <dgm:cxn modelId="{9205C9B8-AB3C-44E4-BEED-CCF061DCC054}" srcId="{00DBFCAD-8FC8-473E-802C-2B48134BA07A}" destId="{0EF976F4-0C3C-42E4-AE8D-5ACE15753B1D}" srcOrd="3" destOrd="0" parTransId="{97C5CE21-7F66-42E1-BCE2-F4A6CB0E49CB}" sibTransId="{B603160B-A059-4D27-BDD0-7035BC068BCE}"/>
    <dgm:cxn modelId="{E2A439C4-E4E4-48DC-805E-3939046F5C8D}" type="presOf" srcId="{00DBFCAD-8FC8-473E-802C-2B48134BA07A}" destId="{79FF2D55-E1B4-418E-B045-39CDB9533D3D}" srcOrd="0" destOrd="0" presId="urn:microsoft.com/office/officeart/2005/8/layout/hierarchy5"/>
    <dgm:cxn modelId="{11CA33C6-CAC2-4927-B061-10BBBBCBACC4}" type="presOf" srcId="{CE589FE0-7229-4756-AC94-0F6AC5E50D76}" destId="{E2BE4CBC-FF0D-4532-B82B-B29DEA0966EF}" srcOrd="0" destOrd="0" presId="urn:microsoft.com/office/officeart/2005/8/layout/hierarchy5"/>
    <dgm:cxn modelId="{ADF6B8C9-BF88-46E0-A082-3E2DF1AACAF2}" type="presOf" srcId="{158D971E-6CE4-47D5-A636-6CD7AA154DDD}" destId="{4B733396-6DF3-49F7-B47B-01DFF7E794FD}" srcOrd="0" destOrd="0" presId="urn:microsoft.com/office/officeart/2005/8/layout/hierarchy5"/>
    <dgm:cxn modelId="{614306CB-5721-42EB-B73E-792B95EAFBBD}" type="presOf" srcId="{0BE2E8F1-5053-4C54-BDE8-EFFF3D3E6B68}" destId="{50CE3479-DD85-48EA-B21D-15A1C4CD78AD}" srcOrd="0" destOrd="0" presId="urn:microsoft.com/office/officeart/2005/8/layout/hierarchy5"/>
    <dgm:cxn modelId="{2CCCE7D3-549B-4191-BC71-D2ACB8F21173}" type="presOf" srcId="{A7FB46CC-092E-490A-9A4E-8A67EC2C797E}" destId="{7D8A0A29-B955-4A8B-B12B-33113BF7755F}" srcOrd="0" destOrd="0" presId="urn:microsoft.com/office/officeart/2005/8/layout/hierarchy5"/>
    <dgm:cxn modelId="{5420D9D6-C4D4-4240-9F1B-2C903C0EDF20}" type="presOf" srcId="{E7C3011D-79AF-483B-A1B1-4AD8775C9776}" destId="{27A69D41-5F20-442E-B82B-989C39F5CFF7}" srcOrd="0" destOrd="0" presId="urn:microsoft.com/office/officeart/2005/8/layout/hierarchy5"/>
    <dgm:cxn modelId="{5B4DA9D8-8587-4C37-B2B5-DDFA9DA98C4D}" type="presOf" srcId="{E7C3011D-79AF-483B-A1B1-4AD8775C9776}" destId="{BD6E665F-A583-4A91-BEBA-E9A2AE9BAF88}" srcOrd="1" destOrd="0" presId="urn:microsoft.com/office/officeart/2005/8/layout/hierarchy5"/>
    <dgm:cxn modelId="{1B8D2ED9-9648-4F23-BCE1-D4BE90182B4A}" type="presOf" srcId="{5DB06AAA-C649-4E3B-BF02-BF079C0839CC}" destId="{E0DF301C-9894-43A8-95BA-49EC33801914}" srcOrd="1" destOrd="0" presId="urn:microsoft.com/office/officeart/2005/8/layout/hierarchy5"/>
    <dgm:cxn modelId="{42ABDBEC-1FD5-4A0D-91C5-6CBE9A6232D8}" srcId="{00DBFCAD-8FC8-473E-802C-2B48134BA07A}" destId="{158D971E-6CE4-47D5-A636-6CD7AA154DDD}" srcOrd="4" destOrd="0" parTransId="{55921185-F83D-444C-8A67-E7C4BA711776}" sibTransId="{50D2662D-999C-4900-8183-FB82D96D74CE}"/>
    <dgm:cxn modelId="{C29C138A-AC91-4034-883F-9500D92CA853}" type="presParOf" srcId="{23D6DE7F-A452-4535-8AC9-F5947452627E}" destId="{CCDE6208-3A93-4B31-94DF-3A5AB59D8EC3}" srcOrd="0" destOrd="0" presId="urn:microsoft.com/office/officeart/2005/8/layout/hierarchy5"/>
    <dgm:cxn modelId="{03CC3FBD-34DE-4E0E-8F98-56C9B386A69E}" type="presParOf" srcId="{CCDE6208-3A93-4B31-94DF-3A5AB59D8EC3}" destId="{74D2BD85-B62C-4638-B28E-51E20C9C5E56}" srcOrd="0" destOrd="0" presId="urn:microsoft.com/office/officeart/2005/8/layout/hierarchy5"/>
    <dgm:cxn modelId="{944E0E6F-D949-43B7-84FB-E04116F9DED6}" type="presParOf" srcId="{CCDE6208-3A93-4B31-94DF-3A5AB59D8EC3}" destId="{752448FE-AB6D-4987-9BDC-2D443FDC40E2}" srcOrd="1" destOrd="0" presId="urn:microsoft.com/office/officeart/2005/8/layout/hierarchy5"/>
    <dgm:cxn modelId="{88C54431-9741-4B0D-8962-C82B6836929A}" type="presParOf" srcId="{752448FE-AB6D-4987-9BDC-2D443FDC40E2}" destId="{CE92D661-5100-4717-A29D-52CED820C22A}" srcOrd="0" destOrd="0" presId="urn:microsoft.com/office/officeart/2005/8/layout/hierarchy5"/>
    <dgm:cxn modelId="{BB762DB7-F4E6-461B-8623-401AB5E6B6A6}" type="presParOf" srcId="{CE92D661-5100-4717-A29D-52CED820C22A}" destId="{79FF2D55-E1B4-418E-B045-39CDB9533D3D}" srcOrd="0" destOrd="0" presId="urn:microsoft.com/office/officeart/2005/8/layout/hierarchy5"/>
    <dgm:cxn modelId="{B8A08CE5-D290-405F-B94A-7A75132E9CA7}" type="presParOf" srcId="{CE92D661-5100-4717-A29D-52CED820C22A}" destId="{70478944-C3C2-4937-9197-8AB6127BD497}" srcOrd="1" destOrd="0" presId="urn:microsoft.com/office/officeart/2005/8/layout/hierarchy5"/>
    <dgm:cxn modelId="{D887F4A3-9F8C-4395-B03E-4096EAEA5C0A}" type="presParOf" srcId="{70478944-C3C2-4937-9197-8AB6127BD497}" destId="{DC3A5391-931D-4085-93DA-2B071F296B98}" srcOrd="0" destOrd="0" presId="urn:microsoft.com/office/officeart/2005/8/layout/hierarchy5"/>
    <dgm:cxn modelId="{D0914913-5200-4C4F-9076-5DB9F2CC5BA9}" type="presParOf" srcId="{DC3A5391-931D-4085-93DA-2B071F296B98}" destId="{A434183E-9F50-4A19-9036-55AB8B301536}" srcOrd="0" destOrd="0" presId="urn:microsoft.com/office/officeart/2005/8/layout/hierarchy5"/>
    <dgm:cxn modelId="{90F114FC-C91E-4E25-BF7D-161DDECF21D9}" type="presParOf" srcId="{70478944-C3C2-4937-9197-8AB6127BD497}" destId="{C8367D4A-6C3F-4B81-A649-B08FD2E41FD7}" srcOrd="1" destOrd="0" presId="urn:microsoft.com/office/officeart/2005/8/layout/hierarchy5"/>
    <dgm:cxn modelId="{419BE58F-27F0-4525-9785-EFCF187970FE}" type="presParOf" srcId="{C8367D4A-6C3F-4B81-A649-B08FD2E41FD7}" destId="{50CE3479-DD85-48EA-B21D-15A1C4CD78AD}" srcOrd="0" destOrd="0" presId="urn:microsoft.com/office/officeart/2005/8/layout/hierarchy5"/>
    <dgm:cxn modelId="{903BBFA0-30D7-4FC3-9C02-60853ED37A7B}" type="presParOf" srcId="{C8367D4A-6C3F-4B81-A649-B08FD2E41FD7}" destId="{D971E457-F7F6-4375-9576-F83215BD24C0}" srcOrd="1" destOrd="0" presId="urn:microsoft.com/office/officeart/2005/8/layout/hierarchy5"/>
    <dgm:cxn modelId="{34995A6C-6628-4969-8AB9-F0C72546E060}" type="presParOf" srcId="{D971E457-F7F6-4375-9576-F83215BD24C0}" destId="{8BC946BF-2E1F-4FC7-9C55-1948A5F69D23}" srcOrd="0" destOrd="0" presId="urn:microsoft.com/office/officeart/2005/8/layout/hierarchy5"/>
    <dgm:cxn modelId="{271B4C87-6152-4B30-8FCF-63A10EE45BA2}" type="presParOf" srcId="{8BC946BF-2E1F-4FC7-9C55-1948A5F69D23}" destId="{9D1B6E06-E36D-480D-82BA-BD0BA82144B6}" srcOrd="0" destOrd="0" presId="urn:microsoft.com/office/officeart/2005/8/layout/hierarchy5"/>
    <dgm:cxn modelId="{582C983E-8992-4DCF-8BA4-87AA23BC787C}" type="presParOf" srcId="{D971E457-F7F6-4375-9576-F83215BD24C0}" destId="{B0B74D89-1712-4A8A-AB1D-3AB0F2CE704B}" srcOrd="1" destOrd="0" presId="urn:microsoft.com/office/officeart/2005/8/layout/hierarchy5"/>
    <dgm:cxn modelId="{BF105D7D-4651-4228-8C3A-8409FD8E8447}" type="presParOf" srcId="{B0B74D89-1712-4A8A-AB1D-3AB0F2CE704B}" destId="{E2BE4CBC-FF0D-4532-B82B-B29DEA0966EF}" srcOrd="0" destOrd="0" presId="urn:microsoft.com/office/officeart/2005/8/layout/hierarchy5"/>
    <dgm:cxn modelId="{ED56349D-A9AA-4339-A38F-E926AF1FFA5B}" type="presParOf" srcId="{B0B74D89-1712-4A8A-AB1D-3AB0F2CE704B}" destId="{78FD00DA-9971-4083-ABEF-41FF43456F3C}" srcOrd="1" destOrd="0" presId="urn:microsoft.com/office/officeart/2005/8/layout/hierarchy5"/>
    <dgm:cxn modelId="{A3E89634-5F71-46EC-9C83-F1BB9ED8FE99}" type="presParOf" srcId="{70478944-C3C2-4937-9197-8AB6127BD497}" destId="{4450719D-21C9-47CF-A640-6F082EB90FE8}" srcOrd="2" destOrd="0" presId="urn:microsoft.com/office/officeart/2005/8/layout/hierarchy5"/>
    <dgm:cxn modelId="{859C1C07-FF33-47F4-BE3D-2FBF7AE1DB0C}" type="presParOf" srcId="{4450719D-21C9-47CF-A640-6F082EB90FE8}" destId="{DD0FEF68-E163-4EAD-852B-416149226C24}" srcOrd="0" destOrd="0" presId="urn:microsoft.com/office/officeart/2005/8/layout/hierarchy5"/>
    <dgm:cxn modelId="{064C7D0A-F27D-433F-882D-D77926D6CC9B}" type="presParOf" srcId="{70478944-C3C2-4937-9197-8AB6127BD497}" destId="{5655C946-E7FC-446C-ABEB-D0FDB45D5AA5}" srcOrd="3" destOrd="0" presId="urn:microsoft.com/office/officeart/2005/8/layout/hierarchy5"/>
    <dgm:cxn modelId="{DA075F6F-1A41-4845-8ABA-4C96FF5DC5C4}" type="presParOf" srcId="{5655C946-E7FC-446C-ABEB-D0FDB45D5AA5}" destId="{11DA8F83-BC20-484F-8DDE-D1C1C734BA5D}" srcOrd="0" destOrd="0" presId="urn:microsoft.com/office/officeart/2005/8/layout/hierarchy5"/>
    <dgm:cxn modelId="{AED7D33B-381A-465C-823C-A5B844CDDF28}" type="presParOf" srcId="{5655C946-E7FC-446C-ABEB-D0FDB45D5AA5}" destId="{415091DC-0EC5-4692-931E-945F0D5538FA}" srcOrd="1" destOrd="0" presId="urn:microsoft.com/office/officeart/2005/8/layout/hierarchy5"/>
    <dgm:cxn modelId="{B518C247-2EAD-4323-BC3D-0F4ADCB3B193}" type="presParOf" srcId="{70478944-C3C2-4937-9197-8AB6127BD497}" destId="{817EDDE8-8B69-4D80-9DE8-E72B0786315B}" srcOrd="4" destOrd="0" presId="urn:microsoft.com/office/officeart/2005/8/layout/hierarchy5"/>
    <dgm:cxn modelId="{809CAF05-04E4-4E11-B1C6-BC90ABF77323}" type="presParOf" srcId="{817EDDE8-8B69-4D80-9DE8-E72B0786315B}" destId="{E0DF301C-9894-43A8-95BA-49EC33801914}" srcOrd="0" destOrd="0" presId="urn:microsoft.com/office/officeart/2005/8/layout/hierarchy5"/>
    <dgm:cxn modelId="{F6C9B8EB-057B-4184-A039-0AC39E952F15}" type="presParOf" srcId="{70478944-C3C2-4937-9197-8AB6127BD497}" destId="{055D1286-DE15-4707-8756-C8EB4C1A454F}" srcOrd="5" destOrd="0" presId="urn:microsoft.com/office/officeart/2005/8/layout/hierarchy5"/>
    <dgm:cxn modelId="{B26F2836-513B-4413-B769-75A9B70DD0D5}" type="presParOf" srcId="{055D1286-DE15-4707-8756-C8EB4C1A454F}" destId="{EC28999F-1EE3-4CF6-A315-C32D973DCF4B}" srcOrd="0" destOrd="0" presId="urn:microsoft.com/office/officeart/2005/8/layout/hierarchy5"/>
    <dgm:cxn modelId="{821DF36C-54D1-4A7E-9903-39A3EB996A73}" type="presParOf" srcId="{055D1286-DE15-4707-8756-C8EB4C1A454F}" destId="{7890A508-EEA5-4BA0-828C-474825DFACF4}" srcOrd="1" destOrd="0" presId="urn:microsoft.com/office/officeart/2005/8/layout/hierarchy5"/>
    <dgm:cxn modelId="{FAF9017B-5E2B-4B75-96DC-C23AE2891E17}" type="presParOf" srcId="{70478944-C3C2-4937-9197-8AB6127BD497}" destId="{16B8704D-6FB8-434D-9BED-53BCFFE667AE}" srcOrd="6" destOrd="0" presId="urn:microsoft.com/office/officeart/2005/8/layout/hierarchy5"/>
    <dgm:cxn modelId="{51518FFB-258F-4149-A729-42161955F67F}" type="presParOf" srcId="{16B8704D-6FB8-434D-9BED-53BCFFE667AE}" destId="{9E30AA64-16B1-4C2A-9D1D-4FB025B6FCBF}" srcOrd="0" destOrd="0" presId="urn:microsoft.com/office/officeart/2005/8/layout/hierarchy5"/>
    <dgm:cxn modelId="{4401BB29-F2C7-465E-8338-FD0D06D9660B}" type="presParOf" srcId="{70478944-C3C2-4937-9197-8AB6127BD497}" destId="{82CF6700-4017-4C3F-92C7-CD2A59B170BC}" srcOrd="7" destOrd="0" presId="urn:microsoft.com/office/officeart/2005/8/layout/hierarchy5"/>
    <dgm:cxn modelId="{C075AD09-570C-4D70-9EF3-0D1F75057213}" type="presParOf" srcId="{82CF6700-4017-4C3F-92C7-CD2A59B170BC}" destId="{3BE565E1-71BF-4050-9D84-173262581E4B}" srcOrd="0" destOrd="0" presId="urn:microsoft.com/office/officeart/2005/8/layout/hierarchy5"/>
    <dgm:cxn modelId="{2DBAAB97-C8D2-40CA-BE37-B11DD5C038E5}" type="presParOf" srcId="{82CF6700-4017-4C3F-92C7-CD2A59B170BC}" destId="{B7BB1252-5749-4980-B256-50AED395CF8F}" srcOrd="1" destOrd="0" presId="urn:microsoft.com/office/officeart/2005/8/layout/hierarchy5"/>
    <dgm:cxn modelId="{D8043F6F-C2A4-48D1-8CB7-D7DCBF55B3E5}" type="presParOf" srcId="{70478944-C3C2-4937-9197-8AB6127BD497}" destId="{102FF328-7572-4DB6-BE8F-7B46AC5A7B2C}" srcOrd="8" destOrd="0" presId="urn:microsoft.com/office/officeart/2005/8/layout/hierarchy5"/>
    <dgm:cxn modelId="{6B461672-5774-4716-84A1-C733769BDFC4}" type="presParOf" srcId="{102FF328-7572-4DB6-BE8F-7B46AC5A7B2C}" destId="{945C3F70-9CEF-42DC-ADAC-D64158FBC316}" srcOrd="0" destOrd="0" presId="urn:microsoft.com/office/officeart/2005/8/layout/hierarchy5"/>
    <dgm:cxn modelId="{CB0A37C7-0F9B-4CAA-A43F-3B14FEF85B0F}" type="presParOf" srcId="{70478944-C3C2-4937-9197-8AB6127BD497}" destId="{5C791425-F0CE-4CBA-8F5E-2F34B0CD1DF8}" srcOrd="9" destOrd="0" presId="urn:microsoft.com/office/officeart/2005/8/layout/hierarchy5"/>
    <dgm:cxn modelId="{E8C5ACCE-4C8C-447D-80B9-0FC421241064}" type="presParOf" srcId="{5C791425-F0CE-4CBA-8F5E-2F34B0CD1DF8}" destId="{4B733396-6DF3-49F7-B47B-01DFF7E794FD}" srcOrd="0" destOrd="0" presId="urn:microsoft.com/office/officeart/2005/8/layout/hierarchy5"/>
    <dgm:cxn modelId="{99C292F9-83CB-4101-9B82-ADDBEEEEFF76}" type="presParOf" srcId="{5C791425-F0CE-4CBA-8F5E-2F34B0CD1DF8}" destId="{00A0CD88-963B-4CFC-B999-1EECAB37D52F}" srcOrd="1" destOrd="0" presId="urn:microsoft.com/office/officeart/2005/8/layout/hierarchy5"/>
    <dgm:cxn modelId="{67A9D6FF-D4A7-4A5C-89FC-63A1AF5A884A}" type="presParOf" srcId="{70478944-C3C2-4937-9197-8AB6127BD497}" destId="{8C722013-97DD-4837-8AC5-3FBBFA20ACFA}" srcOrd="10" destOrd="0" presId="urn:microsoft.com/office/officeart/2005/8/layout/hierarchy5"/>
    <dgm:cxn modelId="{7F392811-4A5A-4E37-9C66-FF20FB50AF4D}" type="presParOf" srcId="{8C722013-97DD-4837-8AC5-3FBBFA20ACFA}" destId="{DAD83EE1-3537-42BA-9132-91B4C9040BE5}" srcOrd="0" destOrd="0" presId="urn:microsoft.com/office/officeart/2005/8/layout/hierarchy5"/>
    <dgm:cxn modelId="{E79EC6B9-D166-4FF7-BF83-520CBF581A28}" type="presParOf" srcId="{70478944-C3C2-4937-9197-8AB6127BD497}" destId="{BABC218A-9B56-4426-BEF4-5DEA23DA327D}" srcOrd="11" destOrd="0" presId="urn:microsoft.com/office/officeart/2005/8/layout/hierarchy5"/>
    <dgm:cxn modelId="{8E6DE1BE-6744-49F0-A80A-C22FE295BAAF}" type="presParOf" srcId="{BABC218A-9B56-4426-BEF4-5DEA23DA327D}" destId="{88883FEF-A9F7-424D-94EA-E5C92ABB243C}" srcOrd="0" destOrd="0" presId="urn:microsoft.com/office/officeart/2005/8/layout/hierarchy5"/>
    <dgm:cxn modelId="{D8512CE7-FE84-45D0-B473-4211C5A1406E}" type="presParOf" srcId="{BABC218A-9B56-4426-BEF4-5DEA23DA327D}" destId="{B977CEAD-5053-4551-8DB9-54C386F75B56}" srcOrd="1" destOrd="0" presId="urn:microsoft.com/office/officeart/2005/8/layout/hierarchy5"/>
    <dgm:cxn modelId="{1F6443AB-99EF-485F-B402-A9AC5532A589}" type="presParOf" srcId="{23D6DE7F-A452-4535-8AC9-F5947452627E}" destId="{29C55587-CA9D-4408-9D43-1EB807744BCA}" srcOrd="1" destOrd="0" presId="urn:microsoft.com/office/officeart/2005/8/layout/hierarchy5"/>
    <dgm:cxn modelId="{864C2036-D304-435D-A7F4-2BEB925470D9}" type="presParOf" srcId="{29C55587-CA9D-4408-9D43-1EB807744BCA}" destId="{02C143C3-ABE4-42F1-82E5-F47785312759}" srcOrd="0" destOrd="0" presId="urn:microsoft.com/office/officeart/2005/8/layout/hierarchy5"/>
    <dgm:cxn modelId="{3B31DE8B-C3A8-44B2-A6F6-71B547614E8E}" type="presParOf" srcId="{02C143C3-ABE4-42F1-82E5-F47785312759}" destId="{7D8A0A29-B955-4A8B-B12B-33113BF7755F}" srcOrd="0" destOrd="0" presId="urn:microsoft.com/office/officeart/2005/8/layout/hierarchy5"/>
    <dgm:cxn modelId="{FF0481C4-C104-4BA2-BB3B-29663204DEF6}" type="presParOf" srcId="{02C143C3-ABE4-42F1-82E5-F47785312759}" destId="{1767F1B9-B678-4555-BD32-73050E88327D}" srcOrd="1" destOrd="0" presId="urn:microsoft.com/office/officeart/2005/8/layout/hierarchy5"/>
    <dgm:cxn modelId="{6952EA68-6CDD-4825-8B3A-62A9C3FD8FF4}" type="presParOf" srcId="{29C55587-CA9D-4408-9D43-1EB807744BCA}" destId="{D12DAC04-9A97-4A69-9D0A-3B153675E354}" srcOrd="1" destOrd="0" presId="urn:microsoft.com/office/officeart/2005/8/layout/hierarchy5"/>
    <dgm:cxn modelId="{8929DAF8-00E5-41A1-A145-B31163752A05}" type="presParOf" srcId="{D12DAC04-9A97-4A69-9D0A-3B153675E354}" destId="{45EF69F7-C680-43BB-99EC-607B772DBF7B}" srcOrd="0" destOrd="0" presId="urn:microsoft.com/office/officeart/2005/8/layout/hierarchy5"/>
    <dgm:cxn modelId="{51EAD096-7C85-40B3-B9AE-C70BD270A53C}" type="presParOf" srcId="{29C55587-CA9D-4408-9D43-1EB807744BCA}" destId="{0DE89A35-206B-4D1F-B869-6ADB7B8F2C72}" srcOrd="2" destOrd="0" presId="urn:microsoft.com/office/officeart/2005/8/layout/hierarchy5"/>
    <dgm:cxn modelId="{73DC4312-875E-4338-ADA2-CCA9C4945934}" type="presParOf" srcId="{0DE89A35-206B-4D1F-B869-6ADB7B8F2C72}" destId="{27A69D41-5F20-442E-B82B-989C39F5CFF7}" srcOrd="0" destOrd="0" presId="urn:microsoft.com/office/officeart/2005/8/layout/hierarchy5"/>
    <dgm:cxn modelId="{2E67528E-C52D-456D-B53D-08FE10E7751C}" type="presParOf" srcId="{0DE89A35-206B-4D1F-B869-6ADB7B8F2C72}" destId="{BD6E665F-A583-4A91-BEBA-E9A2AE9BAF88}" srcOrd="1" destOrd="0" presId="urn:microsoft.com/office/officeart/2005/8/layout/hierarchy5"/>
    <dgm:cxn modelId="{B3921EE3-BC0C-4EF5-8C04-63723227A97E}" type="presParOf" srcId="{29C55587-CA9D-4408-9D43-1EB807744BCA}" destId="{D558F975-1009-4AE0-A308-4D08BBFA04FD}" srcOrd="3" destOrd="0" presId="urn:microsoft.com/office/officeart/2005/8/layout/hierarchy5"/>
    <dgm:cxn modelId="{F0FDF6D8-9754-43E2-8643-B1D9C984CBB7}" type="presParOf" srcId="{D558F975-1009-4AE0-A308-4D08BBFA04FD}" destId="{CEEEB12C-9A29-47EC-9757-47E3D99F4BDF}" srcOrd="0" destOrd="0" presId="urn:microsoft.com/office/officeart/2005/8/layout/hierarchy5"/>
    <dgm:cxn modelId="{3C9BF701-6B72-46BD-8B7B-1C13ED69A587}" type="presParOf" srcId="{29C55587-CA9D-4408-9D43-1EB807744BCA}" destId="{C1728737-EB5A-409E-BBFB-B773C52E1A19}" srcOrd="4" destOrd="0" presId="urn:microsoft.com/office/officeart/2005/8/layout/hierarchy5"/>
    <dgm:cxn modelId="{1ED38C58-77B4-48F4-9E5C-3CFB249F675B}" type="presParOf" srcId="{C1728737-EB5A-409E-BBFB-B773C52E1A19}" destId="{F8E6FDDE-0D9B-46F3-80A8-7AB1FE5E989E}" srcOrd="0" destOrd="0" presId="urn:microsoft.com/office/officeart/2005/8/layout/hierarchy5"/>
    <dgm:cxn modelId="{7885A04A-B7F5-4329-A611-5A89B0BC0A6F}" type="presParOf" srcId="{C1728737-EB5A-409E-BBFB-B773C52E1A19}" destId="{D7123B7B-70F4-4045-9E43-60C58CBD05BA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9FC5604-7008-44C3-9C8D-F2301EF028FC}" type="doc">
      <dgm:prSet loTypeId="urn:microsoft.com/office/officeart/2005/8/layout/hierarchy5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DBFCAD-8FC8-473E-802C-2B48134BA07A}">
      <dgm:prSet phldrT="[Text]" custT="1"/>
      <dgm:spPr/>
      <dgm:t>
        <a:bodyPr/>
        <a:lstStyle/>
        <a:p>
          <a:r>
            <a:rPr lang="en-US" sz="1200" b="1" dirty="0">
              <a:latin typeface="Lub Dub" panose="020B0603030403020204"/>
            </a:rPr>
            <a:t>Real or relative staffing shortages (</a:t>
          </a:r>
          <a:r>
            <a:rPr lang="en-US" sz="1200" b="1" dirty="0" err="1">
              <a:latin typeface="Lub Dub" panose="020B0603030403020204"/>
            </a:rPr>
            <a:t>eg</a:t>
          </a:r>
          <a:r>
            <a:rPr lang="en-US" sz="1200" b="1" dirty="0">
              <a:latin typeface="Lub Dub" panose="020B0603030403020204"/>
            </a:rPr>
            <a:t>, dependence on an on-call CT technologist or travelers rather than full-time staff)</a:t>
          </a:r>
        </a:p>
      </dgm:t>
    </dgm:pt>
    <dgm:pt modelId="{1F87AB86-BA4B-4002-8D3D-5CD7A054E81E}" type="parTrans" cxnId="{06003B2A-B102-4BB4-B6E4-E8756D86356A}">
      <dgm:prSet/>
      <dgm:spPr/>
      <dgm:t>
        <a:bodyPr/>
        <a:lstStyle/>
        <a:p>
          <a:endParaRPr lang="en-US"/>
        </a:p>
      </dgm:t>
    </dgm:pt>
    <dgm:pt modelId="{573FA354-0F00-44B7-8511-C176462F8946}" type="sibTrans" cxnId="{06003B2A-B102-4BB4-B6E4-E8756D86356A}">
      <dgm:prSet/>
      <dgm:spPr/>
      <dgm:t>
        <a:bodyPr/>
        <a:lstStyle/>
        <a:p>
          <a:endParaRPr lang="en-US"/>
        </a:p>
      </dgm:t>
    </dgm:pt>
    <dgm:pt modelId="{0BE2E8F1-5053-4C54-BDE8-EFFF3D3E6B68}">
      <dgm:prSet phldrT="[Text]" custT="1"/>
      <dgm:spPr/>
      <dgm:t>
        <a:bodyPr/>
        <a:lstStyle/>
        <a:p>
          <a:r>
            <a:rPr lang="en-US" sz="1200" b="1" dirty="0">
              <a:latin typeface="Lub Dub" panose="020B0603030403020204"/>
            </a:rPr>
            <a:t>Ensuring written &amp; readily accessible site protocols for stroke care &amp; rapid imaging transfer</a:t>
          </a:r>
        </a:p>
      </dgm:t>
    </dgm:pt>
    <dgm:pt modelId="{735ABCAE-55CB-4183-BB61-D1C3BF153822}" type="parTrans" cxnId="{EE079A66-C79D-439A-9E1D-C904270EDD1A}">
      <dgm:prSet/>
      <dgm:spPr/>
      <dgm:t>
        <a:bodyPr/>
        <a:lstStyle/>
        <a:p>
          <a:endParaRPr lang="en-US"/>
        </a:p>
      </dgm:t>
    </dgm:pt>
    <dgm:pt modelId="{2D22A37A-7D3C-4892-A95C-23933C216E87}" type="sibTrans" cxnId="{EE079A66-C79D-439A-9E1D-C904270EDD1A}">
      <dgm:prSet/>
      <dgm:spPr/>
      <dgm:t>
        <a:bodyPr/>
        <a:lstStyle/>
        <a:p>
          <a:endParaRPr lang="en-US"/>
        </a:p>
      </dgm:t>
    </dgm:pt>
    <dgm:pt modelId="{CE589FE0-7229-4756-AC94-0F6AC5E50D76}">
      <dgm:prSet phldrT="[Text]" custT="1"/>
      <dgm:spPr/>
      <dgm:t>
        <a:bodyPr/>
        <a:lstStyle/>
        <a:p>
          <a:r>
            <a:rPr lang="en-US" sz="1200" b="1" dirty="0">
              <a:latin typeface="Lub Dub" panose="020B0603030403020204"/>
            </a:rPr>
            <a:t>Individual EDs &amp; hospitals</a:t>
          </a:r>
        </a:p>
      </dgm:t>
    </dgm:pt>
    <dgm:pt modelId="{769521E6-74BC-4A4F-9AE8-5B571025434F}" type="parTrans" cxnId="{54F99D33-BB08-4B8E-AC13-8467E9FCE9AF}">
      <dgm:prSet/>
      <dgm:spPr/>
      <dgm:t>
        <a:bodyPr/>
        <a:lstStyle/>
        <a:p>
          <a:endParaRPr lang="en-US"/>
        </a:p>
      </dgm:t>
    </dgm:pt>
    <dgm:pt modelId="{40559996-ABE5-4D7A-9DF7-0259D6E662F3}" type="sibTrans" cxnId="{54F99D33-BB08-4B8E-AC13-8467E9FCE9AF}">
      <dgm:prSet/>
      <dgm:spPr/>
      <dgm:t>
        <a:bodyPr/>
        <a:lstStyle/>
        <a:p>
          <a:endParaRPr lang="en-US"/>
        </a:p>
      </dgm:t>
    </dgm:pt>
    <dgm:pt modelId="{D14A850B-6C59-44E4-BA6D-A3C7D646770F}">
      <dgm:prSet phldrT="[Text]" custT="1"/>
      <dgm:spPr/>
      <dgm:t>
        <a:bodyPr/>
        <a:lstStyle/>
        <a:p>
          <a:r>
            <a:rPr lang="en-US" sz="1200" b="1" dirty="0">
              <a:latin typeface="Lub Dub" panose="020B0603030403020204"/>
            </a:rPr>
            <a:t>Considering the scope of practice laws, cross-state licensure policy</a:t>
          </a:r>
        </a:p>
      </dgm:t>
    </dgm:pt>
    <dgm:pt modelId="{0165C094-DAAB-4559-BB84-DC681D4BE8FE}" type="parTrans" cxnId="{9E8FD689-4FA9-4B22-BBC2-8E61D9AB9FF6}">
      <dgm:prSet/>
      <dgm:spPr/>
      <dgm:t>
        <a:bodyPr/>
        <a:lstStyle/>
        <a:p>
          <a:endParaRPr lang="en-US"/>
        </a:p>
      </dgm:t>
    </dgm:pt>
    <dgm:pt modelId="{7E3EFA7D-51FF-445A-A838-815B244E620E}" type="sibTrans" cxnId="{9E8FD689-4FA9-4B22-BBC2-8E61D9AB9FF6}">
      <dgm:prSet/>
      <dgm:spPr/>
      <dgm:t>
        <a:bodyPr/>
        <a:lstStyle/>
        <a:p>
          <a:endParaRPr lang="en-US"/>
        </a:p>
      </dgm:t>
    </dgm:pt>
    <dgm:pt modelId="{69CB3C5C-9E74-4BED-9977-8B5EC2A9E4CB}">
      <dgm:prSet phldrT="[Text]" custT="1"/>
      <dgm:spPr/>
      <dgm:t>
        <a:bodyPr/>
        <a:lstStyle/>
        <a:p>
          <a:pPr algn="ctr"/>
          <a:r>
            <a:rPr lang="en-US" sz="1200" b="1" dirty="0">
              <a:latin typeface="Lub Dub" panose="020B0603030403020204"/>
            </a:rPr>
            <a:t>Foundations such as AHA/ASA for ongoing advocacy, policymakers to guide change</a:t>
          </a:r>
        </a:p>
      </dgm:t>
    </dgm:pt>
    <dgm:pt modelId="{6A846FB1-7682-43FB-BDF5-DEB1199150E7}" type="parTrans" cxnId="{5DF136B1-8D51-4CB5-A8D4-2E58F1608090}">
      <dgm:prSet/>
      <dgm:spPr/>
      <dgm:t>
        <a:bodyPr/>
        <a:lstStyle/>
        <a:p>
          <a:endParaRPr lang="en-US"/>
        </a:p>
      </dgm:t>
    </dgm:pt>
    <dgm:pt modelId="{7E40873A-A3EC-4232-839F-BB960340CAE6}" type="sibTrans" cxnId="{5DF136B1-8D51-4CB5-A8D4-2E58F1608090}">
      <dgm:prSet/>
      <dgm:spPr/>
      <dgm:t>
        <a:bodyPr/>
        <a:lstStyle/>
        <a:p>
          <a:endParaRPr lang="en-US"/>
        </a:p>
      </dgm:t>
    </dgm:pt>
    <dgm:pt modelId="{A7FB46CC-092E-490A-9A4E-8A67EC2C797E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  <a:latin typeface="Lub Dub" panose="020B0603030403020204"/>
            </a:rPr>
            <a:t>Challenges Encountered</a:t>
          </a:r>
        </a:p>
      </dgm:t>
    </dgm:pt>
    <dgm:pt modelId="{0E6B170D-BF97-4E25-BD9A-4B10B0303151}" type="parTrans" cxnId="{F805F2AD-2BE3-473C-B660-6F150983D3B4}">
      <dgm:prSet/>
      <dgm:spPr/>
      <dgm:t>
        <a:bodyPr/>
        <a:lstStyle/>
        <a:p>
          <a:endParaRPr lang="en-US"/>
        </a:p>
      </dgm:t>
    </dgm:pt>
    <dgm:pt modelId="{B94C9272-2B8C-4093-928D-B96EEC83F45B}" type="sibTrans" cxnId="{F805F2AD-2BE3-473C-B660-6F150983D3B4}">
      <dgm:prSet/>
      <dgm:spPr/>
      <dgm:t>
        <a:bodyPr/>
        <a:lstStyle/>
        <a:p>
          <a:endParaRPr lang="en-US"/>
        </a:p>
      </dgm:t>
    </dgm:pt>
    <dgm:pt modelId="{E7C3011D-79AF-483B-A1B1-4AD8775C9776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  <a:latin typeface="Lub Dub" panose="020B0603030403020204"/>
            </a:rPr>
            <a:t>Potential Strategies</a:t>
          </a:r>
        </a:p>
      </dgm:t>
    </dgm:pt>
    <dgm:pt modelId="{67F885D4-01D3-4A34-8837-B8B796CC61C2}" type="parTrans" cxnId="{190C3058-0778-4470-AC04-95C3F78495D4}">
      <dgm:prSet/>
      <dgm:spPr/>
      <dgm:t>
        <a:bodyPr/>
        <a:lstStyle/>
        <a:p>
          <a:endParaRPr lang="en-US"/>
        </a:p>
      </dgm:t>
    </dgm:pt>
    <dgm:pt modelId="{83AA63FE-4795-48F5-A334-17C634DC22B8}" type="sibTrans" cxnId="{190C3058-0778-4470-AC04-95C3F78495D4}">
      <dgm:prSet/>
      <dgm:spPr/>
      <dgm:t>
        <a:bodyPr/>
        <a:lstStyle/>
        <a:p>
          <a:endParaRPr lang="en-US"/>
        </a:p>
      </dgm:t>
    </dgm:pt>
    <dgm:pt modelId="{BD8AE2C2-642C-444F-89C2-FEC791750EBE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  <a:latin typeface="Lub Dub" panose="020B0603030403020204"/>
            </a:rPr>
            <a:t>Level of Intervention/Target Audience</a:t>
          </a:r>
        </a:p>
      </dgm:t>
    </dgm:pt>
    <dgm:pt modelId="{AC981997-16F2-408E-B1AB-F6852E3DC3C4}" type="parTrans" cxnId="{F1E8502B-93E7-48A9-9190-0071D370DF09}">
      <dgm:prSet/>
      <dgm:spPr/>
      <dgm:t>
        <a:bodyPr/>
        <a:lstStyle/>
        <a:p>
          <a:endParaRPr lang="en-US"/>
        </a:p>
      </dgm:t>
    </dgm:pt>
    <dgm:pt modelId="{CCE08AA3-3875-4E5A-944A-663B182C0CD9}" type="sibTrans" cxnId="{F1E8502B-93E7-48A9-9190-0071D370DF09}">
      <dgm:prSet/>
      <dgm:spPr/>
      <dgm:t>
        <a:bodyPr/>
        <a:lstStyle/>
        <a:p>
          <a:endParaRPr lang="en-US"/>
        </a:p>
      </dgm:t>
    </dgm:pt>
    <dgm:pt modelId="{23D6DE7F-A452-4535-8AC9-F5947452627E}" type="pres">
      <dgm:prSet presAssocID="{99FC5604-7008-44C3-9C8D-F2301EF028F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CDE6208-3A93-4B31-94DF-3A5AB59D8EC3}" type="pres">
      <dgm:prSet presAssocID="{99FC5604-7008-44C3-9C8D-F2301EF028FC}" presName="hierFlow" presStyleCnt="0"/>
      <dgm:spPr/>
    </dgm:pt>
    <dgm:pt modelId="{74D2BD85-B62C-4638-B28E-51E20C9C5E56}" type="pres">
      <dgm:prSet presAssocID="{99FC5604-7008-44C3-9C8D-F2301EF028FC}" presName="firstBuf" presStyleCnt="0"/>
      <dgm:spPr/>
    </dgm:pt>
    <dgm:pt modelId="{752448FE-AB6D-4987-9BDC-2D443FDC40E2}" type="pres">
      <dgm:prSet presAssocID="{99FC5604-7008-44C3-9C8D-F2301EF028F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E92D661-5100-4717-A29D-52CED820C22A}" type="pres">
      <dgm:prSet presAssocID="{00DBFCAD-8FC8-473E-802C-2B48134BA07A}" presName="Name17" presStyleCnt="0"/>
      <dgm:spPr/>
    </dgm:pt>
    <dgm:pt modelId="{79FF2D55-E1B4-418E-B045-39CDB9533D3D}" type="pres">
      <dgm:prSet presAssocID="{00DBFCAD-8FC8-473E-802C-2B48134BA07A}" presName="level1Shape" presStyleLbl="node0" presStyleIdx="0" presStyleCnt="1" custLinFactNeighborX="-27">
        <dgm:presLayoutVars>
          <dgm:chPref val="3"/>
        </dgm:presLayoutVars>
      </dgm:prSet>
      <dgm:spPr/>
    </dgm:pt>
    <dgm:pt modelId="{70478944-C3C2-4937-9197-8AB6127BD497}" type="pres">
      <dgm:prSet presAssocID="{00DBFCAD-8FC8-473E-802C-2B48134BA07A}" presName="hierChild2" presStyleCnt="0"/>
      <dgm:spPr/>
    </dgm:pt>
    <dgm:pt modelId="{DC3A5391-931D-4085-93DA-2B071F296B98}" type="pres">
      <dgm:prSet presAssocID="{735ABCAE-55CB-4183-BB61-D1C3BF153822}" presName="Name25" presStyleLbl="parChTrans1D2" presStyleIdx="0" presStyleCnt="2"/>
      <dgm:spPr/>
    </dgm:pt>
    <dgm:pt modelId="{A434183E-9F50-4A19-9036-55AB8B301536}" type="pres">
      <dgm:prSet presAssocID="{735ABCAE-55CB-4183-BB61-D1C3BF153822}" presName="connTx" presStyleLbl="parChTrans1D2" presStyleIdx="0" presStyleCnt="2"/>
      <dgm:spPr/>
    </dgm:pt>
    <dgm:pt modelId="{C8367D4A-6C3F-4B81-A649-B08FD2E41FD7}" type="pres">
      <dgm:prSet presAssocID="{0BE2E8F1-5053-4C54-BDE8-EFFF3D3E6B68}" presName="Name30" presStyleCnt="0"/>
      <dgm:spPr/>
    </dgm:pt>
    <dgm:pt modelId="{50CE3479-DD85-48EA-B21D-15A1C4CD78AD}" type="pres">
      <dgm:prSet presAssocID="{0BE2E8F1-5053-4C54-BDE8-EFFF3D3E6B68}" presName="level2Shape" presStyleLbl="node2" presStyleIdx="0" presStyleCnt="2"/>
      <dgm:spPr/>
    </dgm:pt>
    <dgm:pt modelId="{D971E457-F7F6-4375-9576-F83215BD24C0}" type="pres">
      <dgm:prSet presAssocID="{0BE2E8F1-5053-4C54-BDE8-EFFF3D3E6B68}" presName="hierChild3" presStyleCnt="0"/>
      <dgm:spPr/>
    </dgm:pt>
    <dgm:pt modelId="{8BC946BF-2E1F-4FC7-9C55-1948A5F69D23}" type="pres">
      <dgm:prSet presAssocID="{769521E6-74BC-4A4F-9AE8-5B571025434F}" presName="Name25" presStyleLbl="parChTrans1D3" presStyleIdx="0" presStyleCnt="2"/>
      <dgm:spPr/>
    </dgm:pt>
    <dgm:pt modelId="{9D1B6E06-E36D-480D-82BA-BD0BA82144B6}" type="pres">
      <dgm:prSet presAssocID="{769521E6-74BC-4A4F-9AE8-5B571025434F}" presName="connTx" presStyleLbl="parChTrans1D3" presStyleIdx="0" presStyleCnt="2"/>
      <dgm:spPr/>
    </dgm:pt>
    <dgm:pt modelId="{B0B74D89-1712-4A8A-AB1D-3AB0F2CE704B}" type="pres">
      <dgm:prSet presAssocID="{CE589FE0-7229-4756-AC94-0F6AC5E50D76}" presName="Name30" presStyleCnt="0"/>
      <dgm:spPr/>
    </dgm:pt>
    <dgm:pt modelId="{E2BE4CBC-FF0D-4532-B82B-B29DEA0966EF}" type="pres">
      <dgm:prSet presAssocID="{CE589FE0-7229-4756-AC94-0F6AC5E50D76}" presName="level2Shape" presStyleLbl="node3" presStyleIdx="0" presStyleCnt="2"/>
      <dgm:spPr/>
    </dgm:pt>
    <dgm:pt modelId="{78FD00DA-9971-4083-ABEF-41FF43456F3C}" type="pres">
      <dgm:prSet presAssocID="{CE589FE0-7229-4756-AC94-0F6AC5E50D76}" presName="hierChild3" presStyleCnt="0"/>
      <dgm:spPr/>
    </dgm:pt>
    <dgm:pt modelId="{154A419B-CE90-436B-A1A5-97ECC8466D72}" type="pres">
      <dgm:prSet presAssocID="{0165C094-DAAB-4559-BB84-DC681D4BE8FE}" presName="Name25" presStyleLbl="parChTrans1D2" presStyleIdx="1" presStyleCnt="2"/>
      <dgm:spPr/>
    </dgm:pt>
    <dgm:pt modelId="{95A57335-D6EE-4929-9082-9EEE8A9C6A7D}" type="pres">
      <dgm:prSet presAssocID="{0165C094-DAAB-4559-BB84-DC681D4BE8FE}" presName="connTx" presStyleLbl="parChTrans1D2" presStyleIdx="1" presStyleCnt="2"/>
      <dgm:spPr/>
    </dgm:pt>
    <dgm:pt modelId="{C44C11F9-55E2-49F7-99F6-00C4B5B3D4B2}" type="pres">
      <dgm:prSet presAssocID="{D14A850B-6C59-44E4-BA6D-A3C7D646770F}" presName="Name30" presStyleCnt="0"/>
      <dgm:spPr/>
    </dgm:pt>
    <dgm:pt modelId="{5A20D9C7-3169-4195-8FDB-06A256793C01}" type="pres">
      <dgm:prSet presAssocID="{D14A850B-6C59-44E4-BA6D-A3C7D646770F}" presName="level2Shape" presStyleLbl="node2" presStyleIdx="1" presStyleCnt="2" custLinFactNeighborX="423" custLinFactNeighborY="-486"/>
      <dgm:spPr/>
    </dgm:pt>
    <dgm:pt modelId="{52840592-58BE-4487-8730-4F169FD84BB0}" type="pres">
      <dgm:prSet presAssocID="{D14A850B-6C59-44E4-BA6D-A3C7D646770F}" presName="hierChild3" presStyleCnt="0"/>
      <dgm:spPr/>
    </dgm:pt>
    <dgm:pt modelId="{A9C64830-77F2-4B7B-8672-A16F1E7CDADE}" type="pres">
      <dgm:prSet presAssocID="{6A846FB1-7682-43FB-BDF5-DEB1199150E7}" presName="Name25" presStyleLbl="parChTrans1D3" presStyleIdx="1" presStyleCnt="2"/>
      <dgm:spPr/>
    </dgm:pt>
    <dgm:pt modelId="{1AC58105-E7F2-4E34-B04D-E07090636D4F}" type="pres">
      <dgm:prSet presAssocID="{6A846FB1-7682-43FB-BDF5-DEB1199150E7}" presName="connTx" presStyleLbl="parChTrans1D3" presStyleIdx="1" presStyleCnt="2"/>
      <dgm:spPr/>
    </dgm:pt>
    <dgm:pt modelId="{F8F07CD1-6847-4623-9E88-59F0FFAF4C82}" type="pres">
      <dgm:prSet presAssocID="{69CB3C5C-9E74-4BED-9977-8B5EC2A9E4CB}" presName="Name30" presStyleCnt="0"/>
      <dgm:spPr/>
    </dgm:pt>
    <dgm:pt modelId="{0A58B4A8-3BB7-4522-9E7F-55FC153F132A}" type="pres">
      <dgm:prSet presAssocID="{69CB3C5C-9E74-4BED-9977-8B5EC2A9E4CB}" presName="level2Shape" presStyleLbl="node3" presStyleIdx="1" presStyleCnt="2"/>
      <dgm:spPr/>
    </dgm:pt>
    <dgm:pt modelId="{5906A9A1-B926-4BA1-8440-24C57E9B972E}" type="pres">
      <dgm:prSet presAssocID="{69CB3C5C-9E74-4BED-9977-8B5EC2A9E4CB}" presName="hierChild3" presStyleCnt="0"/>
      <dgm:spPr/>
    </dgm:pt>
    <dgm:pt modelId="{29C55587-CA9D-4408-9D43-1EB807744BCA}" type="pres">
      <dgm:prSet presAssocID="{99FC5604-7008-44C3-9C8D-F2301EF028FC}" presName="bgShapesFlow" presStyleCnt="0"/>
      <dgm:spPr/>
    </dgm:pt>
    <dgm:pt modelId="{02C143C3-ABE4-42F1-82E5-F47785312759}" type="pres">
      <dgm:prSet presAssocID="{A7FB46CC-092E-490A-9A4E-8A67EC2C797E}" presName="rectComp" presStyleCnt="0"/>
      <dgm:spPr/>
    </dgm:pt>
    <dgm:pt modelId="{7D8A0A29-B955-4A8B-B12B-33113BF7755F}" type="pres">
      <dgm:prSet presAssocID="{A7FB46CC-092E-490A-9A4E-8A67EC2C797E}" presName="bgRect" presStyleLbl="bgShp" presStyleIdx="0" presStyleCnt="3"/>
      <dgm:spPr/>
    </dgm:pt>
    <dgm:pt modelId="{1767F1B9-B678-4555-BD32-73050E88327D}" type="pres">
      <dgm:prSet presAssocID="{A7FB46CC-092E-490A-9A4E-8A67EC2C797E}" presName="bgRectTx" presStyleLbl="bgShp" presStyleIdx="0" presStyleCnt="3">
        <dgm:presLayoutVars>
          <dgm:bulletEnabled val="1"/>
        </dgm:presLayoutVars>
      </dgm:prSet>
      <dgm:spPr/>
    </dgm:pt>
    <dgm:pt modelId="{D12DAC04-9A97-4A69-9D0A-3B153675E354}" type="pres">
      <dgm:prSet presAssocID="{A7FB46CC-092E-490A-9A4E-8A67EC2C797E}" presName="spComp" presStyleCnt="0"/>
      <dgm:spPr/>
    </dgm:pt>
    <dgm:pt modelId="{45EF69F7-C680-43BB-99EC-607B772DBF7B}" type="pres">
      <dgm:prSet presAssocID="{A7FB46CC-092E-490A-9A4E-8A67EC2C797E}" presName="hSp" presStyleCnt="0"/>
      <dgm:spPr/>
    </dgm:pt>
    <dgm:pt modelId="{0DE89A35-206B-4D1F-B869-6ADB7B8F2C72}" type="pres">
      <dgm:prSet presAssocID="{E7C3011D-79AF-483B-A1B1-4AD8775C9776}" presName="rectComp" presStyleCnt="0"/>
      <dgm:spPr/>
    </dgm:pt>
    <dgm:pt modelId="{27A69D41-5F20-442E-B82B-989C39F5CFF7}" type="pres">
      <dgm:prSet presAssocID="{E7C3011D-79AF-483B-A1B1-4AD8775C9776}" presName="bgRect" presStyleLbl="bgShp" presStyleIdx="1" presStyleCnt="3"/>
      <dgm:spPr/>
    </dgm:pt>
    <dgm:pt modelId="{BD6E665F-A583-4A91-BEBA-E9A2AE9BAF88}" type="pres">
      <dgm:prSet presAssocID="{E7C3011D-79AF-483B-A1B1-4AD8775C9776}" presName="bgRectTx" presStyleLbl="bgShp" presStyleIdx="1" presStyleCnt="3">
        <dgm:presLayoutVars>
          <dgm:bulletEnabled val="1"/>
        </dgm:presLayoutVars>
      </dgm:prSet>
      <dgm:spPr/>
    </dgm:pt>
    <dgm:pt modelId="{D558F975-1009-4AE0-A308-4D08BBFA04FD}" type="pres">
      <dgm:prSet presAssocID="{E7C3011D-79AF-483B-A1B1-4AD8775C9776}" presName="spComp" presStyleCnt="0"/>
      <dgm:spPr/>
    </dgm:pt>
    <dgm:pt modelId="{CEEEB12C-9A29-47EC-9757-47E3D99F4BDF}" type="pres">
      <dgm:prSet presAssocID="{E7C3011D-79AF-483B-A1B1-4AD8775C9776}" presName="hSp" presStyleCnt="0"/>
      <dgm:spPr/>
    </dgm:pt>
    <dgm:pt modelId="{C1728737-EB5A-409E-BBFB-B773C52E1A19}" type="pres">
      <dgm:prSet presAssocID="{BD8AE2C2-642C-444F-89C2-FEC791750EBE}" presName="rectComp" presStyleCnt="0"/>
      <dgm:spPr/>
    </dgm:pt>
    <dgm:pt modelId="{F8E6FDDE-0D9B-46F3-80A8-7AB1FE5E989E}" type="pres">
      <dgm:prSet presAssocID="{BD8AE2C2-642C-444F-89C2-FEC791750EBE}" presName="bgRect" presStyleLbl="bgShp" presStyleIdx="2" presStyleCnt="3"/>
      <dgm:spPr/>
    </dgm:pt>
    <dgm:pt modelId="{D7123B7B-70F4-4045-9E43-60C58CBD05BA}" type="pres">
      <dgm:prSet presAssocID="{BD8AE2C2-642C-444F-89C2-FEC791750EBE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DE86A802-1FAF-4F45-BED7-F7EADEA00D3A}" type="presOf" srcId="{6A846FB1-7682-43FB-BDF5-DEB1199150E7}" destId="{1AC58105-E7F2-4E34-B04D-E07090636D4F}" srcOrd="1" destOrd="0" presId="urn:microsoft.com/office/officeart/2005/8/layout/hierarchy5"/>
    <dgm:cxn modelId="{FA208104-65F1-4C15-A137-7E9515748B48}" type="presOf" srcId="{99FC5604-7008-44C3-9C8D-F2301EF028FC}" destId="{23D6DE7F-A452-4535-8AC9-F5947452627E}" srcOrd="0" destOrd="0" presId="urn:microsoft.com/office/officeart/2005/8/layout/hierarchy5"/>
    <dgm:cxn modelId="{2F27F204-357B-443C-831A-498A345AFB22}" type="presOf" srcId="{735ABCAE-55CB-4183-BB61-D1C3BF153822}" destId="{A434183E-9F50-4A19-9036-55AB8B301536}" srcOrd="1" destOrd="0" presId="urn:microsoft.com/office/officeart/2005/8/layout/hierarchy5"/>
    <dgm:cxn modelId="{7EA87A05-93C8-444B-BDE6-8ADF8FD56A67}" type="presOf" srcId="{A7FB46CC-092E-490A-9A4E-8A67EC2C797E}" destId="{1767F1B9-B678-4555-BD32-73050E88327D}" srcOrd="1" destOrd="0" presId="urn:microsoft.com/office/officeart/2005/8/layout/hierarchy5"/>
    <dgm:cxn modelId="{8C9A0F10-5C19-485B-AFBF-491AF666401A}" type="presOf" srcId="{BD8AE2C2-642C-444F-89C2-FEC791750EBE}" destId="{F8E6FDDE-0D9B-46F3-80A8-7AB1FE5E989E}" srcOrd="0" destOrd="0" presId="urn:microsoft.com/office/officeart/2005/8/layout/hierarchy5"/>
    <dgm:cxn modelId="{06003B2A-B102-4BB4-B6E4-E8756D86356A}" srcId="{99FC5604-7008-44C3-9C8D-F2301EF028FC}" destId="{00DBFCAD-8FC8-473E-802C-2B48134BA07A}" srcOrd="0" destOrd="0" parTransId="{1F87AB86-BA4B-4002-8D3D-5CD7A054E81E}" sibTransId="{573FA354-0F00-44B7-8511-C176462F8946}"/>
    <dgm:cxn modelId="{F1E8502B-93E7-48A9-9190-0071D370DF09}" srcId="{99FC5604-7008-44C3-9C8D-F2301EF028FC}" destId="{BD8AE2C2-642C-444F-89C2-FEC791750EBE}" srcOrd="3" destOrd="0" parTransId="{AC981997-16F2-408E-B1AB-F6852E3DC3C4}" sibTransId="{CCE08AA3-3875-4E5A-944A-663B182C0CD9}"/>
    <dgm:cxn modelId="{2CCBD62D-E59F-4CCD-B4FD-1009D45A107F}" type="presOf" srcId="{769521E6-74BC-4A4F-9AE8-5B571025434F}" destId="{8BC946BF-2E1F-4FC7-9C55-1948A5F69D23}" srcOrd="0" destOrd="0" presId="urn:microsoft.com/office/officeart/2005/8/layout/hierarchy5"/>
    <dgm:cxn modelId="{54F99D33-BB08-4B8E-AC13-8467E9FCE9AF}" srcId="{0BE2E8F1-5053-4C54-BDE8-EFFF3D3E6B68}" destId="{CE589FE0-7229-4756-AC94-0F6AC5E50D76}" srcOrd="0" destOrd="0" parTransId="{769521E6-74BC-4A4F-9AE8-5B571025434F}" sibTransId="{40559996-ABE5-4D7A-9DF7-0259D6E662F3}"/>
    <dgm:cxn modelId="{35FAA03D-DC21-4D26-94E6-16FCED26A254}" type="presOf" srcId="{769521E6-74BC-4A4F-9AE8-5B571025434F}" destId="{9D1B6E06-E36D-480D-82BA-BD0BA82144B6}" srcOrd="1" destOrd="0" presId="urn:microsoft.com/office/officeart/2005/8/layout/hierarchy5"/>
    <dgm:cxn modelId="{EE079A66-C79D-439A-9E1D-C904270EDD1A}" srcId="{00DBFCAD-8FC8-473E-802C-2B48134BA07A}" destId="{0BE2E8F1-5053-4C54-BDE8-EFFF3D3E6B68}" srcOrd="0" destOrd="0" parTransId="{735ABCAE-55CB-4183-BB61-D1C3BF153822}" sibTransId="{2D22A37A-7D3C-4892-A95C-23933C216E87}"/>
    <dgm:cxn modelId="{C9370778-ABA5-4464-8FCC-AA7AE235451E}" type="presOf" srcId="{BD8AE2C2-642C-444F-89C2-FEC791750EBE}" destId="{D7123B7B-70F4-4045-9E43-60C58CBD05BA}" srcOrd="1" destOrd="0" presId="urn:microsoft.com/office/officeart/2005/8/layout/hierarchy5"/>
    <dgm:cxn modelId="{190C3058-0778-4470-AC04-95C3F78495D4}" srcId="{99FC5604-7008-44C3-9C8D-F2301EF028FC}" destId="{E7C3011D-79AF-483B-A1B1-4AD8775C9776}" srcOrd="2" destOrd="0" parTransId="{67F885D4-01D3-4A34-8837-B8B796CC61C2}" sibTransId="{83AA63FE-4795-48F5-A334-17C634DC22B8}"/>
    <dgm:cxn modelId="{9E8FD689-4FA9-4B22-BBC2-8E61D9AB9FF6}" srcId="{00DBFCAD-8FC8-473E-802C-2B48134BA07A}" destId="{D14A850B-6C59-44E4-BA6D-A3C7D646770F}" srcOrd="1" destOrd="0" parTransId="{0165C094-DAAB-4559-BB84-DC681D4BE8FE}" sibTransId="{7E3EFA7D-51FF-445A-A838-815B244E620E}"/>
    <dgm:cxn modelId="{9BF08DA8-59C0-4BCB-9D32-35617E3D4E53}" type="presOf" srcId="{735ABCAE-55CB-4183-BB61-D1C3BF153822}" destId="{DC3A5391-931D-4085-93DA-2B071F296B98}" srcOrd="0" destOrd="0" presId="urn:microsoft.com/office/officeart/2005/8/layout/hierarchy5"/>
    <dgm:cxn modelId="{F805F2AD-2BE3-473C-B660-6F150983D3B4}" srcId="{99FC5604-7008-44C3-9C8D-F2301EF028FC}" destId="{A7FB46CC-092E-490A-9A4E-8A67EC2C797E}" srcOrd="1" destOrd="0" parTransId="{0E6B170D-BF97-4E25-BD9A-4B10B0303151}" sibTransId="{B94C9272-2B8C-4093-928D-B96EEC83F45B}"/>
    <dgm:cxn modelId="{5DF136B1-8D51-4CB5-A8D4-2E58F1608090}" srcId="{D14A850B-6C59-44E4-BA6D-A3C7D646770F}" destId="{69CB3C5C-9E74-4BED-9977-8B5EC2A9E4CB}" srcOrd="0" destOrd="0" parTransId="{6A846FB1-7682-43FB-BDF5-DEB1199150E7}" sibTransId="{7E40873A-A3EC-4232-839F-BB960340CAE6}"/>
    <dgm:cxn modelId="{4B3905BA-804D-427A-B038-DA294CC2B2C9}" type="presOf" srcId="{0165C094-DAAB-4559-BB84-DC681D4BE8FE}" destId="{154A419B-CE90-436B-A1A5-97ECC8466D72}" srcOrd="0" destOrd="0" presId="urn:microsoft.com/office/officeart/2005/8/layout/hierarchy5"/>
    <dgm:cxn modelId="{E2A439C4-E4E4-48DC-805E-3939046F5C8D}" type="presOf" srcId="{00DBFCAD-8FC8-473E-802C-2B48134BA07A}" destId="{79FF2D55-E1B4-418E-B045-39CDB9533D3D}" srcOrd="0" destOrd="0" presId="urn:microsoft.com/office/officeart/2005/8/layout/hierarchy5"/>
    <dgm:cxn modelId="{11CA33C6-CAC2-4927-B061-10BBBBCBACC4}" type="presOf" srcId="{CE589FE0-7229-4756-AC94-0F6AC5E50D76}" destId="{E2BE4CBC-FF0D-4532-B82B-B29DEA0966EF}" srcOrd="0" destOrd="0" presId="urn:microsoft.com/office/officeart/2005/8/layout/hierarchy5"/>
    <dgm:cxn modelId="{614306CB-5721-42EB-B73E-792B95EAFBBD}" type="presOf" srcId="{0BE2E8F1-5053-4C54-BDE8-EFFF3D3E6B68}" destId="{50CE3479-DD85-48EA-B21D-15A1C4CD78AD}" srcOrd="0" destOrd="0" presId="urn:microsoft.com/office/officeart/2005/8/layout/hierarchy5"/>
    <dgm:cxn modelId="{368A9BCF-16D3-47FA-8A4B-D19DD2EE1280}" type="presOf" srcId="{6A846FB1-7682-43FB-BDF5-DEB1199150E7}" destId="{A9C64830-77F2-4B7B-8672-A16F1E7CDADE}" srcOrd="0" destOrd="0" presId="urn:microsoft.com/office/officeart/2005/8/layout/hierarchy5"/>
    <dgm:cxn modelId="{2CCCE7D3-549B-4191-BC71-D2ACB8F21173}" type="presOf" srcId="{A7FB46CC-092E-490A-9A4E-8A67EC2C797E}" destId="{7D8A0A29-B955-4A8B-B12B-33113BF7755F}" srcOrd="0" destOrd="0" presId="urn:microsoft.com/office/officeart/2005/8/layout/hierarchy5"/>
    <dgm:cxn modelId="{5420D9D6-C4D4-4240-9F1B-2C903C0EDF20}" type="presOf" srcId="{E7C3011D-79AF-483B-A1B1-4AD8775C9776}" destId="{27A69D41-5F20-442E-B82B-989C39F5CFF7}" srcOrd="0" destOrd="0" presId="urn:microsoft.com/office/officeart/2005/8/layout/hierarchy5"/>
    <dgm:cxn modelId="{5B4DA9D8-8587-4C37-B2B5-DDFA9DA98C4D}" type="presOf" srcId="{E7C3011D-79AF-483B-A1B1-4AD8775C9776}" destId="{BD6E665F-A583-4A91-BEBA-E9A2AE9BAF88}" srcOrd="1" destOrd="0" presId="urn:microsoft.com/office/officeart/2005/8/layout/hierarchy5"/>
    <dgm:cxn modelId="{087490EC-D2C8-4B17-9F83-428CAB268284}" type="presOf" srcId="{69CB3C5C-9E74-4BED-9977-8B5EC2A9E4CB}" destId="{0A58B4A8-3BB7-4522-9E7F-55FC153F132A}" srcOrd="0" destOrd="0" presId="urn:microsoft.com/office/officeart/2005/8/layout/hierarchy5"/>
    <dgm:cxn modelId="{E8944EED-9AC8-42AD-B00B-A304011BCAF3}" type="presOf" srcId="{0165C094-DAAB-4559-BB84-DC681D4BE8FE}" destId="{95A57335-D6EE-4929-9082-9EEE8A9C6A7D}" srcOrd="1" destOrd="0" presId="urn:microsoft.com/office/officeart/2005/8/layout/hierarchy5"/>
    <dgm:cxn modelId="{631793F5-8A5A-4CA5-8222-DDC2B62344E4}" type="presOf" srcId="{D14A850B-6C59-44E4-BA6D-A3C7D646770F}" destId="{5A20D9C7-3169-4195-8FDB-06A256793C01}" srcOrd="0" destOrd="0" presId="urn:microsoft.com/office/officeart/2005/8/layout/hierarchy5"/>
    <dgm:cxn modelId="{C29C138A-AC91-4034-883F-9500D92CA853}" type="presParOf" srcId="{23D6DE7F-A452-4535-8AC9-F5947452627E}" destId="{CCDE6208-3A93-4B31-94DF-3A5AB59D8EC3}" srcOrd="0" destOrd="0" presId="urn:microsoft.com/office/officeart/2005/8/layout/hierarchy5"/>
    <dgm:cxn modelId="{03CC3FBD-34DE-4E0E-8F98-56C9B386A69E}" type="presParOf" srcId="{CCDE6208-3A93-4B31-94DF-3A5AB59D8EC3}" destId="{74D2BD85-B62C-4638-B28E-51E20C9C5E56}" srcOrd="0" destOrd="0" presId="urn:microsoft.com/office/officeart/2005/8/layout/hierarchy5"/>
    <dgm:cxn modelId="{944E0E6F-D949-43B7-84FB-E04116F9DED6}" type="presParOf" srcId="{CCDE6208-3A93-4B31-94DF-3A5AB59D8EC3}" destId="{752448FE-AB6D-4987-9BDC-2D443FDC40E2}" srcOrd="1" destOrd="0" presId="urn:microsoft.com/office/officeart/2005/8/layout/hierarchy5"/>
    <dgm:cxn modelId="{88C54431-9741-4B0D-8962-C82B6836929A}" type="presParOf" srcId="{752448FE-AB6D-4987-9BDC-2D443FDC40E2}" destId="{CE92D661-5100-4717-A29D-52CED820C22A}" srcOrd="0" destOrd="0" presId="urn:microsoft.com/office/officeart/2005/8/layout/hierarchy5"/>
    <dgm:cxn modelId="{BB762DB7-F4E6-461B-8623-401AB5E6B6A6}" type="presParOf" srcId="{CE92D661-5100-4717-A29D-52CED820C22A}" destId="{79FF2D55-E1B4-418E-B045-39CDB9533D3D}" srcOrd="0" destOrd="0" presId="urn:microsoft.com/office/officeart/2005/8/layout/hierarchy5"/>
    <dgm:cxn modelId="{B8A08CE5-D290-405F-B94A-7A75132E9CA7}" type="presParOf" srcId="{CE92D661-5100-4717-A29D-52CED820C22A}" destId="{70478944-C3C2-4937-9197-8AB6127BD497}" srcOrd="1" destOrd="0" presId="urn:microsoft.com/office/officeart/2005/8/layout/hierarchy5"/>
    <dgm:cxn modelId="{D887F4A3-9F8C-4395-B03E-4096EAEA5C0A}" type="presParOf" srcId="{70478944-C3C2-4937-9197-8AB6127BD497}" destId="{DC3A5391-931D-4085-93DA-2B071F296B98}" srcOrd="0" destOrd="0" presId="urn:microsoft.com/office/officeart/2005/8/layout/hierarchy5"/>
    <dgm:cxn modelId="{D0914913-5200-4C4F-9076-5DB9F2CC5BA9}" type="presParOf" srcId="{DC3A5391-931D-4085-93DA-2B071F296B98}" destId="{A434183E-9F50-4A19-9036-55AB8B301536}" srcOrd="0" destOrd="0" presId="urn:microsoft.com/office/officeart/2005/8/layout/hierarchy5"/>
    <dgm:cxn modelId="{90F114FC-C91E-4E25-BF7D-161DDECF21D9}" type="presParOf" srcId="{70478944-C3C2-4937-9197-8AB6127BD497}" destId="{C8367D4A-6C3F-4B81-A649-B08FD2E41FD7}" srcOrd="1" destOrd="0" presId="urn:microsoft.com/office/officeart/2005/8/layout/hierarchy5"/>
    <dgm:cxn modelId="{419BE58F-27F0-4525-9785-EFCF187970FE}" type="presParOf" srcId="{C8367D4A-6C3F-4B81-A649-B08FD2E41FD7}" destId="{50CE3479-DD85-48EA-B21D-15A1C4CD78AD}" srcOrd="0" destOrd="0" presId="urn:microsoft.com/office/officeart/2005/8/layout/hierarchy5"/>
    <dgm:cxn modelId="{903BBFA0-30D7-4FC3-9C02-60853ED37A7B}" type="presParOf" srcId="{C8367D4A-6C3F-4B81-A649-B08FD2E41FD7}" destId="{D971E457-F7F6-4375-9576-F83215BD24C0}" srcOrd="1" destOrd="0" presId="urn:microsoft.com/office/officeart/2005/8/layout/hierarchy5"/>
    <dgm:cxn modelId="{34995A6C-6628-4969-8AB9-F0C72546E060}" type="presParOf" srcId="{D971E457-F7F6-4375-9576-F83215BD24C0}" destId="{8BC946BF-2E1F-4FC7-9C55-1948A5F69D23}" srcOrd="0" destOrd="0" presId="urn:microsoft.com/office/officeart/2005/8/layout/hierarchy5"/>
    <dgm:cxn modelId="{271B4C87-6152-4B30-8FCF-63A10EE45BA2}" type="presParOf" srcId="{8BC946BF-2E1F-4FC7-9C55-1948A5F69D23}" destId="{9D1B6E06-E36D-480D-82BA-BD0BA82144B6}" srcOrd="0" destOrd="0" presId="urn:microsoft.com/office/officeart/2005/8/layout/hierarchy5"/>
    <dgm:cxn modelId="{582C983E-8992-4DCF-8BA4-87AA23BC787C}" type="presParOf" srcId="{D971E457-F7F6-4375-9576-F83215BD24C0}" destId="{B0B74D89-1712-4A8A-AB1D-3AB0F2CE704B}" srcOrd="1" destOrd="0" presId="urn:microsoft.com/office/officeart/2005/8/layout/hierarchy5"/>
    <dgm:cxn modelId="{BF105D7D-4651-4228-8C3A-8409FD8E8447}" type="presParOf" srcId="{B0B74D89-1712-4A8A-AB1D-3AB0F2CE704B}" destId="{E2BE4CBC-FF0D-4532-B82B-B29DEA0966EF}" srcOrd="0" destOrd="0" presId="urn:microsoft.com/office/officeart/2005/8/layout/hierarchy5"/>
    <dgm:cxn modelId="{ED56349D-A9AA-4339-A38F-E926AF1FFA5B}" type="presParOf" srcId="{B0B74D89-1712-4A8A-AB1D-3AB0F2CE704B}" destId="{78FD00DA-9971-4083-ABEF-41FF43456F3C}" srcOrd="1" destOrd="0" presId="urn:microsoft.com/office/officeart/2005/8/layout/hierarchy5"/>
    <dgm:cxn modelId="{2E836A26-27FA-4AB7-AEFA-12CF4CC5E527}" type="presParOf" srcId="{70478944-C3C2-4937-9197-8AB6127BD497}" destId="{154A419B-CE90-436B-A1A5-97ECC8466D72}" srcOrd="2" destOrd="0" presId="urn:microsoft.com/office/officeart/2005/8/layout/hierarchy5"/>
    <dgm:cxn modelId="{F08CAF1C-C449-4B14-863D-5309D6D6C5F9}" type="presParOf" srcId="{154A419B-CE90-436B-A1A5-97ECC8466D72}" destId="{95A57335-D6EE-4929-9082-9EEE8A9C6A7D}" srcOrd="0" destOrd="0" presId="urn:microsoft.com/office/officeart/2005/8/layout/hierarchy5"/>
    <dgm:cxn modelId="{81AF4A74-C6D5-47D2-B274-98D264B626B9}" type="presParOf" srcId="{70478944-C3C2-4937-9197-8AB6127BD497}" destId="{C44C11F9-55E2-49F7-99F6-00C4B5B3D4B2}" srcOrd="3" destOrd="0" presId="urn:microsoft.com/office/officeart/2005/8/layout/hierarchy5"/>
    <dgm:cxn modelId="{8618068B-3203-442D-810A-D2E1ECABD124}" type="presParOf" srcId="{C44C11F9-55E2-49F7-99F6-00C4B5B3D4B2}" destId="{5A20D9C7-3169-4195-8FDB-06A256793C01}" srcOrd="0" destOrd="0" presId="urn:microsoft.com/office/officeart/2005/8/layout/hierarchy5"/>
    <dgm:cxn modelId="{8E831B14-262B-42D0-A12A-7F5424ACA7F0}" type="presParOf" srcId="{C44C11F9-55E2-49F7-99F6-00C4B5B3D4B2}" destId="{52840592-58BE-4487-8730-4F169FD84BB0}" srcOrd="1" destOrd="0" presId="urn:microsoft.com/office/officeart/2005/8/layout/hierarchy5"/>
    <dgm:cxn modelId="{698274E8-F4D1-4392-A533-3607829CC64D}" type="presParOf" srcId="{52840592-58BE-4487-8730-4F169FD84BB0}" destId="{A9C64830-77F2-4B7B-8672-A16F1E7CDADE}" srcOrd="0" destOrd="0" presId="urn:microsoft.com/office/officeart/2005/8/layout/hierarchy5"/>
    <dgm:cxn modelId="{2A9C8C5F-0BE9-4CFB-AEAB-329B9FB453E2}" type="presParOf" srcId="{A9C64830-77F2-4B7B-8672-A16F1E7CDADE}" destId="{1AC58105-E7F2-4E34-B04D-E07090636D4F}" srcOrd="0" destOrd="0" presId="urn:microsoft.com/office/officeart/2005/8/layout/hierarchy5"/>
    <dgm:cxn modelId="{38EC8BE0-E41E-4218-8FFB-271FE7C85ACE}" type="presParOf" srcId="{52840592-58BE-4487-8730-4F169FD84BB0}" destId="{F8F07CD1-6847-4623-9E88-59F0FFAF4C82}" srcOrd="1" destOrd="0" presId="urn:microsoft.com/office/officeart/2005/8/layout/hierarchy5"/>
    <dgm:cxn modelId="{DC06C8FE-728F-495F-8EBE-702BEC24FBAE}" type="presParOf" srcId="{F8F07CD1-6847-4623-9E88-59F0FFAF4C82}" destId="{0A58B4A8-3BB7-4522-9E7F-55FC153F132A}" srcOrd="0" destOrd="0" presId="urn:microsoft.com/office/officeart/2005/8/layout/hierarchy5"/>
    <dgm:cxn modelId="{B29F07B6-5E14-45ED-B5F4-B027392AE6AC}" type="presParOf" srcId="{F8F07CD1-6847-4623-9E88-59F0FFAF4C82}" destId="{5906A9A1-B926-4BA1-8440-24C57E9B972E}" srcOrd="1" destOrd="0" presId="urn:microsoft.com/office/officeart/2005/8/layout/hierarchy5"/>
    <dgm:cxn modelId="{1F6443AB-99EF-485F-B402-A9AC5532A589}" type="presParOf" srcId="{23D6DE7F-A452-4535-8AC9-F5947452627E}" destId="{29C55587-CA9D-4408-9D43-1EB807744BCA}" srcOrd="1" destOrd="0" presId="urn:microsoft.com/office/officeart/2005/8/layout/hierarchy5"/>
    <dgm:cxn modelId="{864C2036-D304-435D-A7F4-2BEB925470D9}" type="presParOf" srcId="{29C55587-CA9D-4408-9D43-1EB807744BCA}" destId="{02C143C3-ABE4-42F1-82E5-F47785312759}" srcOrd="0" destOrd="0" presId="urn:microsoft.com/office/officeart/2005/8/layout/hierarchy5"/>
    <dgm:cxn modelId="{3B31DE8B-C3A8-44B2-A6F6-71B547614E8E}" type="presParOf" srcId="{02C143C3-ABE4-42F1-82E5-F47785312759}" destId="{7D8A0A29-B955-4A8B-B12B-33113BF7755F}" srcOrd="0" destOrd="0" presId="urn:microsoft.com/office/officeart/2005/8/layout/hierarchy5"/>
    <dgm:cxn modelId="{FF0481C4-C104-4BA2-BB3B-29663204DEF6}" type="presParOf" srcId="{02C143C3-ABE4-42F1-82E5-F47785312759}" destId="{1767F1B9-B678-4555-BD32-73050E88327D}" srcOrd="1" destOrd="0" presId="urn:microsoft.com/office/officeart/2005/8/layout/hierarchy5"/>
    <dgm:cxn modelId="{6952EA68-6CDD-4825-8B3A-62A9C3FD8FF4}" type="presParOf" srcId="{29C55587-CA9D-4408-9D43-1EB807744BCA}" destId="{D12DAC04-9A97-4A69-9D0A-3B153675E354}" srcOrd="1" destOrd="0" presId="urn:microsoft.com/office/officeart/2005/8/layout/hierarchy5"/>
    <dgm:cxn modelId="{8929DAF8-00E5-41A1-A145-B31163752A05}" type="presParOf" srcId="{D12DAC04-9A97-4A69-9D0A-3B153675E354}" destId="{45EF69F7-C680-43BB-99EC-607B772DBF7B}" srcOrd="0" destOrd="0" presId="urn:microsoft.com/office/officeart/2005/8/layout/hierarchy5"/>
    <dgm:cxn modelId="{51EAD096-7C85-40B3-B9AE-C70BD270A53C}" type="presParOf" srcId="{29C55587-CA9D-4408-9D43-1EB807744BCA}" destId="{0DE89A35-206B-4D1F-B869-6ADB7B8F2C72}" srcOrd="2" destOrd="0" presId="urn:microsoft.com/office/officeart/2005/8/layout/hierarchy5"/>
    <dgm:cxn modelId="{73DC4312-875E-4338-ADA2-CCA9C4945934}" type="presParOf" srcId="{0DE89A35-206B-4D1F-B869-6ADB7B8F2C72}" destId="{27A69D41-5F20-442E-B82B-989C39F5CFF7}" srcOrd="0" destOrd="0" presId="urn:microsoft.com/office/officeart/2005/8/layout/hierarchy5"/>
    <dgm:cxn modelId="{2E67528E-C52D-456D-B53D-08FE10E7751C}" type="presParOf" srcId="{0DE89A35-206B-4D1F-B869-6ADB7B8F2C72}" destId="{BD6E665F-A583-4A91-BEBA-E9A2AE9BAF88}" srcOrd="1" destOrd="0" presId="urn:microsoft.com/office/officeart/2005/8/layout/hierarchy5"/>
    <dgm:cxn modelId="{B3921EE3-BC0C-4EF5-8C04-63723227A97E}" type="presParOf" srcId="{29C55587-CA9D-4408-9D43-1EB807744BCA}" destId="{D558F975-1009-4AE0-A308-4D08BBFA04FD}" srcOrd="3" destOrd="0" presId="urn:microsoft.com/office/officeart/2005/8/layout/hierarchy5"/>
    <dgm:cxn modelId="{F0FDF6D8-9754-43E2-8643-B1D9C984CBB7}" type="presParOf" srcId="{D558F975-1009-4AE0-A308-4D08BBFA04FD}" destId="{CEEEB12C-9A29-47EC-9757-47E3D99F4BDF}" srcOrd="0" destOrd="0" presId="urn:microsoft.com/office/officeart/2005/8/layout/hierarchy5"/>
    <dgm:cxn modelId="{3C9BF701-6B72-46BD-8B7B-1C13ED69A587}" type="presParOf" srcId="{29C55587-CA9D-4408-9D43-1EB807744BCA}" destId="{C1728737-EB5A-409E-BBFB-B773C52E1A19}" srcOrd="4" destOrd="0" presId="urn:microsoft.com/office/officeart/2005/8/layout/hierarchy5"/>
    <dgm:cxn modelId="{1ED38C58-77B4-48F4-9E5C-3CFB249F675B}" type="presParOf" srcId="{C1728737-EB5A-409E-BBFB-B773C52E1A19}" destId="{F8E6FDDE-0D9B-46F3-80A8-7AB1FE5E989E}" srcOrd="0" destOrd="0" presId="urn:microsoft.com/office/officeart/2005/8/layout/hierarchy5"/>
    <dgm:cxn modelId="{7885A04A-B7F5-4329-A611-5A89B0BC0A6F}" type="presParOf" srcId="{C1728737-EB5A-409E-BBFB-B773C52E1A19}" destId="{D7123B7B-70F4-4045-9E43-60C58CBD05BA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9FC5604-7008-44C3-9C8D-F2301EF028FC}" type="doc">
      <dgm:prSet loTypeId="urn:microsoft.com/office/officeart/2005/8/layout/hierarchy5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DBFCAD-8FC8-473E-802C-2B48134BA07A}">
      <dgm:prSet phldrT="[Text]" custT="1"/>
      <dgm:spPr/>
      <dgm:t>
        <a:bodyPr/>
        <a:lstStyle/>
        <a:p>
          <a:r>
            <a:rPr lang="en-US" sz="1200" b="1" dirty="0">
              <a:latin typeface="Lub Dub" panose="020B0603030403020204"/>
            </a:rPr>
            <a:t>Low annual stroke volumes</a:t>
          </a:r>
        </a:p>
      </dgm:t>
    </dgm:pt>
    <dgm:pt modelId="{1F87AB86-BA4B-4002-8D3D-5CD7A054E81E}" type="parTrans" cxnId="{06003B2A-B102-4BB4-B6E4-E8756D86356A}">
      <dgm:prSet/>
      <dgm:spPr/>
      <dgm:t>
        <a:bodyPr/>
        <a:lstStyle/>
        <a:p>
          <a:endParaRPr lang="en-US"/>
        </a:p>
      </dgm:t>
    </dgm:pt>
    <dgm:pt modelId="{573FA354-0F00-44B7-8511-C176462F8946}" type="sibTrans" cxnId="{06003B2A-B102-4BB4-B6E4-E8756D86356A}">
      <dgm:prSet/>
      <dgm:spPr/>
      <dgm:t>
        <a:bodyPr/>
        <a:lstStyle/>
        <a:p>
          <a:endParaRPr lang="en-US"/>
        </a:p>
      </dgm:t>
    </dgm:pt>
    <dgm:pt modelId="{0BE2E8F1-5053-4C54-BDE8-EFFF3D3E6B68}">
      <dgm:prSet phldrT="[Text]" custT="1"/>
      <dgm:spPr/>
      <dgm:t>
        <a:bodyPr/>
        <a:lstStyle/>
        <a:p>
          <a:r>
            <a:rPr lang="en-US" sz="1200" b="1" dirty="0">
              <a:latin typeface="Lub Dub" panose="020B0603030403020204"/>
            </a:rPr>
            <a:t>Performing mock stroke codes &amp; computer-based simulation exercises</a:t>
          </a:r>
        </a:p>
      </dgm:t>
    </dgm:pt>
    <dgm:pt modelId="{735ABCAE-55CB-4183-BB61-D1C3BF153822}" type="parTrans" cxnId="{EE079A66-C79D-439A-9E1D-C904270EDD1A}">
      <dgm:prSet/>
      <dgm:spPr/>
      <dgm:t>
        <a:bodyPr/>
        <a:lstStyle/>
        <a:p>
          <a:endParaRPr lang="en-US"/>
        </a:p>
      </dgm:t>
    </dgm:pt>
    <dgm:pt modelId="{2D22A37A-7D3C-4892-A95C-23933C216E87}" type="sibTrans" cxnId="{EE079A66-C79D-439A-9E1D-C904270EDD1A}">
      <dgm:prSet/>
      <dgm:spPr/>
      <dgm:t>
        <a:bodyPr/>
        <a:lstStyle/>
        <a:p>
          <a:endParaRPr lang="en-US"/>
        </a:p>
      </dgm:t>
    </dgm:pt>
    <dgm:pt modelId="{CE589FE0-7229-4756-AC94-0F6AC5E50D76}">
      <dgm:prSet phldrT="[Text]" custT="1"/>
      <dgm:spPr/>
      <dgm:t>
        <a:bodyPr/>
        <a:lstStyle/>
        <a:p>
          <a:r>
            <a:rPr lang="en-US" sz="1200" b="1" dirty="0">
              <a:latin typeface="Lub Dub" panose="020B0603030403020204"/>
            </a:rPr>
            <a:t>Support of regional CSCs or sites’ frequent transfer-receiving hospitals</a:t>
          </a:r>
        </a:p>
      </dgm:t>
    </dgm:pt>
    <dgm:pt modelId="{769521E6-74BC-4A4F-9AE8-5B571025434F}" type="parTrans" cxnId="{54F99D33-BB08-4B8E-AC13-8467E9FCE9AF}">
      <dgm:prSet/>
      <dgm:spPr/>
      <dgm:t>
        <a:bodyPr/>
        <a:lstStyle/>
        <a:p>
          <a:endParaRPr lang="en-US"/>
        </a:p>
      </dgm:t>
    </dgm:pt>
    <dgm:pt modelId="{40559996-ABE5-4D7A-9DF7-0259D6E662F3}" type="sibTrans" cxnId="{54F99D33-BB08-4B8E-AC13-8467E9FCE9AF}">
      <dgm:prSet/>
      <dgm:spPr/>
      <dgm:t>
        <a:bodyPr/>
        <a:lstStyle/>
        <a:p>
          <a:endParaRPr lang="en-US"/>
        </a:p>
      </dgm:t>
    </dgm:pt>
    <dgm:pt modelId="{A7FB46CC-092E-490A-9A4E-8A67EC2C797E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  <a:latin typeface="Lub Dub" panose="020B0603030403020204"/>
            </a:rPr>
            <a:t>Challenges Encountered</a:t>
          </a:r>
        </a:p>
      </dgm:t>
    </dgm:pt>
    <dgm:pt modelId="{0E6B170D-BF97-4E25-BD9A-4B10B0303151}" type="parTrans" cxnId="{F805F2AD-2BE3-473C-B660-6F150983D3B4}">
      <dgm:prSet/>
      <dgm:spPr/>
      <dgm:t>
        <a:bodyPr/>
        <a:lstStyle/>
        <a:p>
          <a:endParaRPr lang="en-US"/>
        </a:p>
      </dgm:t>
    </dgm:pt>
    <dgm:pt modelId="{B94C9272-2B8C-4093-928D-B96EEC83F45B}" type="sibTrans" cxnId="{F805F2AD-2BE3-473C-B660-6F150983D3B4}">
      <dgm:prSet/>
      <dgm:spPr/>
      <dgm:t>
        <a:bodyPr/>
        <a:lstStyle/>
        <a:p>
          <a:endParaRPr lang="en-US"/>
        </a:p>
      </dgm:t>
    </dgm:pt>
    <dgm:pt modelId="{E7C3011D-79AF-483B-A1B1-4AD8775C9776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  <a:latin typeface="Lub Dub" panose="020B0603030403020204"/>
            </a:rPr>
            <a:t>Potential Strategies</a:t>
          </a:r>
        </a:p>
      </dgm:t>
    </dgm:pt>
    <dgm:pt modelId="{67F885D4-01D3-4A34-8837-B8B796CC61C2}" type="parTrans" cxnId="{190C3058-0778-4470-AC04-95C3F78495D4}">
      <dgm:prSet/>
      <dgm:spPr/>
      <dgm:t>
        <a:bodyPr/>
        <a:lstStyle/>
        <a:p>
          <a:endParaRPr lang="en-US"/>
        </a:p>
      </dgm:t>
    </dgm:pt>
    <dgm:pt modelId="{83AA63FE-4795-48F5-A334-17C634DC22B8}" type="sibTrans" cxnId="{190C3058-0778-4470-AC04-95C3F78495D4}">
      <dgm:prSet/>
      <dgm:spPr/>
      <dgm:t>
        <a:bodyPr/>
        <a:lstStyle/>
        <a:p>
          <a:endParaRPr lang="en-US"/>
        </a:p>
      </dgm:t>
    </dgm:pt>
    <dgm:pt modelId="{BD8AE2C2-642C-444F-89C2-FEC791750EBE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  <a:latin typeface="Lub Dub" panose="020B0603030403020204"/>
            </a:rPr>
            <a:t>Level of Intervention/Target Audience</a:t>
          </a:r>
        </a:p>
      </dgm:t>
    </dgm:pt>
    <dgm:pt modelId="{AC981997-16F2-408E-B1AB-F6852E3DC3C4}" type="parTrans" cxnId="{F1E8502B-93E7-48A9-9190-0071D370DF09}">
      <dgm:prSet/>
      <dgm:spPr/>
      <dgm:t>
        <a:bodyPr/>
        <a:lstStyle/>
        <a:p>
          <a:endParaRPr lang="en-US"/>
        </a:p>
      </dgm:t>
    </dgm:pt>
    <dgm:pt modelId="{CCE08AA3-3875-4E5A-944A-663B182C0CD9}" type="sibTrans" cxnId="{F1E8502B-93E7-48A9-9190-0071D370DF09}">
      <dgm:prSet/>
      <dgm:spPr/>
      <dgm:t>
        <a:bodyPr/>
        <a:lstStyle/>
        <a:p>
          <a:endParaRPr lang="en-US"/>
        </a:p>
      </dgm:t>
    </dgm:pt>
    <dgm:pt modelId="{23D6DE7F-A452-4535-8AC9-F5947452627E}" type="pres">
      <dgm:prSet presAssocID="{99FC5604-7008-44C3-9C8D-F2301EF028F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CDE6208-3A93-4B31-94DF-3A5AB59D8EC3}" type="pres">
      <dgm:prSet presAssocID="{99FC5604-7008-44C3-9C8D-F2301EF028FC}" presName="hierFlow" presStyleCnt="0"/>
      <dgm:spPr/>
    </dgm:pt>
    <dgm:pt modelId="{74D2BD85-B62C-4638-B28E-51E20C9C5E56}" type="pres">
      <dgm:prSet presAssocID="{99FC5604-7008-44C3-9C8D-F2301EF028FC}" presName="firstBuf" presStyleCnt="0"/>
      <dgm:spPr/>
    </dgm:pt>
    <dgm:pt modelId="{752448FE-AB6D-4987-9BDC-2D443FDC40E2}" type="pres">
      <dgm:prSet presAssocID="{99FC5604-7008-44C3-9C8D-F2301EF028F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E92D661-5100-4717-A29D-52CED820C22A}" type="pres">
      <dgm:prSet presAssocID="{00DBFCAD-8FC8-473E-802C-2B48134BA07A}" presName="Name17" presStyleCnt="0"/>
      <dgm:spPr/>
    </dgm:pt>
    <dgm:pt modelId="{79FF2D55-E1B4-418E-B045-39CDB9533D3D}" type="pres">
      <dgm:prSet presAssocID="{00DBFCAD-8FC8-473E-802C-2B48134BA07A}" presName="level1Shape" presStyleLbl="node0" presStyleIdx="0" presStyleCnt="1" custLinFactNeighborX="-27">
        <dgm:presLayoutVars>
          <dgm:chPref val="3"/>
        </dgm:presLayoutVars>
      </dgm:prSet>
      <dgm:spPr/>
    </dgm:pt>
    <dgm:pt modelId="{70478944-C3C2-4937-9197-8AB6127BD497}" type="pres">
      <dgm:prSet presAssocID="{00DBFCAD-8FC8-473E-802C-2B48134BA07A}" presName="hierChild2" presStyleCnt="0"/>
      <dgm:spPr/>
    </dgm:pt>
    <dgm:pt modelId="{DC3A5391-931D-4085-93DA-2B071F296B98}" type="pres">
      <dgm:prSet presAssocID="{735ABCAE-55CB-4183-BB61-D1C3BF153822}" presName="Name25" presStyleLbl="parChTrans1D2" presStyleIdx="0" presStyleCnt="1"/>
      <dgm:spPr/>
    </dgm:pt>
    <dgm:pt modelId="{A434183E-9F50-4A19-9036-55AB8B301536}" type="pres">
      <dgm:prSet presAssocID="{735ABCAE-55CB-4183-BB61-D1C3BF153822}" presName="connTx" presStyleLbl="parChTrans1D2" presStyleIdx="0" presStyleCnt="1"/>
      <dgm:spPr/>
    </dgm:pt>
    <dgm:pt modelId="{C8367D4A-6C3F-4B81-A649-B08FD2E41FD7}" type="pres">
      <dgm:prSet presAssocID="{0BE2E8F1-5053-4C54-BDE8-EFFF3D3E6B68}" presName="Name30" presStyleCnt="0"/>
      <dgm:spPr/>
    </dgm:pt>
    <dgm:pt modelId="{50CE3479-DD85-48EA-B21D-15A1C4CD78AD}" type="pres">
      <dgm:prSet presAssocID="{0BE2E8F1-5053-4C54-BDE8-EFFF3D3E6B68}" presName="level2Shape" presStyleLbl="node2" presStyleIdx="0" presStyleCnt="1"/>
      <dgm:spPr/>
    </dgm:pt>
    <dgm:pt modelId="{D971E457-F7F6-4375-9576-F83215BD24C0}" type="pres">
      <dgm:prSet presAssocID="{0BE2E8F1-5053-4C54-BDE8-EFFF3D3E6B68}" presName="hierChild3" presStyleCnt="0"/>
      <dgm:spPr/>
    </dgm:pt>
    <dgm:pt modelId="{8BC946BF-2E1F-4FC7-9C55-1948A5F69D23}" type="pres">
      <dgm:prSet presAssocID="{769521E6-74BC-4A4F-9AE8-5B571025434F}" presName="Name25" presStyleLbl="parChTrans1D3" presStyleIdx="0" presStyleCnt="1"/>
      <dgm:spPr/>
    </dgm:pt>
    <dgm:pt modelId="{9D1B6E06-E36D-480D-82BA-BD0BA82144B6}" type="pres">
      <dgm:prSet presAssocID="{769521E6-74BC-4A4F-9AE8-5B571025434F}" presName="connTx" presStyleLbl="parChTrans1D3" presStyleIdx="0" presStyleCnt="1"/>
      <dgm:spPr/>
    </dgm:pt>
    <dgm:pt modelId="{B0B74D89-1712-4A8A-AB1D-3AB0F2CE704B}" type="pres">
      <dgm:prSet presAssocID="{CE589FE0-7229-4756-AC94-0F6AC5E50D76}" presName="Name30" presStyleCnt="0"/>
      <dgm:spPr/>
    </dgm:pt>
    <dgm:pt modelId="{E2BE4CBC-FF0D-4532-B82B-B29DEA0966EF}" type="pres">
      <dgm:prSet presAssocID="{CE589FE0-7229-4756-AC94-0F6AC5E50D76}" presName="level2Shape" presStyleLbl="node3" presStyleIdx="0" presStyleCnt="1"/>
      <dgm:spPr/>
    </dgm:pt>
    <dgm:pt modelId="{78FD00DA-9971-4083-ABEF-41FF43456F3C}" type="pres">
      <dgm:prSet presAssocID="{CE589FE0-7229-4756-AC94-0F6AC5E50D76}" presName="hierChild3" presStyleCnt="0"/>
      <dgm:spPr/>
    </dgm:pt>
    <dgm:pt modelId="{29C55587-CA9D-4408-9D43-1EB807744BCA}" type="pres">
      <dgm:prSet presAssocID="{99FC5604-7008-44C3-9C8D-F2301EF028FC}" presName="bgShapesFlow" presStyleCnt="0"/>
      <dgm:spPr/>
    </dgm:pt>
    <dgm:pt modelId="{02C143C3-ABE4-42F1-82E5-F47785312759}" type="pres">
      <dgm:prSet presAssocID="{A7FB46CC-092E-490A-9A4E-8A67EC2C797E}" presName="rectComp" presStyleCnt="0"/>
      <dgm:spPr/>
    </dgm:pt>
    <dgm:pt modelId="{7D8A0A29-B955-4A8B-B12B-33113BF7755F}" type="pres">
      <dgm:prSet presAssocID="{A7FB46CC-092E-490A-9A4E-8A67EC2C797E}" presName="bgRect" presStyleLbl="bgShp" presStyleIdx="0" presStyleCnt="3"/>
      <dgm:spPr/>
    </dgm:pt>
    <dgm:pt modelId="{1767F1B9-B678-4555-BD32-73050E88327D}" type="pres">
      <dgm:prSet presAssocID="{A7FB46CC-092E-490A-9A4E-8A67EC2C797E}" presName="bgRectTx" presStyleLbl="bgShp" presStyleIdx="0" presStyleCnt="3">
        <dgm:presLayoutVars>
          <dgm:bulletEnabled val="1"/>
        </dgm:presLayoutVars>
      </dgm:prSet>
      <dgm:spPr/>
    </dgm:pt>
    <dgm:pt modelId="{D12DAC04-9A97-4A69-9D0A-3B153675E354}" type="pres">
      <dgm:prSet presAssocID="{A7FB46CC-092E-490A-9A4E-8A67EC2C797E}" presName="spComp" presStyleCnt="0"/>
      <dgm:spPr/>
    </dgm:pt>
    <dgm:pt modelId="{45EF69F7-C680-43BB-99EC-607B772DBF7B}" type="pres">
      <dgm:prSet presAssocID="{A7FB46CC-092E-490A-9A4E-8A67EC2C797E}" presName="hSp" presStyleCnt="0"/>
      <dgm:spPr/>
    </dgm:pt>
    <dgm:pt modelId="{0DE89A35-206B-4D1F-B869-6ADB7B8F2C72}" type="pres">
      <dgm:prSet presAssocID="{E7C3011D-79AF-483B-A1B1-4AD8775C9776}" presName="rectComp" presStyleCnt="0"/>
      <dgm:spPr/>
    </dgm:pt>
    <dgm:pt modelId="{27A69D41-5F20-442E-B82B-989C39F5CFF7}" type="pres">
      <dgm:prSet presAssocID="{E7C3011D-79AF-483B-A1B1-4AD8775C9776}" presName="bgRect" presStyleLbl="bgShp" presStyleIdx="1" presStyleCnt="3"/>
      <dgm:spPr/>
    </dgm:pt>
    <dgm:pt modelId="{BD6E665F-A583-4A91-BEBA-E9A2AE9BAF88}" type="pres">
      <dgm:prSet presAssocID="{E7C3011D-79AF-483B-A1B1-4AD8775C9776}" presName="bgRectTx" presStyleLbl="bgShp" presStyleIdx="1" presStyleCnt="3">
        <dgm:presLayoutVars>
          <dgm:bulletEnabled val="1"/>
        </dgm:presLayoutVars>
      </dgm:prSet>
      <dgm:spPr/>
    </dgm:pt>
    <dgm:pt modelId="{D558F975-1009-4AE0-A308-4D08BBFA04FD}" type="pres">
      <dgm:prSet presAssocID="{E7C3011D-79AF-483B-A1B1-4AD8775C9776}" presName="spComp" presStyleCnt="0"/>
      <dgm:spPr/>
    </dgm:pt>
    <dgm:pt modelId="{CEEEB12C-9A29-47EC-9757-47E3D99F4BDF}" type="pres">
      <dgm:prSet presAssocID="{E7C3011D-79AF-483B-A1B1-4AD8775C9776}" presName="hSp" presStyleCnt="0"/>
      <dgm:spPr/>
    </dgm:pt>
    <dgm:pt modelId="{C1728737-EB5A-409E-BBFB-B773C52E1A19}" type="pres">
      <dgm:prSet presAssocID="{BD8AE2C2-642C-444F-89C2-FEC791750EBE}" presName="rectComp" presStyleCnt="0"/>
      <dgm:spPr/>
    </dgm:pt>
    <dgm:pt modelId="{F8E6FDDE-0D9B-46F3-80A8-7AB1FE5E989E}" type="pres">
      <dgm:prSet presAssocID="{BD8AE2C2-642C-444F-89C2-FEC791750EBE}" presName="bgRect" presStyleLbl="bgShp" presStyleIdx="2" presStyleCnt="3"/>
      <dgm:spPr/>
    </dgm:pt>
    <dgm:pt modelId="{D7123B7B-70F4-4045-9E43-60C58CBD05BA}" type="pres">
      <dgm:prSet presAssocID="{BD8AE2C2-642C-444F-89C2-FEC791750EBE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FA208104-65F1-4C15-A137-7E9515748B48}" type="presOf" srcId="{99FC5604-7008-44C3-9C8D-F2301EF028FC}" destId="{23D6DE7F-A452-4535-8AC9-F5947452627E}" srcOrd="0" destOrd="0" presId="urn:microsoft.com/office/officeart/2005/8/layout/hierarchy5"/>
    <dgm:cxn modelId="{2F27F204-357B-443C-831A-498A345AFB22}" type="presOf" srcId="{735ABCAE-55CB-4183-BB61-D1C3BF153822}" destId="{A434183E-9F50-4A19-9036-55AB8B301536}" srcOrd="1" destOrd="0" presId="urn:microsoft.com/office/officeart/2005/8/layout/hierarchy5"/>
    <dgm:cxn modelId="{7EA87A05-93C8-444B-BDE6-8ADF8FD56A67}" type="presOf" srcId="{A7FB46CC-092E-490A-9A4E-8A67EC2C797E}" destId="{1767F1B9-B678-4555-BD32-73050E88327D}" srcOrd="1" destOrd="0" presId="urn:microsoft.com/office/officeart/2005/8/layout/hierarchy5"/>
    <dgm:cxn modelId="{8C9A0F10-5C19-485B-AFBF-491AF666401A}" type="presOf" srcId="{BD8AE2C2-642C-444F-89C2-FEC791750EBE}" destId="{F8E6FDDE-0D9B-46F3-80A8-7AB1FE5E989E}" srcOrd="0" destOrd="0" presId="urn:microsoft.com/office/officeart/2005/8/layout/hierarchy5"/>
    <dgm:cxn modelId="{06003B2A-B102-4BB4-B6E4-E8756D86356A}" srcId="{99FC5604-7008-44C3-9C8D-F2301EF028FC}" destId="{00DBFCAD-8FC8-473E-802C-2B48134BA07A}" srcOrd="0" destOrd="0" parTransId="{1F87AB86-BA4B-4002-8D3D-5CD7A054E81E}" sibTransId="{573FA354-0F00-44B7-8511-C176462F8946}"/>
    <dgm:cxn modelId="{F1E8502B-93E7-48A9-9190-0071D370DF09}" srcId="{99FC5604-7008-44C3-9C8D-F2301EF028FC}" destId="{BD8AE2C2-642C-444F-89C2-FEC791750EBE}" srcOrd="3" destOrd="0" parTransId="{AC981997-16F2-408E-B1AB-F6852E3DC3C4}" sibTransId="{CCE08AA3-3875-4E5A-944A-663B182C0CD9}"/>
    <dgm:cxn modelId="{2CCBD62D-E59F-4CCD-B4FD-1009D45A107F}" type="presOf" srcId="{769521E6-74BC-4A4F-9AE8-5B571025434F}" destId="{8BC946BF-2E1F-4FC7-9C55-1948A5F69D23}" srcOrd="0" destOrd="0" presId="urn:microsoft.com/office/officeart/2005/8/layout/hierarchy5"/>
    <dgm:cxn modelId="{54F99D33-BB08-4B8E-AC13-8467E9FCE9AF}" srcId="{0BE2E8F1-5053-4C54-BDE8-EFFF3D3E6B68}" destId="{CE589FE0-7229-4756-AC94-0F6AC5E50D76}" srcOrd="0" destOrd="0" parTransId="{769521E6-74BC-4A4F-9AE8-5B571025434F}" sibTransId="{40559996-ABE5-4D7A-9DF7-0259D6E662F3}"/>
    <dgm:cxn modelId="{35FAA03D-DC21-4D26-94E6-16FCED26A254}" type="presOf" srcId="{769521E6-74BC-4A4F-9AE8-5B571025434F}" destId="{9D1B6E06-E36D-480D-82BA-BD0BA82144B6}" srcOrd="1" destOrd="0" presId="urn:microsoft.com/office/officeart/2005/8/layout/hierarchy5"/>
    <dgm:cxn modelId="{EE079A66-C79D-439A-9E1D-C904270EDD1A}" srcId="{00DBFCAD-8FC8-473E-802C-2B48134BA07A}" destId="{0BE2E8F1-5053-4C54-BDE8-EFFF3D3E6B68}" srcOrd="0" destOrd="0" parTransId="{735ABCAE-55CB-4183-BB61-D1C3BF153822}" sibTransId="{2D22A37A-7D3C-4892-A95C-23933C216E87}"/>
    <dgm:cxn modelId="{C9370778-ABA5-4464-8FCC-AA7AE235451E}" type="presOf" srcId="{BD8AE2C2-642C-444F-89C2-FEC791750EBE}" destId="{D7123B7B-70F4-4045-9E43-60C58CBD05BA}" srcOrd="1" destOrd="0" presId="urn:microsoft.com/office/officeart/2005/8/layout/hierarchy5"/>
    <dgm:cxn modelId="{190C3058-0778-4470-AC04-95C3F78495D4}" srcId="{99FC5604-7008-44C3-9C8D-F2301EF028FC}" destId="{E7C3011D-79AF-483B-A1B1-4AD8775C9776}" srcOrd="2" destOrd="0" parTransId="{67F885D4-01D3-4A34-8837-B8B796CC61C2}" sibTransId="{83AA63FE-4795-48F5-A334-17C634DC22B8}"/>
    <dgm:cxn modelId="{9BF08DA8-59C0-4BCB-9D32-35617E3D4E53}" type="presOf" srcId="{735ABCAE-55CB-4183-BB61-D1C3BF153822}" destId="{DC3A5391-931D-4085-93DA-2B071F296B98}" srcOrd="0" destOrd="0" presId="urn:microsoft.com/office/officeart/2005/8/layout/hierarchy5"/>
    <dgm:cxn modelId="{F805F2AD-2BE3-473C-B660-6F150983D3B4}" srcId="{99FC5604-7008-44C3-9C8D-F2301EF028FC}" destId="{A7FB46CC-092E-490A-9A4E-8A67EC2C797E}" srcOrd="1" destOrd="0" parTransId="{0E6B170D-BF97-4E25-BD9A-4B10B0303151}" sibTransId="{B94C9272-2B8C-4093-928D-B96EEC83F45B}"/>
    <dgm:cxn modelId="{E2A439C4-E4E4-48DC-805E-3939046F5C8D}" type="presOf" srcId="{00DBFCAD-8FC8-473E-802C-2B48134BA07A}" destId="{79FF2D55-E1B4-418E-B045-39CDB9533D3D}" srcOrd="0" destOrd="0" presId="urn:microsoft.com/office/officeart/2005/8/layout/hierarchy5"/>
    <dgm:cxn modelId="{11CA33C6-CAC2-4927-B061-10BBBBCBACC4}" type="presOf" srcId="{CE589FE0-7229-4756-AC94-0F6AC5E50D76}" destId="{E2BE4CBC-FF0D-4532-B82B-B29DEA0966EF}" srcOrd="0" destOrd="0" presId="urn:microsoft.com/office/officeart/2005/8/layout/hierarchy5"/>
    <dgm:cxn modelId="{614306CB-5721-42EB-B73E-792B95EAFBBD}" type="presOf" srcId="{0BE2E8F1-5053-4C54-BDE8-EFFF3D3E6B68}" destId="{50CE3479-DD85-48EA-B21D-15A1C4CD78AD}" srcOrd="0" destOrd="0" presId="urn:microsoft.com/office/officeart/2005/8/layout/hierarchy5"/>
    <dgm:cxn modelId="{2CCCE7D3-549B-4191-BC71-D2ACB8F21173}" type="presOf" srcId="{A7FB46CC-092E-490A-9A4E-8A67EC2C797E}" destId="{7D8A0A29-B955-4A8B-B12B-33113BF7755F}" srcOrd="0" destOrd="0" presId="urn:microsoft.com/office/officeart/2005/8/layout/hierarchy5"/>
    <dgm:cxn modelId="{5420D9D6-C4D4-4240-9F1B-2C903C0EDF20}" type="presOf" srcId="{E7C3011D-79AF-483B-A1B1-4AD8775C9776}" destId="{27A69D41-5F20-442E-B82B-989C39F5CFF7}" srcOrd="0" destOrd="0" presId="urn:microsoft.com/office/officeart/2005/8/layout/hierarchy5"/>
    <dgm:cxn modelId="{5B4DA9D8-8587-4C37-B2B5-DDFA9DA98C4D}" type="presOf" srcId="{E7C3011D-79AF-483B-A1B1-4AD8775C9776}" destId="{BD6E665F-A583-4A91-BEBA-E9A2AE9BAF88}" srcOrd="1" destOrd="0" presId="urn:microsoft.com/office/officeart/2005/8/layout/hierarchy5"/>
    <dgm:cxn modelId="{C29C138A-AC91-4034-883F-9500D92CA853}" type="presParOf" srcId="{23D6DE7F-A452-4535-8AC9-F5947452627E}" destId="{CCDE6208-3A93-4B31-94DF-3A5AB59D8EC3}" srcOrd="0" destOrd="0" presId="urn:microsoft.com/office/officeart/2005/8/layout/hierarchy5"/>
    <dgm:cxn modelId="{03CC3FBD-34DE-4E0E-8F98-56C9B386A69E}" type="presParOf" srcId="{CCDE6208-3A93-4B31-94DF-3A5AB59D8EC3}" destId="{74D2BD85-B62C-4638-B28E-51E20C9C5E56}" srcOrd="0" destOrd="0" presId="urn:microsoft.com/office/officeart/2005/8/layout/hierarchy5"/>
    <dgm:cxn modelId="{944E0E6F-D949-43B7-84FB-E04116F9DED6}" type="presParOf" srcId="{CCDE6208-3A93-4B31-94DF-3A5AB59D8EC3}" destId="{752448FE-AB6D-4987-9BDC-2D443FDC40E2}" srcOrd="1" destOrd="0" presId="urn:microsoft.com/office/officeart/2005/8/layout/hierarchy5"/>
    <dgm:cxn modelId="{88C54431-9741-4B0D-8962-C82B6836929A}" type="presParOf" srcId="{752448FE-AB6D-4987-9BDC-2D443FDC40E2}" destId="{CE92D661-5100-4717-A29D-52CED820C22A}" srcOrd="0" destOrd="0" presId="urn:microsoft.com/office/officeart/2005/8/layout/hierarchy5"/>
    <dgm:cxn modelId="{BB762DB7-F4E6-461B-8623-401AB5E6B6A6}" type="presParOf" srcId="{CE92D661-5100-4717-A29D-52CED820C22A}" destId="{79FF2D55-E1B4-418E-B045-39CDB9533D3D}" srcOrd="0" destOrd="0" presId="urn:microsoft.com/office/officeart/2005/8/layout/hierarchy5"/>
    <dgm:cxn modelId="{B8A08CE5-D290-405F-B94A-7A75132E9CA7}" type="presParOf" srcId="{CE92D661-5100-4717-A29D-52CED820C22A}" destId="{70478944-C3C2-4937-9197-8AB6127BD497}" srcOrd="1" destOrd="0" presId="urn:microsoft.com/office/officeart/2005/8/layout/hierarchy5"/>
    <dgm:cxn modelId="{D887F4A3-9F8C-4395-B03E-4096EAEA5C0A}" type="presParOf" srcId="{70478944-C3C2-4937-9197-8AB6127BD497}" destId="{DC3A5391-931D-4085-93DA-2B071F296B98}" srcOrd="0" destOrd="0" presId="urn:microsoft.com/office/officeart/2005/8/layout/hierarchy5"/>
    <dgm:cxn modelId="{D0914913-5200-4C4F-9076-5DB9F2CC5BA9}" type="presParOf" srcId="{DC3A5391-931D-4085-93DA-2B071F296B98}" destId="{A434183E-9F50-4A19-9036-55AB8B301536}" srcOrd="0" destOrd="0" presId="urn:microsoft.com/office/officeart/2005/8/layout/hierarchy5"/>
    <dgm:cxn modelId="{90F114FC-C91E-4E25-BF7D-161DDECF21D9}" type="presParOf" srcId="{70478944-C3C2-4937-9197-8AB6127BD497}" destId="{C8367D4A-6C3F-4B81-A649-B08FD2E41FD7}" srcOrd="1" destOrd="0" presId="urn:microsoft.com/office/officeart/2005/8/layout/hierarchy5"/>
    <dgm:cxn modelId="{419BE58F-27F0-4525-9785-EFCF187970FE}" type="presParOf" srcId="{C8367D4A-6C3F-4B81-A649-B08FD2E41FD7}" destId="{50CE3479-DD85-48EA-B21D-15A1C4CD78AD}" srcOrd="0" destOrd="0" presId="urn:microsoft.com/office/officeart/2005/8/layout/hierarchy5"/>
    <dgm:cxn modelId="{903BBFA0-30D7-4FC3-9C02-60853ED37A7B}" type="presParOf" srcId="{C8367D4A-6C3F-4B81-A649-B08FD2E41FD7}" destId="{D971E457-F7F6-4375-9576-F83215BD24C0}" srcOrd="1" destOrd="0" presId="urn:microsoft.com/office/officeart/2005/8/layout/hierarchy5"/>
    <dgm:cxn modelId="{34995A6C-6628-4969-8AB9-F0C72546E060}" type="presParOf" srcId="{D971E457-F7F6-4375-9576-F83215BD24C0}" destId="{8BC946BF-2E1F-4FC7-9C55-1948A5F69D23}" srcOrd="0" destOrd="0" presId="urn:microsoft.com/office/officeart/2005/8/layout/hierarchy5"/>
    <dgm:cxn modelId="{271B4C87-6152-4B30-8FCF-63A10EE45BA2}" type="presParOf" srcId="{8BC946BF-2E1F-4FC7-9C55-1948A5F69D23}" destId="{9D1B6E06-E36D-480D-82BA-BD0BA82144B6}" srcOrd="0" destOrd="0" presId="urn:microsoft.com/office/officeart/2005/8/layout/hierarchy5"/>
    <dgm:cxn modelId="{582C983E-8992-4DCF-8BA4-87AA23BC787C}" type="presParOf" srcId="{D971E457-F7F6-4375-9576-F83215BD24C0}" destId="{B0B74D89-1712-4A8A-AB1D-3AB0F2CE704B}" srcOrd="1" destOrd="0" presId="urn:microsoft.com/office/officeart/2005/8/layout/hierarchy5"/>
    <dgm:cxn modelId="{BF105D7D-4651-4228-8C3A-8409FD8E8447}" type="presParOf" srcId="{B0B74D89-1712-4A8A-AB1D-3AB0F2CE704B}" destId="{E2BE4CBC-FF0D-4532-B82B-B29DEA0966EF}" srcOrd="0" destOrd="0" presId="urn:microsoft.com/office/officeart/2005/8/layout/hierarchy5"/>
    <dgm:cxn modelId="{ED56349D-A9AA-4339-A38F-E926AF1FFA5B}" type="presParOf" srcId="{B0B74D89-1712-4A8A-AB1D-3AB0F2CE704B}" destId="{78FD00DA-9971-4083-ABEF-41FF43456F3C}" srcOrd="1" destOrd="0" presId="urn:microsoft.com/office/officeart/2005/8/layout/hierarchy5"/>
    <dgm:cxn modelId="{1F6443AB-99EF-485F-B402-A9AC5532A589}" type="presParOf" srcId="{23D6DE7F-A452-4535-8AC9-F5947452627E}" destId="{29C55587-CA9D-4408-9D43-1EB807744BCA}" srcOrd="1" destOrd="0" presId="urn:microsoft.com/office/officeart/2005/8/layout/hierarchy5"/>
    <dgm:cxn modelId="{864C2036-D304-435D-A7F4-2BEB925470D9}" type="presParOf" srcId="{29C55587-CA9D-4408-9D43-1EB807744BCA}" destId="{02C143C3-ABE4-42F1-82E5-F47785312759}" srcOrd="0" destOrd="0" presId="urn:microsoft.com/office/officeart/2005/8/layout/hierarchy5"/>
    <dgm:cxn modelId="{3B31DE8B-C3A8-44B2-A6F6-71B547614E8E}" type="presParOf" srcId="{02C143C3-ABE4-42F1-82E5-F47785312759}" destId="{7D8A0A29-B955-4A8B-B12B-33113BF7755F}" srcOrd="0" destOrd="0" presId="urn:microsoft.com/office/officeart/2005/8/layout/hierarchy5"/>
    <dgm:cxn modelId="{FF0481C4-C104-4BA2-BB3B-29663204DEF6}" type="presParOf" srcId="{02C143C3-ABE4-42F1-82E5-F47785312759}" destId="{1767F1B9-B678-4555-BD32-73050E88327D}" srcOrd="1" destOrd="0" presId="urn:microsoft.com/office/officeart/2005/8/layout/hierarchy5"/>
    <dgm:cxn modelId="{6952EA68-6CDD-4825-8B3A-62A9C3FD8FF4}" type="presParOf" srcId="{29C55587-CA9D-4408-9D43-1EB807744BCA}" destId="{D12DAC04-9A97-4A69-9D0A-3B153675E354}" srcOrd="1" destOrd="0" presId="urn:microsoft.com/office/officeart/2005/8/layout/hierarchy5"/>
    <dgm:cxn modelId="{8929DAF8-00E5-41A1-A145-B31163752A05}" type="presParOf" srcId="{D12DAC04-9A97-4A69-9D0A-3B153675E354}" destId="{45EF69F7-C680-43BB-99EC-607B772DBF7B}" srcOrd="0" destOrd="0" presId="urn:microsoft.com/office/officeart/2005/8/layout/hierarchy5"/>
    <dgm:cxn modelId="{51EAD096-7C85-40B3-B9AE-C70BD270A53C}" type="presParOf" srcId="{29C55587-CA9D-4408-9D43-1EB807744BCA}" destId="{0DE89A35-206B-4D1F-B869-6ADB7B8F2C72}" srcOrd="2" destOrd="0" presId="urn:microsoft.com/office/officeart/2005/8/layout/hierarchy5"/>
    <dgm:cxn modelId="{73DC4312-875E-4338-ADA2-CCA9C4945934}" type="presParOf" srcId="{0DE89A35-206B-4D1F-B869-6ADB7B8F2C72}" destId="{27A69D41-5F20-442E-B82B-989C39F5CFF7}" srcOrd="0" destOrd="0" presId="urn:microsoft.com/office/officeart/2005/8/layout/hierarchy5"/>
    <dgm:cxn modelId="{2E67528E-C52D-456D-B53D-08FE10E7751C}" type="presParOf" srcId="{0DE89A35-206B-4D1F-B869-6ADB7B8F2C72}" destId="{BD6E665F-A583-4A91-BEBA-E9A2AE9BAF88}" srcOrd="1" destOrd="0" presId="urn:microsoft.com/office/officeart/2005/8/layout/hierarchy5"/>
    <dgm:cxn modelId="{B3921EE3-BC0C-4EF5-8C04-63723227A97E}" type="presParOf" srcId="{29C55587-CA9D-4408-9D43-1EB807744BCA}" destId="{D558F975-1009-4AE0-A308-4D08BBFA04FD}" srcOrd="3" destOrd="0" presId="urn:microsoft.com/office/officeart/2005/8/layout/hierarchy5"/>
    <dgm:cxn modelId="{F0FDF6D8-9754-43E2-8643-B1D9C984CBB7}" type="presParOf" srcId="{D558F975-1009-4AE0-A308-4D08BBFA04FD}" destId="{CEEEB12C-9A29-47EC-9757-47E3D99F4BDF}" srcOrd="0" destOrd="0" presId="urn:microsoft.com/office/officeart/2005/8/layout/hierarchy5"/>
    <dgm:cxn modelId="{3C9BF701-6B72-46BD-8B7B-1C13ED69A587}" type="presParOf" srcId="{29C55587-CA9D-4408-9D43-1EB807744BCA}" destId="{C1728737-EB5A-409E-BBFB-B773C52E1A19}" srcOrd="4" destOrd="0" presId="urn:microsoft.com/office/officeart/2005/8/layout/hierarchy5"/>
    <dgm:cxn modelId="{1ED38C58-77B4-48F4-9E5C-3CFB249F675B}" type="presParOf" srcId="{C1728737-EB5A-409E-BBFB-B773C52E1A19}" destId="{F8E6FDDE-0D9B-46F3-80A8-7AB1FE5E989E}" srcOrd="0" destOrd="0" presId="urn:microsoft.com/office/officeart/2005/8/layout/hierarchy5"/>
    <dgm:cxn modelId="{7885A04A-B7F5-4329-A611-5A89B0BC0A6F}" type="presParOf" srcId="{C1728737-EB5A-409E-BBFB-B773C52E1A19}" destId="{D7123B7B-70F4-4045-9E43-60C58CBD05BA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1B15D-5483-41D1-BAE2-FE0DE2741CAB}">
      <dsp:nvSpPr>
        <dsp:cNvPr id="0" name=""/>
        <dsp:cNvSpPr/>
      </dsp:nvSpPr>
      <dsp:spPr>
        <a:xfrm>
          <a:off x="0" y="0"/>
          <a:ext cx="106122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21A2B-6E92-4836-BDED-06EB14E05BB1}">
      <dsp:nvSpPr>
        <dsp:cNvPr id="0" name=""/>
        <dsp:cNvSpPr/>
      </dsp:nvSpPr>
      <dsp:spPr>
        <a:xfrm>
          <a:off x="0" y="0"/>
          <a:ext cx="2122456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>
              <a:solidFill>
                <a:schemeClr val="accent1"/>
              </a:solidFill>
              <a:latin typeface="Lub Dub"/>
            </a:rPr>
            <a:t>Rural Patients with stroke…</a:t>
          </a:r>
        </a:p>
      </dsp:txBody>
      <dsp:txXfrm>
        <a:off x="0" y="0"/>
        <a:ext cx="2122456" cy="5418667"/>
      </dsp:txXfrm>
    </dsp:sp>
    <dsp:sp modelId="{2794737B-6F20-46E9-9537-FE41D2677FDB}">
      <dsp:nvSpPr>
        <dsp:cNvPr id="0" name=""/>
        <dsp:cNvSpPr/>
      </dsp:nvSpPr>
      <dsp:spPr>
        <a:xfrm>
          <a:off x="2281641" y="63698"/>
          <a:ext cx="8330642" cy="1273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2"/>
              </a:solidFill>
              <a:latin typeface="Lub Dub Medium" panose="020B0603030403020204" pitchFamily="34" charset="0"/>
            </a:rPr>
            <a:t>Have higher mortality rates relative to urban patien</a:t>
          </a:r>
          <a:r>
            <a:rPr lang="en-US" sz="2300" b="1" kern="1200" dirty="0">
              <a:latin typeface="Lub Dub Medium" panose="020B0603030403020204" pitchFamily="34" charset="0"/>
            </a:rPr>
            <a:t>ts</a:t>
          </a:r>
        </a:p>
      </dsp:txBody>
      <dsp:txXfrm>
        <a:off x="2281641" y="63698"/>
        <a:ext cx="8330642" cy="1273968"/>
      </dsp:txXfrm>
    </dsp:sp>
    <dsp:sp modelId="{0BCD0D06-6830-4EFD-A33A-38790F035B1E}">
      <dsp:nvSpPr>
        <dsp:cNvPr id="0" name=""/>
        <dsp:cNvSpPr/>
      </dsp:nvSpPr>
      <dsp:spPr>
        <a:xfrm>
          <a:off x="2122456" y="1337667"/>
          <a:ext cx="84898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74A00-1403-4BC9-9A46-8FF56F7F8F61}">
      <dsp:nvSpPr>
        <dsp:cNvPr id="0" name=""/>
        <dsp:cNvSpPr/>
      </dsp:nvSpPr>
      <dsp:spPr>
        <a:xfrm>
          <a:off x="2281641" y="1401365"/>
          <a:ext cx="8330642" cy="1273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2"/>
              </a:solidFill>
              <a:latin typeface="Lub Dub"/>
            </a:rPr>
            <a:t>Have reduced access to treatment</a:t>
          </a:r>
        </a:p>
      </dsp:txBody>
      <dsp:txXfrm>
        <a:off x="2281641" y="1401365"/>
        <a:ext cx="8330642" cy="1273968"/>
      </dsp:txXfrm>
    </dsp:sp>
    <dsp:sp modelId="{078AF2C7-05B5-4F6C-BD34-6B203520C47F}">
      <dsp:nvSpPr>
        <dsp:cNvPr id="0" name=""/>
        <dsp:cNvSpPr/>
      </dsp:nvSpPr>
      <dsp:spPr>
        <a:xfrm>
          <a:off x="2122456" y="2675334"/>
          <a:ext cx="84898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C4D75-18B2-4292-859A-9046D6A40FA9}">
      <dsp:nvSpPr>
        <dsp:cNvPr id="0" name=""/>
        <dsp:cNvSpPr/>
      </dsp:nvSpPr>
      <dsp:spPr>
        <a:xfrm>
          <a:off x="2281641" y="2739032"/>
          <a:ext cx="8330642" cy="1273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2"/>
              </a:solidFill>
              <a:latin typeface="Lub Dub"/>
            </a:rPr>
            <a:t>Have worse functional outcomes after time-sensitive thrombolysis &amp; thrombectomy</a:t>
          </a:r>
        </a:p>
      </dsp:txBody>
      <dsp:txXfrm>
        <a:off x="2281641" y="2739032"/>
        <a:ext cx="8330642" cy="1273968"/>
      </dsp:txXfrm>
    </dsp:sp>
    <dsp:sp modelId="{9A1BE2B6-656D-4395-80D3-73ADFCB36110}">
      <dsp:nvSpPr>
        <dsp:cNvPr id="0" name=""/>
        <dsp:cNvSpPr/>
      </dsp:nvSpPr>
      <dsp:spPr>
        <a:xfrm>
          <a:off x="2122456" y="4013001"/>
          <a:ext cx="84898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BD3302-F7BE-455F-92C0-EE3B6F7D7E3E}">
      <dsp:nvSpPr>
        <dsp:cNvPr id="0" name=""/>
        <dsp:cNvSpPr/>
      </dsp:nvSpPr>
      <dsp:spPr>
        <a:xfrm>
          <a:off x="2281641" y="4076700"/>
          <a:ext cx="8330642" cy="1273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2"/>
              </a:solidFill>
              <a:latin typeface="Lub Dub"/>
            </a:rPr>
            <a:t>Are more socially vulnerable at baseline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2"/>
              </a:solidFill>
              <a:latin typeface="Lub Dub"/>
            </a:rPr>
            <a:t>	More enrolled in Medicare, higher levels of disability, 	more prevalent &amp; less controlled risk factors</a:t>
          </a:r>
        </a:p>
      </dsp:txBody>
      <dsp:txXfrm>
        <a:off x="2281641" y="4076700"/>
        <a:ext cx="8330642" cy="1273968"/>
      </dsp:txXfrm>
    </dsp:sp>
    <dsp:sp modelId="{02A6C767-E280-4ADF-9725-C088A7C8B581}">
      <dsp:nvSpPr>
        <dsp:cNvPr id="0" name=""/>
        <dsp:cNvSpPr/>
      </dsp:nvSpPr>
      <dsp:spPr>
        <a:xfrm>
          <a:off x="2122456" y="5350669"/>
          <a:ext cx="84898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6FDDE-0D9B-46F3-80A8-7AB1FE5E989E}">
      <dsp:nvSpPr>
        <dsp:cNvPr id="0" name=""/>
        <dsp:cNvSpPr/>
      </dsp:nvSpPr>
      <dsp:spPr>
        <a:xfrm>
          <a:off x="5453022" y="0"/>
          <a:ext cx="2334464" cy="5245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2"/>
              </a:solidFill>
              <a:latin typeface="Lub Dub" panose="020B0603030403020204"/>
            </a:rPr>
            <a:t>Level of Intervention/Target Audience</a:t>
          </a:r>
        </a:p>
      </dsp:txBody>
      <dsp:txXfrm>
        <a:off x="5453022" y="0"/>
        <a:ext cx="2334464" cy="1573671"/>
      </dsp:txXfrm>
    </dsp:sp>
    <dsp:sp modelId="{27A69D41-5F20-442E-B82B-989C39F5CFF7}">
      <dsp:nvSpPr>
        <dsp:cNvPr id="0" name=""/>
        <dsp:cNvSpPr/>
      </dsp:nvSpPr>
      <dsp:spPr>
        <a:xfrm>
          <a:off x="2727571" y="0"/>
          <a:ext cx="2334464" cy="5245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2"/>
              </a:solidFill>
              <a:latin typeface="Lub Dub" panose="020B0603030403020204"/>
            </a:rPr>
            <a:t>Potential Strategies</a:t>
          </a:r>
        </a:p>
      </dsp:txBody>
      <dsp:txXfrm>
        <a:off x="2727571" y="0"/>
        <a:ext cx="2334464" cy="1573671"/>
      </dsp:txXfrm>
    </dsp:sp>
    <dsp:sp modelId="{7D8A0A29-B955-4A8B-B12B-33113BF7755F}">
      <dsp:nvSpPr>
        <dsp:cNvPr id="0" name=""/>
        <dsp:cNvSpPr/>
      </dsp:nvSpPr>
      <dsp:spPr>
        <a:xfrm>
          <a:off x="2120" y="0"/>
          <a:ext cx="2334464" cy="5245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2"/>
              </a:solidFill>
              <a:latin typeface="Lub Dub" panose="020B0603030403020204"/>
            </a:rPr>
            <a:t>Challenges Encountered</a:t>
          </a:r>
        </a:p>
      </dsp:txBody>
      <dsp:txXfrm>
        <a:off x="2120" y="0"/>
        <a:ext cx="2334464" cy="1573671"/>
      </dsp:txXfrm>
    </dsp:sp>
    <dsp:sp modelId="{79FF2D55-E1B4-418E-B045-39CDB9533D3D}">
      <dsp:nvSpPr>
        <dsp:cNvPr id="0" name=""/>
        <dsp:cNvSpPr/>
      </dsp:nvSpPr>
      <dsp:spPr>
        <a:xfrm>
          <a:off x="180410" y="1752287"/>
          <a:ext cx="1954932" cy="9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No-bed syndrome &amp; diversion status</a:t>
          </a:r>
        </a:p>
      </dsp:txBody>
      <dsp:txXfrm>
        <a:off x="209039" y="1780916"/>
        <a:ext cx="1897674" cy="920208"/>
      </dsp:txXfrm>
    </dsp:sp>
    <dsp:sp modelId="{DC3A5391-931D-4085-93DA-2B071F296B98}">
      <dsp:nvSpPr>
        <dsp:cNvPr id="0" name=""/>
        <dsp:cNvSpPr/>
      </dsp:nvSpPr>
      <dsp:spPr>
        <a:xfrm rot="21572803">
          <a:off x="2135330" y="2221141"/>
          <a:ext cx="785809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785809" y="167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08590" y="2218266"/>
        <a:ext cx="39290" cy="39290"/>
      </dsp:txXfrm>
    </dsp:sp>
    <dsp:sp modelId="{50CE3479-DD85-48EA-B21D-15A1C4CD78AD}">
      <dsp:nvSpPr>
        <dsp:cNvPr id="0" name=""/>
        <dsp:cNvSpPr/>
      </dsp:nvSpPr>
      <dsp:spPr>
        <a:xfrm>
          <a:off x="2921127" y="1746070"/>
          <a:ext cx="1954932" cy="9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Creating an active national bed availability board in collaboration with AHA or national stroke systems to be available for EMS</a:t>
          </a:r>
        </a:p>
      </dsp:txBody>
      <dsp:txXfrm>
        <a:off x="2949756" y="1774699"/>
        <a:ext cx="1897674" cy="920208"/>
      </dsp:txXfrm>
    </dsp:sp>
    <dsp:sp modelId="{8BC946BF-2E1F-4FC7-9C55-1948A5F69D23}">
      <dsp:nvSpPr>
        <dsp:cNvPr id="0" name=""/>
        <dsp:cNvSpPr/>
      </dsp:nvSpPr>
      <dsp:spPr>
        <a:xfrm rot="21573937">
          <a:off x="4876049" y="2215071"/>
          <a:ext cx="781311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781311" y="167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47172" y="2212309"/>
        <a:ext cx="39065" cy="39065"/>
      </dsp:txXfrm>
    </dsp:sp>
    <dsp:sp modelId="{E2BE4CBC-FF0D-4532-B82B-B29DEA0966EF}">
      <dsp:nvSpPr>
        <dsp:cNvPr id="0" name=""/>
        <dsp:cNvSpPr/>
      </dsp:nvSpPr>
      <dsp:spPr>
        <a:xfrm>
          <a:off x="5657349" y="1740147"/>
          <a:ext cx="1954932" cy="9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Foundations such as AHA/ASA or the CDC nationally, state departments of public health for regional work</a:t>
          </a:r>
        </a:p>
      </dsp:txBody>
      <dsp:txXfrm>
        <a:off x="5685978" y="1768776"/>
        <a:ext cx="1897674" cy="9202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6FDDE-0D9B-46F3-80A8-7AB1FE5E989E}">
      <dsp:nvSpPr>
        <dsp:cNvPr id="0" name=""/>
        <dsp:cNvSpPr/>
      </dsp:nvSpPr>
      <dsp:spPr>
        <a:xfrm>
          <a:off x="4949360" y="0"/>
          <a:ext cx="2086958" cy="5245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2"/>
              </a:solidFill>
              <a:latin typeface="Lub Dub" panose="020B0603030403020204"/>
            </a:rPr>
            <a:t>Level of Intervention/Target Audience</a:t>
          </a:r>
        </a:p>
      </dsp:txBody>
      <dsp:txXfrm>
        <a:off x="4949360" y="0"/>
        <a:ext cx="2086958" cy="1573671"/>
      </dsp:txXfrm>
    </dsp:sp>
    <dsp:sp modelId="{27A69D41-5F20-442E-B82B-989C39F5CFF7}">
      <dsp:nvSpPr>
        <dsp:cNvPr id="0" name=""/>
        <dsp:cNvSpPr/>
      </dsp:nvSpPr>
      <dsp:spPr>
        <a:xfrm>
          <a:off x="2514576" y="0"/>
          <a:ext cx="2086958" cy="5245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2"/>
              </a:solidFill>
              <a:latin typeface="Lub Dub" panose="020B0603030403020204"/>
            </a:rPr>
            <a:t>Potential Strategies</a:t>
          </a:r>
        </a:p>
      </dsp:txBody>
      <dsp:txXfrm>
        <a:off x="2514576" y="0"/>
        <a:ext cx="2086958" cy="1573671"/>
      </dsp:txXfrm>
    </dsp:sp>
    <dsp:sp modelId="{7D8A0A29-B955-4A8B-B12B-33113BF7755F}">
      <dsp:nvSpPr>
        <dsp:cNvPr id="0" name=""/>
        <dsp:cNvSpPr/>
      </dsp:nvSpPr>
      <dsp:spPr>
        <a:xfrm>
          <a:off x="74261" y="0"/>
          <a:ext cx="2086958" cy="5245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2"/>
              </a:solidFill>
              <a:latin typeface="Lub Dub" panose="020B0603030403020204"/>
            </a:rPr>
            <a:t>Challenges Encountered</a:t>
          </a:r>
        </a:p>
      </dsp:txBody>
      <dsp:txXfrm>
        <a:off x="74261" y="0"/>
        <a:ext cx="2086958" cy="1573671"/>
      </dsp:txXfrm>
    </dsp:sp>
    <dsp:sp modelId="{79FF2D55-E1B4-418E-B045-39CDB9533D3D}">
      <dsp:nvSpPr>
        <dsp:cNvPr id="0" name=""/>
        <dsp:cNvSpPr/>
      </dsp:nvSpPr>
      <dsp:spPr>
        <a:xfrm flipH="1">
          <a:off x="127774" y="2525112"/>
          <a:ext cx="1983636" cy="590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Lub Dub" panose="020B0603030403020204"/>
            </a:rPr>
            <a:t>Patient-level sociocultural &amp; educational disparity &amp; its effects on LVO recognition &amp; the activation of LVO process</a:t>
          </a:r>
        </a:p>
      </dsp:txBody>
      <dsp:txXfrm>
        <a:off x="145068" y="2542406"/>
        <a:ext cx="1949048" cy="555873"/>
      </dsp:txXfrm>
    </dsp:sp>
    <dsp:sp modelId="{DC3A5391-931D-4085-93DA-2B071F296B98}">
      <dsp:nvSpPr>
        <dsp:cNvPr id="0" name=""/>
        <dsp:cNvSpPr/>
      </dsp:nvSpPr>
      <dsp:spPr>
        <a:xfrm rot="24644">
          <a:off x="2111405" y="2806967"/>
          <a:ext cx="430620" cy="29838"/>
        </a:xfrm>
        <a:custGeom>
          <a:avLst/>
          <a:gdLst/>
          <a:ahLst/>
          <a:cxnLst/>
          <a:rect l="0" t="0" r="0" b="0"/>
          <a:pathLst>
            <a:path>
              <a:moveTo>
                <a:pt x="0" y="14919"/>
              </a:moveTo>
              <a:lnTo>
                <a:pt x="430620" y="14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15949" y="2811121"/>
        <a:ext cx="21531" cy="21531"/>
      </dsp:txXfrm>
    </dsp:sp>
    <dsp:sp modelId="{50CE3479-DD85-48EA-B21D-15A1C4CD78AD}">
      <dsp:nvSpPr>
        <dsp:cNvPr id="0" name=""/>
        <dsp:cNvSpPr/>
      </dsp:nvSpPr>
      <dsp:spPr>
        <a:xfrm>
          <a:off x="2542019" y="2543721"/>
          <a:ext cx="2032540" cy="559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latin typeface="Lub Dub" panose="020B0603030403020204"/>
            </a:rPr>
            <a:t>Providing more robust outreach in underrepresented &amp; underserved regions to increase education on recognition of stroke &amp; LVO &amp; its effects, &amp; increasing education &amp; developing processes to decrease biases in stroke treatment for  LVO</a:t>
          </a:r>
        </a:p>
      </dsp:txBody>
      <dsp:txXfrm>
        <a:off x="2558404" y="2560106"/>
        <a:ext cx="1999770" cy="526647"/>
      </dsp:txXfrm>
    </dsp:sp>
    <dsp:sp modelId="{8BC946BF-2E1F-4FC7-9C55-1948A5F69D23}">
      <dsp:nvSpPr>
        <dsp:cNvPr id="0" name=""/>
        <dsp:cNvSpPr/>
      </dsp:nvSpPr>
      <dsp:spPr>
        <a:xfrm rot="80940">
          <a:off x="4574506" y="2813093"/>
          <a:ext cx="389308" cy="29838"/>
        </a:xfrm>
        <a:custGeom>
          <a:avLst/>
          <a:gdLst/>
          <a:ahLst/>
          <a:cxnLst/>
          <a:rect l="0" t="0" r="0" b="0"/>
          <a:pathLst>
            <a:path>
              <a:moveTo>
                <a:pt x="0" y="14919"/>
              </a:moveTo>
              <a:lnTo>
                <a:pt x="389308" y="149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59428" y="2818280"/>
        <a:ext cx="19465" cy="19465"/>
      </dsp:txXfrm>
    </dsp:sp>
    <dsp:sp modelId="{E2BE4CBC-FF0D-4532-B82B-B29DEA0966EF}">
      <dsp:nvSpPr>
        <dsp:cNvPr id="0" name=""/>
        <dsp:cNvSpPr/>
      </dsp:nvSpPr>
      <dsp:spPr>
        <a:xfrm>
          <a:off x="4963760" y="2530960"/>
          <a:ext cx="2048627" cy="6032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latin typeface="Lub Dub" panose="020B0603030403020204"/>
            </a:rPr>
            <a:t>State departments of public health, CSCs &amp; transfer-receiving hospitals, foundations such as the AHA/ASA</a:t>
          </a:r>
        </a:p>
      </dsp:txBody>
      <dsp:txXfrm>
        <a:off x="4981429" y="2548629"/>
        <a:ext cx="2013289" cy="5679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6FDDE-0D9B-46F3-80A8-7AB1FE5E989E}">
      <dsp:nvSpPr>
        <dsp:cNvPr id="0" name=""/>
        <dsp:cNvSpPr/>
      </dsp:nvSpPr>
      <dsp:spPr>
        <a:xfrm>
          <a:off x="5453022" y="0"/>
          <a:ext cx="2334464" cy="5245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2"/>
              </a:solidFill>
              <a:latin typeface="Lub Dub" panose="020B0603030403020204"/>
            </a:rPr>
            <a:t>Level of Intervention/Target Audience</a:t>
          </a:r>
        </a:p>
      </dsp:txBody>
      <dsp:txXfrm>
        <a:off x="5453022" y="0"/>
        <a:ext cx="2334464" cy="1573671"/>
      </dsp:txXfrm>
    </dsp:sp>
    <dsp:sp modelId="{27A69D41-5F20-442E-B82B-989C39F5CFF7}">
      <dsp:nvSpPr>
        <dsp:cNvPr id="0" name=""/>
        <dsp:cNvSpPr/>
      </dsp:nvSpPr>
      <dsp:spPr>
        <a:xfrm>
          <a:off x="2727571" y="0"/>
          <a:ext cx="2334464" cy="5245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2"/>
              </a:solidFill>
              <a:latin typeface="Lub Dub" panose="020B0603030403020204"/>
            </a:rPr>
            <a:t>Potential Strategies</a:t>
          </a:r>
        </a:p>
      </dsp:txBody>
      <dsp:txXfrm>
        <a:off x="2727571" y="0"/>
        <a:ext cx="2334464" cy="1573671"/>
      </dsp:txXfrm>
    </dsp:sp>
    <dsp:sp modelId="{7D8A0A29-B955-4A8B-B12B-33113BF7755F}">
      <dsp:nvSpPr>
        <dsp:cNvPr id="0" name=""/>
        <dsp:cNvSpPr/>
      </dsp:nvSpPr>
      <dsp:spPr>
        <a:xfrm>
          <a:off x="2120" y="0"/>
          <a:ext cx="2334464" cy="5245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2"/>
              </a:solidFill>
              <a:latin typeface="Lub Dub" panose="020B0603030403020204"/>
            </a:rPr>
            <a:t>Challenges Encountered</a:t>
          </a:r>
        </a:p>
      </dsp:txBody>
      <dsp:txXfrm>
        <a:off x="2120" y="0"/>
        <a:ext cx="2334464" cy="1573671"/>
      </dsp:txXfrm>
    </dsp:sp>
    <dsp:sp modelId="{79FF2D55-E1B4-418E-B045-39CDB9533D3D}">
      <dsp:nvSpPr>
        <dsp:cNvPr id="0" name=""/>
        <dsp:cNvSpPr/>
      </dsp:nvSpPr>
      <dsp:spPr>
        <a:xfrm>
          <a:off x="197085" y="2815975"/>
          <a:ext cx="1954932" cy="9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Access to inpatient neurologic expertise</a:t>
          </a:r>
        </a:p>
      </dsp:txBody>
      <dsp:txXfrm>
        <a:off x="225714" y="2844604"/>
        <a:ext cx="1897674" cy="920208"/>
      </dsp:txXfrm>
    </dsp:sp>
    <dsp:sp modelId="{DC3A5391-931D-4085-93DA-2B071F296B98}">
      <dsp:nvSpPr>
        <dsp:cNvPr id="0" name=""/>
        <dsp:cNvSpPr/>
      </dsp:nvSpPr>
      <dsp:spPr>
        <a:xfrm>
          <a:off x="2152018" y="3287938"/>
          <a:ext cx="782500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782500" y="167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23706" y="3285146"/>
        <a:ext cx="39125" cy="39125"/>
      </dsp:txXfrm>
    </dsp:sp>
    <dsp:sp modelId="{50CE3479-DD85-48EA-B21D-15A1C4CD78AD}">
      <dsp:nvSpPr>
        <dsp:cNvPr id="0" name=""/>
        <dsp:cNvSpPr/>
      </dsp:nvSpPr>
      <dsp:spPr>
        <a:xfrm>
          <a:off x="2934519" y="2815975"/>
          <a:ext cx="1954932" cy="9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Using </a:t>
          </a:r>
          <a:r>
            <a:rPr lang="en-US" sz="1200" b="1" kern="1200" dirty="0" err="1">
              <a:latin typeface="Lub Dub" panose="020B0603030403020204"/>
            </a:rPr>
            <a:t>teleneurology</a:t>
          </a:r>
          <a:r>
            <a:rPr lang="en-US" sz="1200" b="1" kern="1200" dirty="0">
              <a:latin typeface="Lub Dub" panose="020B0603030403020204"/>
            </a:rPr>
            <a:t> beyond the hyperacute phase of care</a:t>
          </a:r>
        </a:p>
      </dsp:txBody>
      <dsp:txXfrm>
        <a:off x="2963148" y="2844604"/>
        <a:ext cx="1897674" cy="920208"/>
      </dsp:txXfrm>
    </dsp:sp>
    <dsp:sp modelId="{8BC946BF-2E1F-4FC7-9C55-1948A5F69D23}">
      <dsp:nvSpPr>
        <dsp:cNvPr id="0" name=""/>
        <dsp:cNvSpPr/>
      </dsp:nvSpPr>
      <dsp:spPr>
        <a:xfrm>
          <a:off x="4889451" y="3287938"/>
          <a:ext cx="781973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781973" y="167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60888" y="3285159"/>
        <a:ext cx="39098" cy="39098"/>
      </dsp:txXfrm>
    </dsp:sp>
    <dsp:sp modelId="{E2BE4CBC-FF0D-4532-B82B-B29DEA0966EF}">
      <dsp:nvSpPr>
        <dsp:cNvPr id="0" name=""/>
        <dsp:cNvSpPr/>
      </dsp:nvSpPr>
      <dsp:spPr>
        <a:xfrm>
          <a:off x="5671424" y="2815975"/>
          <a:ext cx="1954932" cy="9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Individual EDs &amp; hospitals</a:t>
          </a:r>
        </a:p>
      </dsp:txBody>
      <dsp:txXfrm>
        <a:off x="5700053" y="2844604"/>
        <a:ext cx="1897674" cy="9202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6FDDE-0D9B-46F3-80A8-7AB1FE5E989E}">
      <dsp:nvSpPr>
        <dsp:cNvPr id="0" name=""/>
        <dsp:cNvSpPr/>
      </dsp:nvSpPr>
      <dsp:spPr>
        <a:xfrm>
          <a:off x="5453022" y="0"/>
          <a:ext cx="2334464" cy="5245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2"/>
              </a:solidFill>
              <a:latin typeface="Lub Dub" panose="020B0603030403020204"/>
            </a:rPr>
            <a:t>Level of Intervention/Target Audience</a:t>
          </a:r>
        </a:p>
      </dsp:txBody>
      <dsp:txXfrm>
        <a:off x="5453022" y="0"/>
        <a:ext cx="2334464" cy="1573671"/>
      </dsp:txXfrm>
    </dsp:sp>
    <dsp:sp modelId="{27A69D41-5F20-442E-B82B-989C39F5CFF7}">
      <dsp:nvSpPr>
        <dsp:cNvPr id="0" name=""/>
        <dsp:cNvSpPr/>
      </dsp:nvSpPr>
      <dsp:spPr>
        <a:xfrm>
          <a:off x="2727571" y="0"/>
          <a:ext cx="2334464" cy="5245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2"/>
              </a:solidFill>
              <a:latin typeface="Lub Dub" panose="020B0603030403020204"/>
            </a:rPr>
            <a:t>Potential Strategies</a:t>
          </a:r>
        </a:p>
      </dsp:txBody>
      <dsp:txXfrm>
        <a:off x="2727571" y="0"/>
        <a:ext cx="2334464" cy="1573671"/>
      </dsp:txXfrm>
    </dsp:sp>
    <dsp:sp modelId="{7D8A0A29-B955-4A8B-B12B-33113BF7755F}">
      <dsp:nvSpPr>
        <dsp:cNvPr id="0" name=""/>
        <dsp:cNvSpPr/>
      </dsp:nvSpPr>
      <dsp:spPr>
        <a:xfrm>
          <a:off x="2120" y="0"/>
          <a:ext cx="2334464" cy="5245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2"/>
              </a:solidFill>
              <a:latin typeface="Lub Dub" panose="020B0603030403020204"/>
            </a:rPr>
            <a:t>Challenges Encountered</a:t>
          </a:r>
        </a:p>
      </dsp:txBody>
      <dsp:txXfrm>
        <a:off x="2120" y="0"/>
        <a:ext cx="2334464" cy="1573671"/>
      </dsp:txXfrm>
    </dsp:sp>
    <dsp:sp modelId="{79FF2D55-E1B4-418E-B045-39CDB9533D3D}">
      <dsp:nvSpPr>
        <dsp:cNvPr id="0" name=""/>
        <dsp:cNvSpPr/>
      </dsp:nvSpPr>
      <dsp:spPr>
        <a:xfrm>
          <a:off x="197085" y="2815975"/>
          <a:ext cx="1954932" cy="9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Long travel distances for access to </a:t>
          </a:r>
          <a:r>
            <a:rPr lang="en-US" sz="1200" b="1" kern="1200" dirty="0" err="1">
              <a:latin typeface="Lub Dub" panose="020B0603030403020204"/>
            </a:rPr>
            <a:t>postacute</a:t>
          </a:r>
          <a:r>
            <a:rPr lang="en-US" sz="1200" b="1" kern="1200" dirty="0">
              <a:latin typeface="Lub Dub" panose="020B0603030403020204"/>
            </a:rPr>
            <a:t> care</a:t>
          </a:r>
        </a:p>
      </dsp:txBody>
      <dsp:txXfrm>
        <a:off x="225714" y="2844604"/>
        <a:ext cx="1897674" cy="920208"/>
      </dsp:txXfrm>
    </dsp:sp>
    <dsp:sp modelId="{DC3A5391-931D-4085-93DA-2B071F296B98}">
      <dsp:nvSpPr>
        <dsp:cNvPr id="0" name=""/>
        <dsp:cNvSpPr/>
      </dsp:nvSpPr>
      <dsp:spPr>
        <a:xfrm rot="18290557">
          <a:off x="1858455" y="2725895"/>
          <a:ext cx="1369626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1369626" y="167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09028" y="2708425"/>
        <a:ext cx="68481" cy="68481"/>
      </dsp:txXfrm>
    </dsp:sp>
    <dsp:sp modelId="{50CE3479-DD85-48EA-B21D-15A1C4CD78AD}">
      <dsp:nvSpPr>
        <dsp:cNvPr id="0" name=""/>
        <dsp:cNvSpPr/>
      </dsp:nvSpPr>
      <dsp:spPr>
        <a:xfrm>
          <a:off x="2934519" y="1691889"/>
          <a:ext cx="1954932" cy="9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Developing transitional stroke clinics</a:t>
          </a:r>
        </a:p>
      </dsp:txBody>
      <dsp:txXfrm>
        <a:off x="2963148" y="1720518"/>
        <a:ext cx="1897674" cy="920208"/>
      </dsp:txXfrm>
    </dsp:sp>
    <dsp:sp modelId="{8BC946BF-2E1F-4FC7-9C55-1948A5F69D23}">
      <dsp:nvSpPr>
        <dsp:cNvPr id="0" name=""/>
        <dsp:cNvSpPr/>
      </dsp:nvSpPr>
      <dsp:spPr>
        <a:xfrm>
          <a:off x="4889451" y="2163852"/>
          <a:ext cx="781973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781973" y="167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60888" y="2161073"/>
        <a:ext cx="39098" cy="39098"/>
      </dsp:txXfrm>
    </dsp:sp>
    <dsp:sp modelId="{E2BE4CBC-FF0D-4532-B82B-B29DEA0966EF}">
      <dsp:nvSpPr>
        <dsp:cNvPr id="0" name=""/>
        <dsp:cNvSpPr/>
      </dsp:nvSpPr>
      <dsp:spPr>
        <a:xfrm>
          <a:off x="5671424" y="1691889"/>
          <a:ext cx="1954932" cy="9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Regional CSCs or sites’ frequent transfer-receiving hospitals</a:t>
          </a:r>
        </a:p>
      </dsp:txBody>
      <dsp:txXfrm>
        <a:off x="5700053" y="1720518"/>
        <a:ext cx="1897674" cy="920208"/>
      </dsp:txXfrm>
    </dsp:sp>
    <dsp:sp modelId="{154A419B-CE90-436B-A1A5-97ECC8466D72}">
      <dsp:nvSpPr>
        <dsp:cNvPr id="0" name=""/>
        <dsp:cNvSpPr/>
      </dsp:nvSpPr>
      <dsp:spPr>
        <a:xfrm rot="21579348">
          <a:off x="2152011" y="3285563"/>
          <a:ext cx="790784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790784" y="167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27633" y="3282564"/>
        <a:ext cx="39539" cy="39539"/>
      </dsp:txXfrm>
    </dsp:sp>
    <dsp:sp modelId="{5A20D9C7-3169-4195-8FDB-06A256793C01}">
      <dsp:nvSpPr>
        <dsp:cNvPr id="0" name=""/>
        <dsp:cNvSpPr/>
      </dsp:nvSpPr>
      <dsp:spPr>
        <a:xfrm>
          <a:off x="2942788" y="2811225"/>
          <a:ext cx="1954932" cy="9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Growing use of home-based interventions (</a:t>
          </a:r>
          <a:r>
            <a:rPr lang="en-US" sz="1200" b="1" kern="1200" dirty="0" err="1">
              <a:latin typeface="Lub Dub" panose="020B0603030403020204"/>
            </a:rPr>
            <a:t>eg</a:t>
          </a:r>
          <a:r>
            <a:rPr lang="en-US" sz="1200" b="1" kern="1200" dirty="0">
              <a:latin typeface="Lub Dub" panose="020B0603030403020204"/>
            </a:rPr>
            <a:t>, telerehabilitation)</a:t>
          </a:r>
        </a:p>
      </dsp:txBody>
      <dsp:txXfrm>
        <a:off x="2971417" y="2839854"/>
        <a:ext cx="1897674" cy="920208"/>
      </dsp:txXfrm>
    </dsp:sp>
    <dsp:sp modelId="{A9C64830-77F2-4B7B-8672-A16F1E7CDADE}">
      <dsp:nvSpPr>
        <dsp:cNvPr id="0" name=""/>
        <dsp:cNvSpPr/>
      </dsp:nvSpPr>
      <dsp:spPr>
        <a:xfrm rot="21107">
          <a:off x="4897713" y="3285563"/>
          <a:ext cx="773718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773718" y="167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65230" y="3282990"/>
        <a:ext cx="38685" cy="38685"/>
      </dsp:txXfrm>
    </dsp:sp>
    <dsp:sp modelId="{0A58B4A8-3BB7-4522-9E7F-55FC153F132A}">
      <dsp:nvSpPr>
        <dsp:cNvPr id="0" name=""/>
        <dsp:cNvSpPr/>
      </dsp:nvSpPr>
      <dsp:spPr>
        <a:xfrm>
          <a:off x="5671424" y="2815975"/>
          <a:ext cx="1954932" cy="9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Regional CSCs or sites’ frequent transfer-receiving hospitals</a:t>
          </a:r>
        </a:p>
      </dsp:txBody>
      <dsp:txXfrm>
        <a:off x="5700053" y="2844604"/>
        <a:ext cx="1897674" cy="920208"/>
      </dsp:txXfrm>
    </dsp:sp>
    <dsp:sp modelId="{C602B4D2-C693-46ED-A51B-013193D6CDE9}">
      <dsp:nvSpPr>
        <dsp:cNvPr id="0" name=""/>
        <dsp:cNvSpPr/>
      </dsp:nvSpPr>
      <dsp:spPr>
        <a:xfrm rot="3285611">
          <a:off x="1862160" y="3847606"/>
          <a:ext cx="1370485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1370485" y="167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3141" y="3830114"/>
        <a:ext cx="68524" cy="68524"/>
      </dsp:txXfrm>
    </dsp:sp>
    <dsp:sp modelId="{66592379-8F33-4192-92A8-D6E2B5A0F982}">
      <dsp:nvSpPr>
        <dsp:cNvPr id="0" name=""/>
        <dsp:cNvSpPr/>
      </dsp:nvSpPr>
      <dsp:spPr>
        <a:xfrm>
          <a:off x="2942788" y="3935311"/>
          <a:ext cx="1954932" cy="9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Building community partnerships for developing informal support groups</a:t>
          </a:r>
        </a:p>
      </dsp:txBody>
      <dsp:txXfrm>
        <a:off x="2971417" y="3963940"/>
        <a:ext cx="1897674" cy="92020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E7BB4-AC2B-45FA-955E-159403B70E01}">
      <dsp:nvSpPr>
        <dsp:cNvPr id="0" name=""/>
        <dsp:cNvSpPr/>
      </dsp:nvSpPr>
      <dsp:spPr>
        <a:xfrm>
          <a:off x="0" y="0"/>
          <a:ext cx="111179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F0560-5867-48F5-9CFC-852366DDB1FE}">
      <dsp:nvSpPr>
        <dsp:cNvPr id="0" name=""/>
        <dsp:cNvSpPr/>
      </dsp:nvSpPr>
      <dsp:spPr>
        <a:xfrm>
          <a:off x="0" y="0"/>
          <a:ext cx="3281828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1"/>
              </a:solidFill>
              <a:latin typeface="Lub Dub"/>
            </a:rPr>
            <a:t>SUMMARY &amp; CONCLUSIONS</a:t>
          </a:r>
        </a:p>
      </dsp:txBody>
      <dsp:txXfrm>
        <a:off x="0" y="0"/>
        <a:ext cx="3281828" cy="5418667"/>
      </dsp:txXfrm>
    </dsp:sp>
    <dsp:sp modelId="{D47686B4-185B-4814-B870-65F36AD79D08}">
      <dsp:nvSpPr>
        <dsp:cNvPr id="0" name=""/>
        <dsp:cNvSpPr/>
      </dsp:nvSpPr>
      <dsp:spPr>
        <a:xfrm>
          <a:off x="3428728" y="84666"/>
          <a:ext cx="7687775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b="1" kern="1200" dirty="0">
              <a:solidFill>
                <a:schemeClr val="tx2"/>
              </a:solidFill>
              <a:latin typeface="Lub Dub Medium" panose="020B0603030403020204" pitchFamily="34" charset="0"/>
            </a:rPr>
            <a:t>Disparities in stroke care for patients residing in rural, low-resource settings post challenges &amp; affect many individuals.</a:t>
          </a:r>
          <a:endParaRPr lang="en-US" sz="2000" kern="1200" dirty="0">
            <a:solidFill>
              <a:schemeClr val="tx2"/>
            </a:solidFill>
            <a:latin typeface="Lub Dub Medium" panose="020B0603030403020204" pitchFamily="34" charset="0"/>
          </a:endParaRPr>
        </a:p>
      </dsp:txBody>
      <dsp:txXfrm>
        <a:off x="3428728" y="84666"/>
        <a:ext cx="7687775" cy="1693333"/>
      </dsp:txXfrm>
    </dsp:sp>
    <dsp:sp modelId="{C206CC72-BD98-410C-9A3F-400E753DDDDA}">
      <dsp:nvSpPr>
        <dsp:cNvPr id="0" name=""/>
        <dsp:cNvSpPr/>
      </dsp:nvSpPr>
      <dsp:spPr>
        <a:xfrm>
          <a:off x="3281828" y="1778000"/>
          <a:ext cx="7834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A4C2F-A4B1-44C0-AA36-36CBFDCE5D4F}">
      <dsp:nvSpPr>
        <dsp:cNvPr id="0" name=""/>
        <dsp:cNvSpPr/>
      </dsp:nvSpPr>
      <dsp:spPr>
        <a:xfrm>
          <a:off x="3428728" y="1862666"/>
          <a:ext cx="7687775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b="1" kern="1200" dirty="0">
              <a:solidFill>
                <a:schemeClr val="tx2"/>
              </a:solidFill>
              <a:latin typeface="Lub Dub"/>
            </a:rPr>
            <a:t>Interventions &amp; investments need to support the entire spectrum of prehospital, acute, &amp; post acute care for rural EMS, EDs, &amp; hospitals.</a:t>
          </a:r>
          <a:endParaRPr lang="en-US" sz="2000" kern="1200" dirty="0">
            <a:latin typeface="Lub Dub"/>
          </a:endParaRPr>
        </a:p>
      </dsp:txBody>
      <dsp:txXfrm>
        <a:off x="3428728" y="1862666"/>
        <a:ext cx="7687775" cy="1693333"/>
      </dsp:txXfrm>
    </dsp:sp>
    <dsp:sp modelId="{381E64F3-0960-4454-AFCB-83BAF0FED8ED}">
      <dsp:nvSpPr>
        <dsp:cNvPr id="0" name=""/>
        <dsp:cNvSpPr/>
      </dsp:nvSpPr>
      <dsp:spPr>
        <a:xfrm>
          <a:off x="3281828" y="3556000"/>
          <a:ext cx="7834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B1456-26C6-4140-80E8-4A9787A8A825}">
      <dsp:nvSpPr>
        <dsp:cNvPr id="0" name=""/>
        <dsp:cNvSpPr/>
      </dsp:nvSpPr>
      <dsp:spPr>
        <a:xfrm>
          <a:off x="3428728" y="3640666"/>
          <a:ext cx="7687775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b="1" kern="1200" dirty="0">
              <a:solidFill>
                <a:schemeClr val="tx2"/>
              </a:solidFill>
              <a:latin typeface="Lub Dub"/>
            </a:rPr>
            <a:t>Strategies include increasing stroke certification, engaging in mentorship from stroke centers accepting transfers, multistakeholder collaboration, &amp; policy interventions addressing awareness, education, infrastructure, data management, &amp; QI programs, taking into account the challenges &amp; needs of the rural setting.</a:t>
          </a:r>
          <a:endParaRPr lang="en-US" sz="2000" kern="1200" dirty="0"/>
        </a:p>
      </dsp:txBody>
      <dsp:txXfrm>
        <a:off x="3428728" y="3640666"/>
        <a:ext cx="7687775" cy="1693333"/>
      </dsp:txXfrm>
    </dsp:sp>
    <dsp:sp modelId="{FD035EF3-01DB-4A88-89E7-740ECBDA3809}">
      <dsp:nvSpPr>
        <dsp:cNvPr id="0" name=""/>
        <dsp:cNvSpPr/>
      </dsp:nvSpPr>
      <dsp:spPr>
        <a:xfrm>
          <a:off x="3281828" y="5334000"/>
          <a:ext cx="7834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1B15D-5483-41D1-BAE2-FE0DE2741CAB}">
      <dsp:nvSpPr>
        <dsp:cNvPr id="0" name=""/>
        <dsp:cNvSpPr/>
      </dsp:nvSpPr>
      <dsp:spPr>
        <a:xfrm>
          <a:off x="0" y="0"/>
          <a:ext cx="106122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21A2B-6E92-4836-BDED-06EB14E05BB1}">
      <dsp:nvSpPr>
        <dsp:cNvPr id="0" name=""/>
        <dsp:cNvSpPr/>
      </dsp:nvSpPr>
      <dsp:spPr>
        <a:xfrm>
          <a:off x="0" y="0"/>
          <a:ext cx="2122456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>
              <a:solidFill>
                <a:schemeClr val="accent1"/>
              </a:solidFill>
              <a:latin typeface="Lub Dub"/>
            </a:rPr>
            <a:t>Rural Patients with stroke…</a:t>
          </a:r>
        </a:p>
      </dsp:txBody>
      <dsp:txXfrm>
        <a:off x="0" y="0"/>
        <a:ext cx="2122456" cy="5418667"/>
      </dsp:txXfrm>
    </dsp:sp>
    <dsp:sp modelId="{2794737B-6F20-46E9-9537-FE41D2677FDB}">
      <dsp:nvSpPr>
        <dsp:cNvPr id="0" name=""/>
        <dsp:cNvSpPr/>
      </dsp:nvSpPr>
      <dsp:spPr>
        <a:xfrm>
          <a:off x="2281641" y="67270"/>
          <a:ext cx="8330642" cy="1046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2"/>
              </a:solidFill>
              <a:latin typeface="Lub Dub Medium" panose="020B0603030403020204" pitchFamily="34" charset="0"/>
            </a:rPr>
            <a:t>Less likely receive care at stroke centers</a:t>
          </a:r>
        </a:p>
      </dsp:txBody>
      <dsp:txXfrm>
        <a:off x="2281641" y="67270"/>
        <a:ext cx="8330642" cy="1046026"/>
      </dsp:txXfrm>
    </dsp:sp>
    <dsp:sp modelId="{0BCD0D06-6830-4EFD-A33A-38790F035B1E}">
      <dsp:nvSpPr>
        <dsp:cNvPr id="0" name=""/>
        <dsp:cNvSpPr/>
      </dsp:nvSpPr>
      <dsp:spPr>
        <a:xfrm>
          <a:off x="2122456" y="1113296"/>
          <a:ext cx="84898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74A00-1403-4BC9-9A46-8FF56F7F8F61}">
      <dsp:nvSpPr>
        <dsp:cNvPr id="0" name=""/>
        <dsp:cNvSpPr/>
      </dsp:nvSpPr>
      <dsp:spPr>
        <a:xfrm>
          <a:off x="2281641" y="1180567"/>
          <a:ext cx="8330642" cy="1345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2"/>
              </a:solidFill>
              <a:latin typeface="Lub Dub Medium" panose="020B0603030403020204" pitchFamily="34" charset="0"/>
            </a:rPr>
            <a:t>More often present to uncertified community EDs with less robust staffing, fewer resources, &amp; lack of major quality improvement efforts &amp; interventions</a:t>
          </a:r>
        </a:p>
      </dsp:txBody>
      <dsp:txXfrm>
        <a:off x="2281641" y="1180567"/>
        <a:ext cx="8330642" cy="1345406"/>
      </dsp:txXfrm>
    </dsp:sp>
    <dsp:sp modelId="{078AF2C7-05B5-4F6C-BD34-6B203520C47F}">
      <dsp:nvSpPr>
        <dsp:cNvPr id="0" name=""/>
        <dsp:cNvSpPr/>
      </dsp:nvSpPr>
      <dsp:spPr>
        <a:xfrm>
          <a:off x="2122456" y="2525973"/>
          <a:ext cx="84898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C4D75-18B2-4292-859A-9046D6A40FA9}">
      <dsp:nvSpPr>
        <dsp:cNvPr id="0" name=""/>
        <dsp:cNvSpPr/>
      </dsp:nvSpPr>
      <dsp:spPr>
        <a:xfrm>
          <a:off x="2281641" y="2593243"/>
          <a:ext cx="8330642" cy="1345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2"/>
              </a:solidFill>
              <a:latin typeface="Lub Dub Medium" panose="020B0603030403020204" pitchFamily="34" charset="0"/>
            </a:rPr>
            <a:t>More likely travel outside of local healthcare markets to receive </a:t>
          </a:r>
          <a:r>
            <a:rPr lang="en-US" sz="2600" b="1" kern="1200" dirty="0" err="1">
              <a:solidFill>
                <a:schemeClr val="tx2"/>
              </a:solidFill>
              <a:latin typeface="Lub Dub Medium" panose="020B0603030403020204" pitchFamily="34" charset="0"/>
            </a:rPr>
            <a:t>postacute</a:t>
          </a:r>
          <a:r>
            <a:rPr lang="en-US" sz="2600" b="1" kern="1200" dirty="0">
              <a:solidFill>
                <a:schemeClr val="tx2"/>
              </a:solidFill>
              <a:latin typeface="Lub Dub Medium" panose="020B0603030403020204" pitchFamily="34" charset="0"/>
            </a:rPr>
            <a:t> care</a:t>
          </a:r>
        </a:p>
      </dsp:txBody>
      <dsp:txXfrm>
        <a:off x="2281641" y="2593243"/>
        <a:ext cx="8330642" cy="1345406"/>
      </dsp:txXfrm>
    </dsp:sp>
    <dsp:sp modelId="{9A1BE2B6-656D-4395-80D3-73ADFCB36110}">
      <dsp:nvSpPr>
        <dsp:cNvPr id="0" name=""/>
        <dsp:cNvSpPr/>
      </dsp:nvSpPr>
      <dsp:spPr>
        <a:xfrm>
          <a:off x="2122456" y="3938650"/>
          <a:ext cx="84898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BD3302-F7BE-455F-92C0-EE3B6F7D7E3E}">
      <dsp:nvSpPr>
        <dsp:cNvPr id="0" name=""/>
        <dsp:cNvSpPr/>
      </dsp:nvSpPr>
      <dsp:spPr>
        <a:xfrm>
          <a:off x="2281641" y="4005920"/>
          <a:ext cx="8330642" cy="1345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2"/>
              </a:solidFill>
              <a:latin typeface="Lub Dub Medium" panose="020B0603030403020204" pitchFamily="34" charset="0"/>
            </a:rPr>
            <a:t>Experience persistent challenges across the continuum of stroke care including thrombectomy access, inpatient care, </a:t>
          </a:r>
          <a:r>
            <a:rPr lang="en-US" sz="2600" b="1" kern="1200" dirty="0" err="1">
              <a:solidFill>
                <a:schemeClr val="tx2"/>
              </a:solidFill>
              <a:latin typeface="Lub Dub Medium" panose="020B0603030403020204" pitchFamily="34" charset="0"/>
            </a:rPr>
            <a:t>postacute</a:t>
          </a:r>
          <a:r>
            <a:rPr lang="en-US" sz="2600" b="1" kern="1200" dirty="0">
              <a:solidFill>
                <a:schemeClr val="tx2"/>
              </a:solidFill>
              <a:latin typeface="Lub Dub Medium" panose="020B0603030403020204" pitchFamily="34" charset="0"/>
            </a:rPr>
            <a:t> care transitions</a:t>
          </a:r>
        </a:p>
      </dsp:txBody>
      <dsp:txXfrm>
        <a:off x="2281641" y="4005920"/>
        <a:ext cx="8330642" cy="1345406"/>
      </dsp:txXfrm>
    </dsp:sp>
    <dsp:sp modelId="{02A6C767-E280-4ADF-9725-C088A7C8B581}">
      <dsp:nvSpPr>
        <dsp:cNvPr id="0" name=""/>
        <dsp:cNvSpPr/>
      </dsp:nvSpPr>
      <dsp:spPr>
        <a:xfrm>
          <a:off x="2122456" y="5351326"/>
          <a:ext cx="84898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3F0C9-E453-43D4-9B2E-9CAC2562B881}">
      <dsp:nvSpPr>
        <dsp:cNvPr id="0" name=""/>
        <dsp:cNvSpPr/>
      </dsp:nvSpPr>
      <dsp:spPr>
        <a:xfrm>
          <a:off x="3766076" y="1607"/>
          <a:ext cx="1714127" cy="686698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2"/>
              </a:solidFill>
              <a:latin typeface="Lub Dub"/>
            </a:rPr>
            <a:t>Hospital Administrators</a:t>
          </a:r>
        </a:p>
      </dsp:txBody>
      <dsp:txXfrm>
        <a:off x="3799598" y="35129"/>
        <a:ext cx="1647083" cy="619654"/>
      </dsp:txXfrm>
    </dsp:sp>
    <dsp:sp modelId="{5EC6EFD0-4B3A-41AD-8052-AA78943716E0}">
      <dsp:nvSpPr>
        <dsp:cNvPr id="0" name=""/>
        <dsp:cNvSpPr/>
      </dsp:nvSpPr>
      <dsp:spPr>
        <a:xfrm>
          <a:off x="2241571" y="344956"/>
          <a:ext cx="4763138" cy="4763138"/>
        </a:xfrm>
        <a:custGeom>
          <a:avLst/>
          <a:gdLst/>
          <a:ahLst/>
          <a:cxnLst/>
          <a:rect l="0" t="0" r="0" b="0"/>
          <a:pathLst>
            <a:path>
              <a:moveTo>
                <a:pt x="3242719" y="161143"/>
              </a:moveTo>
              <a:arcTo wR="2381569" hR="2381569" stAng="17471871" swAng="62075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C218D-BF69-4660-AABC-F1C181F29180}">
      <dsp:nvSpPr>
        <dsp:cNvPr id="0" name=""/>
        <dsp:cNvSpPr/>
      </dsp:nvSpPr>
      <dsp:spPr>
        <a:xfrm>
          <a:off x="5515363" y="699152"/>
          <a:ext cx="1583601" cy="686698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2"/>
              </a:solidFill>
              <a:latin typeface="Lub Dub"/>
            </a:rPr>
            <a:t>Regulatory Agencies</a:t>
          </a:r>
        </a:p>
      </dsp:txBody>
      <dsp:txXfrm>
        <a:off x="5548885" y="732674"/>
        <a:ext cx="1516557" cy="619654"/>
      </dsp:txXfrm>
    </dsp:sp>
    <dsp:sp modelId="{368ECDCE-7081-4A51-9A7A-F19A3F9C9F13}">
      <dsp:nvSpPr>
        <dsp:cNvPr id="0" name=""/>
        <dsp:cNvSpPr/>
      </dsp:nvSpPr>
      <dsp:spPr>
        <a:xfrm>
          <a:off x="2241571" y="344956"/>
          <a:ext cx="4763138" cy="4763138"/>
        </a:xfrm>
        <a:custGeom>
          <a:avLst/>
          <a:gdLst/>
          <a:ahLst/>
          <a:cxnLst/>
          <a:rect l="0" t="0" r="0" b="0"/>
          <a:pathLst>
            <a:path>
              <a:moveTo>
                <a:pt x="4355940" y="1049754"/>
              </a:moveTo>
              <a:arcTo wR="2381569" hR="2381569" stAng="19559898" swAng="152730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09464-4EA5-425F-9CD9-8B40DAE064CB}">
      <dsp:nvSpPr>
        <dsp:cNvPr id="0" name=""/>
        <dsp:cNvSpPr/>
      </dsp:nvSpPr>
      <dsp:spPr>
        <a:xfrm>
          <a:off x="6212908" y="2383176"/>
          <a:ext cx="1583601" cy="686698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2"/>
              </a:solidFill>
              <a:latin typeface="Lub Dub"/>
            </a:rPr>
            <a:t>Payers</a:t>
          </a:r>
        </a:p>
      </dsp:txBody>
      <dsp:txXfrm>
        <a:off x="6246430" y="2416698"/>
        <a:ext cx="1516557" cy="619654"/>
      </dsp:txXfrm>
    </dsp:sp>
    <dsp:sp modelId="{279E2418-0301-47D7-B55D-ED45E009B74C}">
      <dsp:nvSpPr>
        <dsp:cNvPr id="0" name=""/>
        <dsp:cNvSpPr/>
      </dsp:nvSpPr>
      <dsp:spPr>
        <a:xfrm>
          <a:off x="2241571" y="344956"/>
          <a:ext cx="4763138" cy="4763138"/>
        </a:xfrm>
        <a:custGeom>
          <a:avLst/>
          <a:gdLst/>
          <a:ahLst/>
          <a:cxnLst/>
          <a:rect l="0" t="0" r="0" b="0"/>
          <a:pathLst>
            <a:path>
              <a:moveTo>
                <a:pt x="4736691" y="2735505"/>
              </a:moveTo>
              <a:arcTo wR="2381569" hR="2381569" stAng="512800" swAng="152730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E81AA-BBA4-4A0D-9CDC-AFCC26EECE0A}">
      <dsp:nvSpPr>
        <dsp:cNvPr id="0" name=""/>
        <dsp:cNvSpPr/>
      </dsp:nvSpPr>
      <dsp:spPr>
        <a:xfrm>
          <a:off x="5515363" y="4067200"/>
          <a:ext cx="1583601" cy="686698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2"/>
              </a:solidFill>
              <a:latin typeface="Lub Dub"/>
            </a:rPr>
            <a:t>Patients</a:t>
          </a:r>
        </a:p>
      </dsp:txBody>
      <dsp:txXfrm>
        <a:off x="5548885" y="4100722"/>
        <a:ext cx="1516557" cy="619654"/>
      </dsp:txXfrm>
    </dsp:sp>
    <dsp:sp modelId="{FF2F06ED-1EF8-4431-A10E-89D5704EB680}">
      <dsp:nvSpPr>
        <dsp:cNvPr id="0" name=""/>
        <dsp:cNvSpPr/>
      </dsp:nvSpPr>
      <dsp:spPr>
        <a:xfrm>
          <a:off x="2241571" y="344956"/>
          <a:ext cx="4763138" cy="4763138"/>
        </a:xfrm>
        <a:custGeom>
          <a:avLst/>
          <a:gdLst/>
          <a:ahLst/>
          <a:cxnLst/>
          <a:rect l="0" t="0" r="0" b="0"/>
          <a:pathLst>
            <a:path>
              <a:moveTo>
                <a:pt x="3626898" y="4411600"/>
              </a:moveTo>
              <a:arcTo wR="2381569" hR="2381569" stAng="3508369" swAng="71918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95A37-50DC-4C9A-B917-86F2C31B3BB6}">
      <dsp:nvSpPr>
        <dsp:cNvPr id="0" name=""/>
        <dsp:cNvSpPr/>
      </dsp:nvSpPr>
      <dsp:spPr>
        <a:xfrm>
          <a:off x="3831339" y="4764745"/>
          <a:ext cx="1583601" cy="686698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2"/>
              </a:solidFill>
              <a:latin typeface="Lub Dub"/>
            </a:rPr>
            <a:t>Caregivers</a:t>
          </a:r>
        </a:p>
      </dsp:txBody>
      <dsp:txXfrm>
        <a:off x="3864861" y="4798267"/>
        <a:ext cx="1516557" cy="619654"/>
      </dsp:txXfrm>
    </dsp:sp>
    <dsp:sp modelId="{23AB41E7-5334-4CDF-9C69-BB9D1C2A2C00}">
      <dsp:nvSpPr>
        <dsp:cNvPr id="0" name=""/>
        <dsp:cNvSpPr/>
      </dsp:nvSpPr>
      <dsp:spPr>
        <a:xfrm>
          <a:off x="2241571" y="344956"/>
          <a:ext cx="4763138" cy="4763138"/>
        </a:xfrm>
        <a:custGeom>
          <a:avLst/>
          <a:gdLst/>
          <a:ahLst/>
          <a:cxnLst/>
          <a:rect l="0" t="0" r="0" b="0"/>
          <a:pathLst>
            <a:path>
              <a:moveTo>
                <a:pt x="1584984" y="4625967"/>
              </a:moveTo>
              <a:arcTo wR="2381569" hR="2381569" stAng="6572451" swAng="71918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71906-ADD6-4C18-8AFF-149DB8A919C3}">
      <dsp:nvSpPr>
        <dsp:cNvPr id="0" name=""/>
        <dsp:cNvSpPr/>
      </dsp:nvSpPr>
      <dsp:spPr>
        <a:xfrm>
          <a:off x="2147315" y="4067200"/>
          <a:ext cx="1583601" cy="686698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2"/>
              </a:solidFill>
              <a:latin typeface="Lub Dub"/>
            </a:rPr>
            <a:t>Advocacy Organizations</a:t>
          </a:r>
        </a:p>
      </dsp:txBody>
      <dsp:txXfrm>
        <a:off x="2180837" y="4100722"/>
        <a:ext cx="1516557" cy="619654"/>
      </dsp:txXfrm>
    </dsp:sp>
    <dsp:sp modelId="{EA24F12C-0302-46DC-A36F-6995E999CBE8}">
      <dsp:nvSpPr>
        <dsp:cNvPr id="0" name=""/>
        <dsp:cNvSpPr/>
      </dsp:nvSpPr>
      <dsp:spPr>
        <a:xfrm>
          <a:off x="2241571" y="344956"/>
          <a:ext cx="4763138" cy="4763138"/>
        </a:xfrm>
        <a:custGeom>
          <a:avLst/>
          <a:gdLst/>
          <a:ahLst/>
          <a:cxnLst/>
          <a:rect l="0" t="0" r="0" b="0"/>
          <a:pathLst>
            <a:path>
              <a:moveTo>
                <a:pt x="407198" y="3713384"/>
              </a:moveTo>
              <a:arcTo wR="2381569" hR="2381569" stAng="8759898" swAng="152730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6592E-9D6F-44A6-B8C0-8BB99800FF38}">
      <dsp:nvSpPr>
        <dsp:cNvPr id="0" name=""/>
        <dsp:cNvSpPr/>
      </dsp:nvSpPr>
      <dsp:spPr>
        <a:xfrm>
          <a:off x="1449770" y="2383176"/>
          <a:ext cx="1583601" cy="686698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2"/>
              </a:solidFill>
              <a:latin typeface="Lub Dub"/>
            </a:rPr>
            <a:t>Policymakers</a:t>
          </a:r>
        </a:p>
      </dsp:txBody>
      <dsp:txXfrm>
        <a:off x="1483292" y="2416698"/>
        <a:ext cx="1516557" cy="619654"/>
      </dsp:txXfrm>
    </dsp:sp>
    <dsp:sp modelId="{30E01E77-C305-4DF1-8AAC-01E7FADC4372}">
      <dsp:nvSpPr>
        <dsp:cNvPr id="0" name=""/>
        <dsp:cNvSpPr/>
      </dsp:nvSpPr>
      <dsp:spPr>
        <a:xfrm>
          <a:off x="2241571" y="344956"/>
          <a:ext cx="4763138" cy="4763138"/>
        </a:xfrm>
        <a:custGeom>
          <a:avLst/>
          <a:gdLst/>
          <a:ahLst/>
          <a:cxnLst/>
          <a:rect l="0" t="0" r="0" b="0"/>
          <a:pathLst>
            <a:path>
              <a:moveTo>
                <a:pt x="26446" y="2027632"/>
              </a:moveTo>
              <a:arcTo wR="2381569" hR="2381569" stAng="11312800" swAng="152730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8132BF-09C6-4D2A-BE46-2BF05F7BDBC7}">
      <dsp:nvSpPr>
        <dsp:cNvPr id="0" name=""/>
        <dsp:cNvSpPr/>
      </dsp:nvSpPr>
      <dsp:spPr>
        <a:xfrm>
          <a:off x="2093584" y="699152"/>
          <a:ext cx="1691064" cy="686698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2"/>
              </a:solidFill>
              <a:latin typeface="Lub Dub"/>
            </a:rPr>
            <a:t>Direct Care Providers</a:t>
          </a:r>
        </a:p>
      </dsp:txBody>
      <dsp:txXfrm>
        <a:off x="2127106" y="732674"/>
        <a:ext cx="1624020" cy="619654"/>
      </dsp:txXfrm>
    </dsp:sp>
    <dsp:sp modelId="{0C423BF1-6456-4B53-B116-1A178E570B0D}">
      <dsp:nvSpPr>
        <dsp:cNvPr id="0" name=""/>
        <dsp:cNvSpPr/>
      </dsp:nvSpPr>
      <dsp:spPr>
        <a:xfrm>
          <a:off x="2241571" y="344956"/>
          <a:ext cx="4763138" cy="4763138"/>
        </a:xfrm>
        <a:custGeom>
          <a:avLst/>
          <a:gdLst/>
          <a:ahLst/>
          <a:cxnLst/>
          <a:rect l="0" t="0" r="0" b="0"/>
          <a:pathLst>
            <a:path>
              <a:moveTo>
                <a:pt x="1135649" y="351900"/>
              </a:moveTo>
              <a:arcTo wR="2381569" hR="2381569" stAng="14307370" swAng="62075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6FDDE-0D9B-46F3-80A8-7AB1FE5E989E}">
      <dsp:nvSpPr>
        <dsp:cNvPr id="0" name=""/>
        <dsp:cNvSpPr/>
      </dsp:nvSpPr>
      <dsp:spPr>
        <a:xfrm>
          <a:off x="5453022" y="0"/>
          <a:ext cx="2334464" cy="5245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2"/>
              </a:solidFill>
              <a:latin typeface="Lub Dub" panose="020B0603030403020204"/>
            </a:rPr>
            <a:t>Level of Intervention/Target Audience</a:t>
          </a:r>
        </a:p>
      </dsp:txBody>
      <dsp:txXfrm>
        <a:off x="5453022" y="0"/>
        <a:ext cx="2334464" cy="1573671"/>
      </dsp:txXfrm>
    </dsp:sp>
    <dsp:sp modelId="{27A69D41-5F20-442E-B82B-989C39F5CFF7}">
      <dsp:nvSpPr>
        <dsp:cNvPr id="0" name=""/>
        <dsp:cNvSpPr/>
      </dsp:nvSpPr>
      <dsp:spPr>
        <a:xfrm>
          <a:off x="2727571" y="0"/>
          <a:ext cx="2334464" cy="5245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2"/>
              </a:solidFill>
              <a:latin typeface="Lub Dub" panose="020B0603030403020204"/>
            </a:rPr>
            <a:t>Potential Strategies</a:t>
          </a:r>
        </a:p>
      </dsp:txBody>
      <dsp:txXfrm>
        <a:off x="2727571" y="0"/>
        <a:ext cx="2334464" cy="1573671"/>
      </dsp:txXfrm>
    </dsp:sp>
    <dsp:sp modelId="{7D8A0A29-B955-4A8B-B12B-33113BF7755F}">
      <dsp:nvSpPr>
        <dsp:cNvPr id="0" name=""/>
        <dsp:cNvSpPr/>
      </dsp:nvSpPr>
      <dsp:spPr>
        <a:xfrm>
          <a:off x="2120" y="0"/>
          <a:ext cx="2334464" cy="5245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2"/>
              </a:solidFill>
              <a:latin typeface="Lub Dub" panose="020B0603030403020204"/>
            </a:rPr>
            <a:t>Challenges Encountered</a:t>
          </a:r>
        </a:p>
      </dsp:txBody>
      <dsp:txXfrm>
        <a:off x="2120" y="0"/>
        <a:ext cx="2334464" cy="1573671"/>
      </dsp:txXfrm>
    </dsp:sp>
    <dsp:sp modelId="{79FF2D55-E1B4-418E-B045-39CDB9533D3D}">
      <dsp:nvSpPr>
        <dsp:cNvPr id="0" name=""/>
        <dsp:cNvSpPr/>
      </dsp:nvSpPr>
      <dsp:spPr>
        <a:xfrm>
          <a:off x="197085" y="2815975"/>
          <a:ext cx="1954932" cy="9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Distance from expert care &amp; increased travel times to stroke-capable hospitals</a:t>
          </a:r>
        </a:p>
      </dsp:txBody>
      <dsp:txXfrm>
        <a:off x="225714" y="2844604"/>
        <a:ext cx="1897674" cy="920208"/>
      </dsp:txXfrm>
    </dsp:sp>
    <dsp:sp modelId="{DC3A5391-931D-4085-93DA-2B071F296B98}">
      <dsp:nvSpPr>
        <dsp:cNvPr id="0" name=""/>
        <dsp:cNvSpPr/>
      </dsp:nvSpPr>
      <dsp:spPr>
        <a:xfrm rot="18290557">
          <a:off x="1858455" y="2725895"/>
          <a:ext cx="1369626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1369626" y="167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09028" y="2708425"/>
        <a:ext cx="68481" cy="68481"/>
      </dsp:txXfrm>
    </dsp:sp>
    <dsp:sp modelId="{50CE3479-DD85-48EA-B21D-15A1C4CD78AD}">
      <dsp:nvSpPr>
        <dsp:cNvPr id="0" name=""/>
        <dsp:cNvSpPr/>
      </dsp:nvSpPr>
      <dsp:spPr>
        <a:xfrm>
          <a:off x="2934519" y="1691889"/>
          <a:ext cx="1954932" cy="9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Supporting hospitals’ transition to certified Acute Stroke Ready Hospitals or stroke centers</a:t>
          </a:r>
        </a:p>
      </dsp:txBody>
      <dsp:txXfrm>
        <a:off x="2963148" y="1720518"/>
        <a:ext cx="1897674" cy="920208"/>
      </dsp:txXfrm>
    </dsp:sp>
    <dsp:sp modelId="{8BC946BF-2E1F-4FC7-9C55-1948A5F69D23}">
      <dsp:nvSpPr>
        <dsp:cNvPr id="0" name=""/>
        <dsp:cNvSpPr/>
      </dsp:nvSpPr>
      <dsp:spPr>
        <a:xfrm>
          <a:off x="4889451" y="2163852"/>
          <a:ext cx="781973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781973" y="167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60888" y="2161073"/>
        <a:ext cx="39098" cy="39098"/>
      </dsp:txXfrm>
    </dsp:sp>
    <dsp:sp modelId="{E2BE4CBC-FF0D-4532-B82B-B29DEA0966EF}">
      <dsp:nvSpPr>
        <dsp:cNvPr id="0" name=""/>
        <dsp:cNvSpPr/>
      </dsp:nvSpPr>
      <dsp:spPr>
        <a:xfrm>
          <a:off x="5671424" y="1691889"/>
          <a:ext cx="1954932" cy="9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Championing from Foundations (</a:t>
          </a:r>
          <a:r>
            <a:rPr lang="en-US" sz="1200" b="1" kern="1200" dirty="0" err="1">
              <a:latin typeface="Lub Dub" panose="020B0603030403020204"/>
            </a:rPr>
            <a:t>eg</a:t>
          </a:r>
          <a:r>
            <a:rPr lang="en-US" sz="1200" b="1" kern="1200" dirty="0">
              <a:latin typeface="Lub Dub" panose="020B0603030403020204"/>
            </a:rPr>
            <a:t>, the AHA/ASA, state departments of public health)</a:t>
          </a:r>
        </a:p>
      </dsp:txBody>
      <dsp:txXfrm>
        <a:off x="5700053" y="1720518"/>
        <a:ext cx="1897674" cy="920208"/>
      </dsp:txXfrm>
    </dsp:sp>
    <dsp:sp modelId="{154A419B-CE90-436B-A1A5-97ECC8466D72}">
      <dsp:nvSpPr>
        <dsp:cNvPr id="0" name=""/>
        <dsp:cNvSpPr/>
      </dsp:nvSpPr>
      <dsp:spPr>
        <a:xfrm rot="21579348">
          <a:off x="2152011" y="3285563"/>
          <a:ext cx="790784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790784" y="167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27633" y="3282564"/>
        <a:ext cx="39539" cy="39539"/>
      </dsp:txXfrm>
    </dsp:sp>
    <dsp:sp modelId="{5A20D9C7-3169-4195-8FDB-06A256793C01}">
      <dsp:nvSpPr>
        <dsp:cNvPr id="0" name=""/>
        <dsp:cNvSpPr/>
      </dsp:nvSpPr>
      <dsp:spPr>
        <a:xfrm>
          <a:off x="2942788" y="2811225"/>
          <a:ext cx="1954932" cy="9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Using air transport</a:t>
          </a:r>
        </a:p>
      </dsp:txBody>
      <dsp:txXfrm>
        <a:off x="2971417" y="2839854"/>
        <a:ext cx="1897674" cy="920208"/>
      </dsp:txXfrm>
    </dsp:sp>
    <dsp:sp modelId="{A9C64830-77F2-4B7B-8672-A16F1E7CDADE}">
      <dsp:nvSpPr>
        <dsp:cNvPr id="0" name=""/>
        <dsp:cNvSpPr/>
      </dsp:nvSpPr>
      <dsp:spPr>
        <a:xfrm rot="21107">
          <a:off x="4897713" y="3285563"/>
          <a:ext cx="773718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773718" y="167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65230" y="3282990"/>
        <a:ext cx="38685" cy="38685"/>
      </dsp:txXfrm>
    </dsp:sp>
    <dsp:sp modelId="{0A58B4A8-3BB7-4522-9E7F-55FC153F132A}">
      <dsp:nvSpPr>
        <dsp:cNvPr id="0" name=""/>
        <dsp:cNvSpPr/>
      </dsp:nvSpPr>
      <dsp:spPr>
        <a:xfrm>
          <a:off x="5671424" y="2815975"/>
          <a:ext cx="1954932" cy="9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Individual EDs, hospitals, EMS agencies</a:t>
          </a:r>
        </a:p>
      </dsp:txBody>
      <dsp:txXfrm>
        <a:off x="5700053" y="2844604"/>
        <a:ext cx="1897674" cy="920208"/>
      </dsp:txXfrm>
    </dsp:sp>
    <dsp:sp modelId="{C602B4D2-C693-46ED-A51B-013193D6CDE9}">
      <dsp:nvSpPr>
        <dsp:cNvPr id="0" name=""/>
        <dsp:cNvSpPr/>
      </dsp:nvSpPr>
      <dsp:spPr>
        <a:xfrm rot="3285611">
          <a:off x="1862160" y="3847606"/>
          <a:ext cx="1370485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1370485" y="167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3141" y="3830114"/>
        <a:ext cx="68524" cy="68524"/>
      </dsp:txXfrm>
    </dsp:sp>
    <dsp:sp modelId="{66592379-8F33-4192-92A8-D6E2B5A0F982}">
      <dsp:nvSpPr>
        <dsp:cNvPr id="0" name=""/>
        <dsp:cNvSpPr/>
      </dsp:nvSpPr>
      <dsp:spPr>
        <a:xfrm>
          <a:off x="2942788" y="3935311"/>
          <a:ext cx="1954932" cy="9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Implementing </a:t>
          </a:r>
          <a:r>
            <a:rPr lang="en-US" sz="1200" b="1" kern="1200" dirty="0" err="1">
              <a:latin typeface="Lub Dub" panose="020B0603030403020204"/>
            </a:rPr>
            <a:t>telestroke</a:t>
          </a:r>
          <a:r>
            <a:rPr lang="en-US" sz="1200" b="1" kern="1200" dirty="0">
              <a:latin typeface="Lub Dub" panose="020B0603030403020204"/>
            </a:rPr>
            <a:t> for remote specialist access</a:t>
          </a:r>
        </a:p>
      </dsp:txBody>
      <dsp:txXfrm>
        <a:off x="2971417" y="3963940"/>
        <a:ext cx="1897674" cy="9202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6FDDE-0D9B-46F3-80A8-7AB1FE5E989E}">
      <dsp:nvSpPr>
        <dsp:cNvPr id="0" name=""/>
        <dsp:cNvSpPr/>
      </dsp:nvSpPr>
      <dsp:spPr>
        <a:xfrm>
          <a:off x="5453022" y="0"/>
          <a:ext cx="2334464" cy="5245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2"/>
              </a:solidFill>
              <a:latin typeface="Lub Dub" panose="020B0603030403020204"/>
            </a:rPr>
            <a:t>Level of Intervention/Target Audience</a:t>
          </a:r>
        </a:p>
      </dsp:txBody>
      <dsp:txXfrm>
        <a:off x="5453022" y="0"/>
        <a:ext cx="2334464" cy="1573671"/>
      </dsp:txXfrm>
    </dsp:sp>
    <dsp:sp modelId="{27A69D41-5F20-442E-B82B-989C39F5CFF7}">
      <dsp:nvSpPr>
        <dsp:cNvPr id="0" name=""/>
        <dsp:cNvSpPr/>
      </dsp:nvSpPr>
      <dsp:spPr>
        <a:xfrm>
          <a:off x="2727571" y="0"/>
          <a:ext cx="2334464" cy="5245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2"/>
              </a:solidFill>
              <a:latin typeface="Lub Dub" panose="020B0603030403020204"/>
            </a:rPr>
            <a:t>Potential Strategies</a:t>
          </a:r>
        </a:p>
      </dsp:txBody>
      <dsp:txXfrm>
        <a:off x="2727571" y="0"/>
        <a:ext cx="2334464" cy="1573671"/>
      </dsp:txXfrm>
    </dsp:sp>
    <dsp:sp modelId="{7D8A0A29-B955-4A8B-B12B-33113BF7755F}">
      <dsp:nvSpPr>
        <dsp:cNvPr id="0" name=""/>
        <dsp:cNvSpPr/>
      </dsp:nvSpPr>
      <dsp:spPr>
        <a:xfrm>
          <a:off x="2120" y="0"/>
          <a:ext cx="2334464" cy="5245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2"/>
              </a:solidFill>
              <a:latin typeface="Lub Dub" panose="020B0603030403020204"/>
            </a:rPr>
            <a:t>Challenges Encountered</a:t>
          </a:r>
        </a:p>
      </dsp:txBody>
      <dsp:txXfrm>
        <a:off x="2120" y="0"/>
        <a:ext cx="2334464" cy="1573671"/>
      </dsp:txXfrm>
    </dsp:sp>
    <dsp:sp modelId="{79FF2D55-E1B4-418E-B045-39CDB9533D3D}">
      <dsp:nvSpPr>
        <dsp:cNvPr id="0" name=""/>
        <dsp:cNvSpPr/>
      </dsp:nvSpPr>
      <dsp:spPr>
        <a:xfrm>
          <a:off x="197085" y="2815975"/>
          <a:ext cx="1954932" cy="9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Lower use of EMS for prehospital transport</a:t>
          </a:r>
        </a:p>
      </dsp:txBody>
      <dsp:txXfrm>
        <a:off x="225714" y="2844604"/>
        <a:ext cx="1897674" cy="920208"/>
      </dsp:txXfrm>
    </dsp:sp>
    <dsp:sp modelId="{DC3A5391-931D-4085-93DA-2B071F296B98}">
      <dsp:nvSpPr>
        <dsp:cNvPr id="0" name=""/>
        <dsp:cNvSpPr/>
      </dsp:nvSpPr>
      <dsp:spPr>
        <a:xfrm rot="19458698">
          <a:off x="2061553" y="3006916"/>
          <a:ext cx="963431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963431" y="167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9183" y="2999601"/>
        <a:ext cx="48171" cy="48171"/>
      </dsp:txXfrm>
    </dsp:sp>
    <dsp:sp modelId="{50CE3479-DD85-48EA-B21D-15A1C4CD78AD}">
      <dsp:nvSpPr>
        <dsp:cNvPr id="0" name=""/>
        <dsp:cNvSpPr/>
      </dsp:nvSpPr>
      <dsp:spPr>
        <a:xfrm>
          <a:off x="2934519" y="2253932"/>
          <a:ext cx="1954932" cy="9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Creating behavior theory-informed, user-centered public campaigns</a:t>
          </a:r>
        </a:p>
      </dsp:txBody>
      <dsp:txXfrm>
        <a:off x="2963148" y="2282561"/>
        <a:ext cx="1897674" cy="920208"/>
      </dsp:txXfrm>
    </dsp:sp>
    <dsp:sp modelId="{8BC946BF-2E1F-4FC7-9C55-1948A5F69D23}">
      <dsp:nvSpPr>
        <dsp:cNvPr id="0" name=""/>
        <dsp:cNvSpPr/>
      </dsp:nvSpPr>
      <dsp:spPr>
        <a:xfrm>
          <a:off x="4889451" y="2725895"/>
          <a:ext cx="781973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781973" y="167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60888" y="2723116"/>
        <a:ext cx="39098" cy="39098"/>
      </dsp:txXfrm>
    </dsp:sp>
    <dsp:sp modelId="{E2BE4CBC-FF0D-4532-B82B-B29DEA0966EF}">
      <dsp:nvSpPr>
        <dsp:cNvPr id="0" name=""/>
        <dsp:cNvSpPr/>
      </dsp:nvSpPr>
      <dsp:spPr>
        <a:xfrm>
          <a:off x="5671424" y="2253932"/>
          <a:ext cx="1954932" cy="9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State departments of public health, CSCs &amp; transfer-receiving hospitals, foundations (</a:t>
          </a:r>
          <a:r>
            <a:rPr lang="en-US" sz="1200" b="1" kern="1200" dirty="0" err="1">
              <a:latin typeface="Lub Dub" panose="020B0603030403020204"/>
            </a:rPr>
            <a:t>eg</a:t>
          </a:r>
          <a:r>
            <a:rPr lang="en-US" sz="1200" b="1" kern="1200" dirty="0">
              <a:latin typeface="Lub Dub" panose="020B0603030403020204"/>
            </a:rPr>
            <a:t>, the AHA/ASA)</a:t>
          </a:r>
        </a:p>
      </dsp:txBody>
      <dsp:txXfrm>
        <a:off x="5700053" y="2282561"/>
        <a:ext cx="1897674" cy="920208"/>
      </dsp:txXfrm>
    </dsp:sp>
    <dsp:sp modelId="{154A419B-CE90-436B-A1A5-97ECC8466D72}">
      <dsp:nvSpPr>
        <dsp:cNvPr id="0" name=""/>
        <dsp:cNvSpPr/>
      </dsp:nvSpPr>
      <dsp:spPr>
        <a:xfrm rot="2110448">
          <a:off x="2063695" y="3566584"/>
          <a:ext cx="967415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967415" y="167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23218" y="3559170"/>
        <a:ext cx="48370" cy="48370"/>
      </dsp:txXfrm>
    </dsp:sp>
    <dsp:sp modelId="{5A20D9C7-3169-4195-8FDB-06A256793C01}">
      <dsp:nvSpPr>
        <dsp:cNvPr id="0" name=""/>
        <dsp:cNvSpPr/>
      </dsp:nvSpPr>
      <dsp:spPr>
        <a:xfrm>
          <a:off x="2942788" y="3373268"/>
          <a:ext cx="1954932" cy="9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Improving ambulance availability in rural settings</a:t>
          </a:r>
        </a:p>
      </dsp:txBody>
      <dsp:txXfrm>
        <a:off x="2971417" y="3401897"/>
        <a:ext cx="1897674" cy="920208"/>
      </dsp:txXfrm>
    </dsp:sp>
    <dsp:sp modelId="{A9C64830-77F2-4B7B-8672-A16F1E7CDADE}">
      <dsp:nvSpPr>
        <dsp:cNvPr id="0" name=""/>
        <dsp:cNvSpPr/>
      </dsp:nvSpPr>
      <dsp:spPr>
        <a:xfrm rot="21107">
          <a:off x="4897713" y="3847606"/>
          <a:ext cx="773718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773718" y="167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65230" y="3845033"/>
        <a:ext cx="38685" cy="38685"/>
      </dsp:txXfrm>
    </dsp:sp>
    <dsp:sp modelId="{0A58B4A8-3BB7-4522-9E7F-55FC153F132A}">
      <dsp:nvSpPr>
        <dsp:cNvPr id="0" name=""/>
        <dsp:cNvSpPr/>
      </dsp:nvSpPr>
      <dsp:spPr>
        <a:xfrm>
          <a:off x="5671424" y="3378019"/>
          <a:ext cx="1954932" cy="9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Lub Dub" panose="020B0603030403020204"/>
            </a:rPr>
            <a:t>Investment in EMS pipeline, education, &amp; infrastructure regionally by receiving hospital CSCs, state departments of public health, policymakers</a:t>
          </a:r>
        </a:p>
      </dsp:txBody>
      <dsp:txXfrm>
        <a:off x="5700053" y="3406648"/>
        <a:ext cx="1897674" cy="9202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6FDDE-0D9B-46F3-80A8-7AB1FE5E989E}">
      <dsp:nvSpPr>
        <dsp:cNvPr id="0" name=""/>
        <dsp:cNvSpPr/>
      </dsp:nvSpPr>
      <dsp:spPr>
        <a:xfrm>
          <a:off x="5453022" y="0"/>
          <a:ext cx="2334464" cy="5245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2"/>
              </a:solidFill>
              <a:latin typeface="Lub Dub" panose="020B0603030403020204"/>
            </a:rPr>
            <a:t>Level of Intervention/Target Audience</a:t>
          </a:r>
        </a:p>
      </dsp:txBody>
      <dsp:txXfrm>
        <a:off x="5453022" y="0"/>
        <a:ext cx="2334464" cy="1573671"/>
      </dsp:txXfrm>
    </dsp:sp>
    <dsp:sp modelId="{27A69D41-5F20-442E-B82B-989C39F5CFF7}">
      <dsp:nvSpPr>
        <dsp:cNvPr id="0" name=""/>
        <dsp:cNvSpPr/>
      </dsp:nvSpPr>
      <dsp:spPr>
        <a:xfrm>
          <a:off x="2727571" y="0"/>
          <a:ext cx="2334464" cy="5245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2"/>
              </a:solidFill>
              <a:latin typeface="Lub Dub" panose="020B0603030403020204"/>
            </a:rPr>
            <a:t>Potential Strategies</a:t>
          </a:r>
        </a:p>
      </dsp:txBody>
      <dsp:txXfrm>
        <a:off x="2727571" y="0"/>
        <a:ext cx="2334464" cy="1573671"/>
      </dsp:txXfrm>
    </dsp:sp>
    <dsp:sp modelId="{7D8A0A29-B955-4A8B-B12B-33113BF7755F}">
      <dsp:nvSpPr>
        <dsp:cNvPr id="0" name=""/>
        <dsp:cNvSpPr/>
      </dsp:nvSpPr>
      <dsp:spPr>
        <a:xfrm>
          <a:off x="2120" y="0"/>
          <a:ext cx="2334464" cy="5245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2"/>
              </a:solidFill>
              <a:latin typeface="Lub Dub" panose="020B0603030403020204"/>
            </a:rPr>
            <a:t>Challenges Encountered</a:t>
          </a:r>
        </a:p>
      </dsp:txBody>
      <dsp:txXfrm>
        <a:off x="2120" y="0"/>
        <a:ext cx="2334464" cy="1573671"/>
      </dsp:txXfrm>
    </dsp:sp>
    <dsp:sp modelId="{79FF2D55-E1B4-418E-B045-39CDB9533D3D}">
      <dsp:nvSpPr>
        <dsp:cNvPr id="0" name=""/>
        <dsp:cNvSpPr/>
      </dsp:nvSpPr>
      <dsp:spPr>
        <a:xfrm>
          <a:off x="197085" y="2815975"/>
          <a:ext cx="1954932" cy="9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Decentralized EMS systems with variation in care delivery (</a:t>
          </a:r>
          <a:r>
            <a:rPr lang="en-US" sz="1200" b="1" kern="1200" dirty="0" err="1">
              <a:latin typeface="Lub Dub" panose="020B0603030403020204"/>
            </a:rPr>
            <a:t>eg</a:t>
          </a:r>
          <a:r>
            <a:rPr lang="en-US" sz="1200" b="1" kern="1200" dirty="0">
              <a:latin typeface="Lub Dub" panose="020B0603030403020204"/>
            </a:rPr>
            <a:t>, use of stroke assessment tools)</a:t>
          </a:r>
        </a:p>
      </dsp:txBody>
      <dsp:txXfrm>
        <a:off x="225714" y="2844604"/>
        <a:ext cx="1897674" cy="920208"/>
      </dsp:txXfrm>
    </dsp:sp>
    <dsp:sp modelId="{DC3A5391-931D-4085-93DA-2B071F296B98}">
      <dsp:nvSpPr>
        <dsp:cNvPr id="0" name=""/>
        <dsp:cNvSpPr/>
      </dsp:nvSpPr>
      <dsp:spPr>
        <a:xfrm rot="19458698">
          <a:off x="2061553" y="3006916"/>
          <a:ext cx="963431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963431" y="167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9183" y="2999601"/>
        <a:ext cx="48171" cy="48171"/>
      </dsp:txXfrm>
    </dsp:sp>
    <dsp:sp modelId="{50CE3479-DD85-48EA-B21D-15A1C4CD78AD}">
      <dsp:nvSpPr>
        <dsp:cNvPr id="0" name=""/>
        <dsp:cNvSpPr/>
      </dsp:nvSpPr>
      <dsp:spPr>
        <a:xfrm>
          <a:off x="2934519" y="2253932"/>
          <a:ext cx="1954932" cy="9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Creating a statewide policy for stroke assessment tool implementation &amp; routing &amp; bypass decisions, adapted for rural locations</a:t>
          </a:r>
        </a:p>
      </dsp:txBody>
      <dsp:txXfrm>
        <a:off x="2963148" y="2282561"/>
        <a:ext cx="1897674" cy="920208"/>
      </dsp:txXfrm>
    </dsp:sp>
    <dsp:sp modelId="{8BC946BF-2E1F-4FC7-9C55-1948A5F69D23}">
      <dsp:nvSpPr>
        <dsp:cNvPr id="0" name=""/>
        <dsp:cNvSpPr/>
      </dsp:nvSpPr>
      <dsp:spPr>
        <a:xfrm>
          <a:off x="4889451" y="2725895"/>
          <a:ext cx="781973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781973" y="167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60888" y="2723116"/>
        <a:ext cx="39098" cy="39098"/>
      </dsp:txXfrm>
    </dsp:sp>
    <dsp:sp modelId="{E2BE4CBC-FF0D-4532-B82B-B29DEA0966EF}">
      <dsp:nvSpPr>
        <dsp:cNvPr id="0" name=""/>
        <dsp:cNvSpPr/>
      </dsp:nvSpPr>
      <dsp:spPr>
        <a:xfrm>
          <a:off x="5671424" y="2253932"/>
          <a:ext cx="1954932" cy="9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Foundations (</a:t>
          </a:r>
          <a:r>
            <a:rPr lang="en-US" sz="1200" b="1" kern="1200" dirty="0" err="1">
              <a:latin typeface="Lub Dub" panose="020B0603030403020204"/>
            </a:rPr>
            <a:t>eg</a:t>
          </a:r>
          <a:r>
            <a:rPr lang="en-US" sz="1200" b="1" kern="1200" dirty="0">
              <a:latin typeface="Lub Dub" panose="020B0603030403020204"/>
            </a:rPr>
            <a:t>, AHA/ASA) for ongoing advocacy, policymakers to guide change, state departments of public health for implementation of change</a:t>
          </a:r>
        </a:p>
      </dsp:txBody>
      <dsp:txXfrm>
        <a:off x="5700053" y="2282561"/>
        <a:ext cx="1897674" cy="920208"/>
      </dsp:txXfrm>
    </dsp:sp>
    <dsp:sp modelId="{154A419B-CE90-436B-A1A5-97ECC8466D72}">
      <dsp:nvSpPr>
        <dsp:cNvPr id="0" name=""/>
        <dsp:cNvSpPr/>
      </dsp:nvSpPr>
      <dsp:spPr>
        <a:xfrm rot="2110448">
          <a:off x="2063695" y="3566584"/>
          <a:ext cx="967415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967415" y="167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23218" y="3559170"/>
        <a:ext cx="48370" cy="48370"/>
      </dsp:txXfrm>
    </dsp:sp>
    <dsp:sp modelId="{5A20D9C7-3169-4195-8FDB-06A256793C01}">
      <dsp:nvSpPr>
        <dsp:cNvPr id="0" name=""/>
        <dsp:cNvSpPr/>
      </dsp:nvSpPr>
      <dsp:spPr>
        <a:xfrm>
          <a:off x="2942788" y="3373268"/>
          <a:ext cx="1954932" cy="9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Providing a standardized methodology for collecting EMS data to facilitate evaluation processes &amp; operational improvements</a:t>
          </a:r>
        </a:p>
      </dsp:txBody>
      <dsp:txXfrm>
        <a:off x="2971417" y="3401897"/>
        <a:ext cx="1897674" cy="920208"/>
      </dsp:txXfrm>
    </dsp:sp>
    <dsp:sp modelId="{A9C64830-77F2-4B7B-8672-A16F1E7CDADE}">
      <dsp:nvSpPr>
        <dsp:cNvPr id="0" name=""/>
        <dsp:cNvSpPr/>
      </dsp:nvSpPr>
      <dsp:spPr>
        <a:xfrm rot="21107">
          <a:off x="4897713" y="3847606"/>
          <a:ext cx="773718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773718" y="167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65230" y="3845033"/>
        <a:ext cx="38685" cy="38685"/>
      </dsp:txXfrm>
    </dsp:sp>
    <dsp:sp modelId="{0A58B4A8-3BB7-4522-9E7F-55FC153F132A}">
      <dsp:nvSpPr>
        <dsp:cNvPr id="0" name=""/>
        <dsp:cNvSpPr/>
      </dsp:nvSpPr>
      <dsp:spPr>
        <a:xfrm>
          <a:off x="5671424" y="3378019"/>
          <a:ext cx="1954932" cy="9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National EMS leadership organizations, foundations (</a:t>
          </a:r>
          <a:r>
            <a:rPr lang="en-US" sz="1200" b="1" kern="1200" dirty="0" err="1">
              <a:latin typeface="Lub Dub" panose="020B0603030403020204"/>
            </a:rPr>
            <a:t>eg</a:t>
          </a:r>
          <a:r>
            <a:rPr lang="en-US" sz="1200" b="1" kern="1200" dirty="0">
              <a:latin typeface="Lub Dub" panose="020B0603030403020204"/>
            </a:rPr>
            <a:t>, AHA/ASA) for ongoing advocacy</a:t>
          </a:r>
        </a:p>
      </dsp:txBody>
      <dsp:txXfrm>
        <a:off x="5700053" y="3406648"/>
        <a:ext cx="1897674" cy="9202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6FDDE-0D9B-46F3-80A8-7AB1FE5E989E}">
      <dsp:nvSpPr>
        <dsp:cNvPr id="0" name=""/>
        <dsp:cNvSpPr/>
      </dsp:nvSpPr>
      <dsp:spPr>
        <a:xfrm>
          <a:off x="5425188" y="0"/>
          <a:ext cx="2547275" cy="51231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2"/>
              </a:solidFill>
              <a:latin typeface="Lub Dub" panose="020B0603030403020204"/>
            </a:rPr>
            <a:t>Level of Intervention/Target Audience</a:t>
          </a:r>
        </a:p>
      </dsp:txBody>
      <dsp:txXfrm>
        <a:off x="5425188" y="0"/>
        <a:ext cx="2547275" cy="1536958"/>
      </dsp:txXfrm>
    </dsp:sp>
    <dsp:sp modelId="{27A69D41-5F20-442E-B82B-989C39F5CFF7}">
      <dsp:nvSpPr>
        <dsp:cNvPr id="0" name=""/>
        <dsp:cNvSpPr/>
      </dsp:nvSpPr>
      <dsp:spPr>
        <a:xfrm>
          <a:off x="2689338" y="0"/>
          <a:ext cx="2500035" cy="51231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2"/>
              </a:solidFill>
              <a:latin typeface="Lub Dub" panose="020B0603030403020204"/>
            </a:rPr>
            <a:t>Potential Strategies</a:t>
          </a:r>
        </a:p>
      </dsp:txBody>
      <dsp:txXfrm>
        <a:off x="2689338" y="0"/>
        <a:ext cx="2500035" cy="1536958"/>
      </dsp:txXfrm>
    </dsp:sp>
    <dsp:sp modelId="{7D8A0A29-B955-4A8B-B12B-33113BF7755F}">
      <dsp:nvSpPr>
        <dsp:cNvPr id="0" name=""/>
        <dsp:cNvSpPr/>
      </dsp:nvSpPr>
      <dsp:spPr>
        <a:xfrm>
          <a:off x="1905" y="0"/>
          <a:ext cx="2481972" cy="51231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2"/>
              </a:solidFill>
              <a:latin typeface="Lub Dub" panose="020B0603030403020204"/>
            </a:rPr>
            <a:t>Challenges Encountered</a:t>
          </a:r>
        </a:p>
      </dsp:txBody>
      <dsp:txXfrm>
        <a:off x="1905" y="0"/>
        <a:ext cx="2481972" cy="1536958"/>
      </dsp:txXfrm>
    </dsp:sp>
    <dsp:sp modelId="{79FF2D55-E1B4-418E-B045-39CDB9533D3D}">
      <dsp:nvSpPr>
        <dsp:cNvPr id="0" name=""/>
        <dsp:cNvSpPr/>
      </dsp:nvSpPr>
      <dsp:spPr>
        <a:xfrm>
          <a:off x="51449" y="2115383"/>
          <a:ext cx="1993902" cy="9908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Variation in educational experience &amp; qualifications of clinicians staffing EDs</a:t>
          </a:r>
        </a:p>
      </dsp:txBody>
      <dsp:txXfrm>
        <a:off x="80469" y="2144403"/>
        <a:ext cx="1935862" cy="932771"/>
      </dsp:txXfrm>
    </dsp:sp>
    <dsp:sp modelId="{DC3A5391-931D-4085-93DA-2B071F296B98}">
      <dsp:nvSpPr>
        <dsp:cNvPr id="0" name=""/>
        <dsp:cNvSpPr/>
      </dsp:nvSpPr>
      <dsp:spPr>
        <a:xfrm rot="18591333">
          <a:off x="1770600" y="2013826"/>
          <a:ext cx="1530027" cy="19379"/>
        </a:xfrm>
        <a:custGeom>
          <a:avLst/>
          <a:gdLst/>
          <a:ahLst/>
          <a:cxnLst/>
          <a:rect l="0" t="0" r="0" b="0"/>
          <a:pathLst>
            <a:path>
              <a:moveTo>
                <a:pt x="0" y="9689"/>
              </a:moveTo>
              <a:lnTo>
                <a:pt x="1530027" y="96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97363" y="1985265"/>
        <a:ext cx="76501" cy="76501"/>
      </dsp:txXfrm>
    </dsp:sp>
    <dsp:sp modelId="{50CE3479-DD85-48EA-B21D-15A1C4CD78AD}">
      <dsp:nvSpPr>
        <dsp:cNvPr id="0" name=""/>
        <dsp:cNvSpPr/>
      </dsp:nvSpPr>
      <dsp:spPr>
        <a:xfrm>
          <a:off x="3025876" y="1189474"/>
          <a:ext cx="1880020" cy="4935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Ensuring written &amp; readily accessible site protocols for stroke care</a:t>
          </a:r>
        </a:p>
      </dsp:txBody>
      <dsp:txXfrm>
        <a:off x="3040331" y="1203929"/>
        <a:ext cx="1851110" cy="464628"/>
      </dsp:txXfrm>
    </dsp:sp>
    <dsp:sp modelId="{8BC946BF-2E1F-4FC7-9C55-1948A5F69D23}">
      <dsp:nvSpPr>
        <dsp:cNvPr id="0" name=""/>
        <dsp:cNvSpPr/>
      </dsp:nvSpPr>
      <dsp:spPr>
        <a:xfrm rot="21598400">
          <a:off x="4905896" y="1426352"/>
          <a:ext cx="865142" cy="19379"/>
        </a:xfrm>
        <a:custGeom>
          <a:avLst/>
          <a:gdLst/>
          <a:ahLst/>
          <a:cxnLst/>
          <a:rect l="0" t="0" r="0" b="0"/>
          <a:pathLst>
            <a:path>
              <a:moveTo>
                <a:pt x="0" y="9689"/>
              </a:moveTo>
              <a:lnTo>
                <a:pt x="865142" y="9689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16839" y="1414414"/>
        <a:ext cx="43257" cy="43257"/>
      </dsp:txXfrm>
    </dsp:sp>
    <dsp:sp modelId="{E2BE4CBC-FF0D-4532-B82B-B29DEA0966EF}">
      <dsp:nvSpPr>
        <dsp:cNvPr id="0" name=""/>
        <dsp:cNvSpPr/>
      </dsp:nvSpPr>
      <dsp:spPr>
        <a:xfrm rot="10800000" flipV="1">
          <a:off x="5771038" y="1183288"/>
          <a:ext cx="1798108" cy="5051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latin typeface="Lub Dub" panose="020B0603030403020204"/>
            </a:rPr>
            <a:t>Quality measure development by certifying organizations, investment in satellite sites by transfer-receiving hospitals, ongoing advocacy by foundations</a:t>
          </a:r>
        </a:p>
      </dsp:txBody>
      <dsp:txXfrm rot="-10800000">
        <a:off x="5785832" y="1198082"/>
        <a:ext cx="1768520" cy="475517"/>
      </dsp:txXfrm>
    </dsp:sp>
    <dsp:sp modelId="{4450719D-21C9-47CF-A640-6F082EB90FE8}">
      <dsp:nvSpPr>
        <dsp:cNvPr id="0" name=""/>
        <dsp:cNvSpPr/>
      </dsp:nvSpPr>
      <dsp:spPr>
        <a:xfrm rot="19861500">
          <a:off x="1976096" y="2333067"/>
          <a:ext cx="1106591" cy="19379"/>
        </a:xfrm>
        <a:custGeom>
          <a:avLst/>
          <a:gdLst/>
          <a:ahLst/>
          <a:cxnLst/>
          <a:rect l="0" t="0" r="0" b="0"/>
          <a:pathLst>
            <a:path>
              <a:moveTo>
                <a:pt x="0" y="9689"/>
              </a:moveTo>
              <a:lnTo>
                <a:pt x="1106591" y="96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01727" y="2315092"/>
        <a:ext cx="55329" cy="55329"/>
      </dsp:txXfrm>
    </dsp:sp>
    <dsp:sp modelId="{11DA8F83-BC20-484F-8DDE-D1C1C734BA5D}">
      <dsp:nvSpPr>
        <dsp:cNvPr id="0" name=""/>
        <dsp:cNvSpPr/>
      </dsp:nvSpPr>
      <dsp:spPr>
        <a:xfrm>
          <a:off x="3013432" y="1827955"/>
          <a:ext cx="1880020" cy="4935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Increasing educational offerings</a:t>
          </a:r>
        </a:p>
      </dsp:txBody>
      <dsp:txXfrm>
        <a:off x="3027887" y="1842410"/>
        <a:ext cx="1851110" cy="464628"/>
      </dsp:txXfrm>
    </dsp:sp>
    <dsp:sp modelId="{817EDDE8-8B69-4D80-9DE8-E72B0786315B}">
      <dsp:nvSpPr>
        <dsp:cNvPr id="0" name=""/>
        <dsp:cNvSpPr/>
      </dsp:nvSpPr>
      <dsp:spPr>
        <a:xfrm rot="340504">
          <a:off x="2042967" y="2649199"/>
          <a:ext cx="972837" cy="19379"/>
        </a:xfrm>
        <a:custGeom>
          <a:avLst/>
          <a:gdLst/>
          <a:ahLst/>
          <a:cxnLst/>
          <a:rect l="0" t="0" r="0" b="0"/>
          <a:pathLst>
            <a:path>
              <a:moveTo>
                <a:pt x="0" y="9689"/>
              </a:moveTo>
              <a:lnTo>
                <a:pt x="972837" y="96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05065" y="2634568"/>
        <a:ext cx="48641" cy="48641"/>
      </dsp:txXfrm>
    </dsp:sp>
    <dsp:sp modelId="{EC28999F-1EE3-4CF6-A315-C32D973DCF4B}">
      <dsp:nvSpPr>
        <dsp:cNvPr id="0" name=""/>
        <dsp:cNvSpPr/>
      </dsp:nvSpPr>
      <dsp:spPr>
        <a:xfrm>
          <a:off x="3013421" y="2460220"/>
          <a:ext cx="1880020" cy="4935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Lub Dub" panose="020B0603030403020204"/>
            </a:rPr>
            <a:t>Participating in no- or low-cost quality improvement initiatives</a:t>
          </a:r>
        </a:p>
      </dsp:txBody>
      <dsp:txXfrm>
        <a:off x="3027876" y="2474675"/>
        <a:ext cx="1851110" cy="464628"/>
      </dsp:txXfrm>
    </dsp:sp>
    <dsp:sp modelId="{16B8704D-6FB8-434D-9BED-53BCFFE667AE}">
      <dsp:nvSpPr>
        <dsp:cNvPr id="0" name=""/>
        <dsp:cNvSpPr/>
      </dsp:nvSpPr>
      <dsp:spPr>
        <a:xfrm rot="2237913">
          <a:off x="1921710" y="2967450"/>
          <a:ext cx="1209141" cy="19379"/>
        </a:xfrm>
        <a:custGeom>
          <a:avLst/>
          <a:gdLst/>
          <a:ahLst/>
          <a:cxnLst/>
          <a:rect l="0" t="0" r="0" b="0"/>
          <a:pathLst>
            <a:path>
              <a:moveTo>
                <a:pt x="0" y="9689"/>
              </a:moveTo>
              <a:lnTo>
                <a:pt x="1209141" y="96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96052" y="2946911"/>
        <a:ext cx="60457" cy="60457"/>
      </dsp:txXfrm>
    </dsp:sp>
    <dsp:sp modelId="{3BE565E1-71BF-4050-9D84-173262581E4B}">
      <dsp:nvSpPr>
        <dsp:cNvPr id="0" name=""/>
        <dsp:cNvSpPr/>
      </dsp:nvSpPr>
      <dsp:spPr>
        <a:xfrm>
          <a:off x="3007210" y="3096721"/>
          <a:ext cx="1880020" cy="4935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Lub Dub" panose="020B0603030403020204"/>
            </a:rPr>
            <a:t>Supporting hospitals’ transition to certified Acute Stroke Ready Hospitals or stroke centers</a:t>
          </a:r>
        </a:p>
      </dsp:txBody>
      <dsp:txXfrm>
        <a:off x="3021665" y="3111176"/>
        <a:ext cx="1851110" cy="464628"/>
      </dsp:txXfrm>
    </dsp:sp>
    <dsp:sp modelId="{102FF328-7572-4DB6-BE8F-7B46AC5A7B2C}">
      <dsp:nvSpPr>
        <dsp:cNvPr id="0" name=""/>
        <dsp:cNvSpPr/>
      </dsp:nvSpPr>
      <dsp:spPr>
        <a:xfrm rot="3313075">
          <a:off x="1687905" y="3284569"/>
          <a:ext cx="1664306" cy="19379"/>
        </a:xfrm>
        <a:custGeom>
          <a:avLst/>
          <a:gdLst/>
          <a:ahLst/>
          <a:cxnLst/>
          <a:rect l="0" t="0" r="0" b="0"/>
          <a:pathLst>
            <a:path>
              <a:moveTo>
                <a:pt x="0" y="9689"/>
              </a:moveTo>
              <a:lnTo>
                <a:pt x="1664306" y="96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78451" y="3252652"/>
        <a:ext cx="83215" cy="83215"/>
      </dsp:txXfrm>
    </dsp:sp>
    <dsp:sp modelId="{4B733396-6DF3-49F7-B47B-01DFF7E794FD}">
      <dsp:nvSpPr>
        <dsp:cNvPr id="0" name=""/>
        <dsp:cNvSpPr/>
      </dsp:nvSpPr>
      <dsp:spPr>
        <a:xfrm>
          <a:off x="2994766" y="3730961"/>
          <a:ext cx="1880020" cy="4935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Enhancing partnerships with hub stroke centers</a:t>
          </a:r>
        </a:p>
      </dsp:txBody>
      <dsp:txXfrm>
        <a:off x="3009221" y="3745416"/>
        <a:ext cx="1851110" cy="464628"/>
      </dsp:txXfrm>
    </dsp:sp>
    <dsp:sp modelId="{8C722013-97DD-4837-8AC5-3FBBFA20ACFA}">
      <dsp:nvSpPr>
        <dsp:cNvPr id="0" name=""/>
        <dsp:cNvSpPr/>
      </dsp:nvSpPr>
      <dsp:spPr>
        <a:xfrm rot="3862951">
          <a:off x="1418039" y="3597591"/>
          <a:ext cx="2210250" cy="19379"/>
        </a:xfrm>
        <a:custGeom>
          <a:avLst/>
          <a:gdLst/>
          <a:ahLst/>
          <a:cxnLst/>
          <a:rect l="0" t="0" r="0" b="0"/>
          <a:pathLst>
            <a:path>
              <a:moveTo>
                <a:pt x="0" y="9689"/>
              </a:moveTo>
              <a:lnTo>
                <a:pt x="2210250" y="96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467908" y="3552024"/>
        <a:ext cx="110512" cy="110512"/>
      </dsp:txXfrm>
    </dsp:sp>
    <dsp:sp modelId="{88883FEF-A9F7-424D-94EA-E5C92ABB243C}">
      <dsp:nvSpPr>
        <dsp:cNvPr id="0" name=""/>
        <dsp:cNvSpPr/>
      </dsp:nvSpPr>
      <dsp:spPr>
        <a:xfrm>
          <a:off x="3000977" y="4357003"/>
          <a:ext cx="1880020" cy="4935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Increasing use of </a:t>
          </a:r>
          <a:r>
            <a:rPr lang="en-US" sz="1200" b="1" kern="1200" dirty="0" err="1">
              <a:latin typeface="Lub Dub" panose="020B0603030403020204"/>
            </a:rPr>
            <a:t>telestroke</a:t>
          </a:r>
          <a:endParaRPr lang="en-US" sz="1200" b="1" kern="1200" dirty="0">
            <a:latin typeface="Lub Dub" panose="020B0603030403020204"/>
          </a:endParaRPr>
        </a:p>
      </dsp:txBody>
      <dsp:txXfrm>
        <a:off x="3015432" y="4371458"/>
        <a:ext cx="1851110" cy="4646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6FDDE-0D9B-46F3-80A8-7AB1FE5E989E}">
      <dsp:nvSpPr>
        <dsp:cNvPr id="0" name=""/>
        <dsp:cNvSpPr/>
      </dsp:nvSpPr>
      <dsp:spPr>
        <a:xfrm>
          <a:off x="5453022" y="0"/>
          <a:ext cx="2334464" cy="5245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2"/>
              </a:solidFill>
              <a:latin typeface="Lub Dub" panose="020B0603030403020204"/>
            </a:rPr>
            <a:t>Level of Intervention/Target Audience</a:t>
          </a:r>
        </a:p>
      </dsp:txBody>
      <dsp:txXfrm>
        <a:off x="5453022" y="0"/>
        <a:ext cx="2334464" cy="1573671"/>
      </dsp:txXfrm>
    </dsp:sp>
    <dsp:sp modelId="{27A69D41-5F20-442E-B82B-989C39F5CFF7}">
      <dsp:nvSpPr>
        <dsp:cNvPr id="0" name=""/>
        <dsp:cNvSpPr/>
      </dsp:nvSpPr>
      <dsp:spPr>
        <a:xfrm>
          <a:off x="2727571" y="0"/>
          <a:ext cx="2334464" cy="5245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2"/>
              </a:solidFill>
              <a:latin typeface="Lub Dub" panose="020B0603030403020204"/>
            </a:rPr>
            <a:t>Potential Strategies</a:t>
          </a:r>
        </a:p>
      </dsp:txBody>
      <dsp:txXfrm>
        <a:off x="2727571" y="0"/>
        <a:ext cx="2334464" cy="1573671"/>
      </dsp:txXfrm>
    </dsp:sp>
    <dsp:sp modelId="{7D8A0A29-B955-4A8B-B12B-33113BF7755F}">
      <dsp:nvSpPr>
        <dsp:cNvPr id="0" name=""/>
        <dsp:cNvSpPr/>
      </dsp:nvSpPr>
      <dsp:spPr>
        <a:xfrm>
          <a:off x="2120" y="0"/>
          <a:ext cx="2334464" cy="5245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2"/>
              </a:solidFill>
              <a:latin typeface="Lub Dub" panose="020B0603030403020204"/>
            </a:rPr>
            <a:t>Challenges Encountered</a:t>
          </a:r>
        </a:p>
      </dsp:txBody>
      <dsp:txXfrm>
        <a:off x="2120" y="0"/>
        <a:ext cx="2334464" cy="1573671"/>
      </dsp:txXfrm>
    </dsp:sp>
    <dsp:sp modelId="{79FF2D55-E1B4-418E-B045-39CDB9533D3D}">
      <dsp:nvSpPr>
        <dsp:cNvPr id="0" name=""/>
        <dsp:cNvSpPr/>
      </dsp:nvSpPr>
      <dsp:spPr>
        <a:xfrm>
          <a:off x="197085" y="2815975"/>
          <a:ext cx="1954932" cy="9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Real or relative staffing shortages (</a:t>
          </a:r>
          <a:r>
            <a:rPr lang="en-US" sz="1200" b="1" kern="1200" dirty="0" err="1">
              <a:latin typeface="Lub Dub" panose="020B0603030403020204"/>
            </a:rPr>
            <a:t>eg</a:t>
          </a:r>
          <a:r>
            <a:rPr lang="en-US" sz="1200" b="1" kern="1200" dirty="0">
              <a:latin typeface="Lub Dub" panose="020B0603030403020204"/>
            </a:rPr>
            <a:t>, dependence on an on-call CT technologist or travelers rather than full-time staff)</a:t>
          </a:r>
        </a:p>
      </dsp:txBody>
      <dsp:txXfrm>
        <a:off x="225714" y="2844604"/>
        <a:ext cx="1897674" cy="920208"/>
      </dsp:txXfrm>
    </dsp:sp>
    <dsp:sp modelId="{DC3A5391-931D-4085-93DA-2B071F296B98}">
      <dsp:nvSpPr>
        <dsp:cNvPr id="0" name=""/>
        <dsp:cNvSpPr/>
      </dsp:nvSpPr>
      <dsp:spPr>
        <a:xfrm rot="19458698">
          <a:off x="2061553" y="3006916"/>
          <a:ext cx="963431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963431" y="167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9183" y="2999601"/>
        <a:ext cx="48171" cy="48171"/>
      </dsp:txXfrm>
    </dsp:sp>
    <dsp:sp modelId="{50CE3479-DD85-48EA-B21D-15A1C4CD78AD}">
      <dsp:nvSpPr>
        <dsp:cNvPr id="0" name=""/>
        <dsp:cNvSpPr/>
      </dsp:nvSpPr>
      <dsp:spPr>
        <a:xfrm>
          <a:off x="2934519" y="2253932"/>
          <a:ext cx="1954932" cy="9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Ensuring written &amp; readily accessible site protocols for stroke care &amp; rapid imaging transfer</a:t>
          </a:r>
        </a:p>
      </dsp:txBody>
      <dsp:txXfrm>
        <a:off x="2963148" y="2282561"/>
        <a:ext cx="1897674" cy="920208"/>
      </dsp:txXfrm>
    </dsp:sp>
    <dsp:sp modelId="{8BC946BF-2E1F-4FC7-9C55-1948A5F69D23}">
      <dsp:nvSpPr>
        <dsp:cNvPr id="0" name=""/>
        <dsp:cNvSpPr/>
      </dsp:nvSpPr>
      <dsp:spPr>
        <a:xfrm>
          <a:off x="4889451" y="2725895"/>
          <a:ext cx="781973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781973" y="167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60888" y="2723116"/>
        <a:ext cx="39098" cy="39098"/>
      </dsp:txXfrm>
    </dsp:sp>
    <dsp:sp modelId="{E2BE4CBC-FF0D-4532-B82B-B29DEA0966EF}">
      <dsp:nvSpPr>
        <dsp:cNvPr id="0" name=""/>
        <dsp:cNvSpPr/>
      </dsp:nvSpPr>
      <dsp:spPr>
        <a:xfrm>
          <a:off x="5671424" y="2253932"/>
          <a:ext cx="1954932" cy="9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Individual EDs &amp; hospitals</a:t>
          </a:r>
        </a:p>
      </dsp:txBody>
      <dsp:txXfrm>
        <a:off x="5700053" y="2282561"/>
        <a:ext cx="1897674" cy="920208"/>
      </dsp:txXfrm>
    </dsp:sp>
    <dsp:sp modelId="{154A419B-CE90-436B-A1A5-97ECC8466D72}">
      <dsp:nvSpPr>
        <dsp:cNvPr id="0" name=""/>
        <dsp:cNvSpPr/>
      </dsp:nvSpPr>
      <dsp:spPr>
        <a:xfrm rot="2110448">
          <a:off x="2063695" y="3566584"/>
          <a:ext cx="967415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967415" y="167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23218" y="3559170"/>
        <a:ext cx="48370" cy="48370"/>
      </dsp:txXfrm>
    </dsp:sp>
    <dsp:sp modelId="{5A20D9C7-3169-4195-8FDB-06A256793C01}">
      <dsp:nvSpPr>
        <dsp:cNvPr id="0" name=""/>
        <dsp:cNvSpPr/>
      </dsp:nvSpPr>
      <dsp:spPr>
        <a:xfrm>
          <a:off x="2942788" y="3373268"/>
          <a:ext cx="1954932" cy="9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Considering the scope of practice laws, cross-state licensure policy</a:t>
          </a:r>
        </a:p>
      </dsp:txBody>
      <dsp:txXfrm>
        <a:off x="2971417" y="3401897"/>
        <a:ext cx="1897674" cy="920208"/>
      </dsp:txXfrm>
    </dsp:sp>
    <dsp:sp modelId="{A9C64830-77F2-4B7B-8672-A16F1E7CDADE}">
      <dsp:nvSpPr>
        <dsp:cNvPr id="0" name=""/>
        <dsp:cNvSpPr/>
      </dsp:nvSpPr>
      <dsp:spPr>
        <a:xfrm rot="21107">
          <a:off x="4897713" y="3847606"/>
          <a:ext cx="773718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773718" y="167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65230" y="3845033"/>
        <a:ext cx="38685" cy="38685"/>
      </dsp:txXfrm>
    </dsp:sp>
    <dsp:sp modelId="{0A58B4A8-3BB7-4522-9E7F-55FC153F132A}">
      <dsp:nvSpPr>
        <dsp:cNvPr id="0" name=""/>
        <dsp:cNvSpPr/>
      </dsp:nvSpPr>
      <dsp:spPr>
        <a:xfrm>
          <a:off x="5671424" y="3378019"/>
          <a:ext cx="1954932" cy="9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Foundations such as AHA/ASA for ongoing advocacy, policymakers to guide change</a:t>
          </a:r>
        </a:p>
      </dsp:txBody>
      <dsp:txXfrm>
        <a:off x="5700053" y="3406648"/>
        <a:ext cx="1897674" cy="9202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6FDDE-0D9B-46F3-80A8-7AB1FE5E989E}">
      <dsp:nvSpPr>
        <dsp:cNvPr id="0" name=""/>
        <dsp:cNvSpPr/>
      </dsp:nvSpPr>
      <dsp:spPr>
        <a:xfrm>
          <a:off x="5453022" y="0"/>
          <a:ext cx="2334464" cy="5245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2"/>
              </a:solidFill>
              <a:latin typeface="Lub Dub" panose="020B0603030403020204"/>
            </a:rPr>
            <a:t>Level of Intervention/Target Audience</a:t>
          </a:r>
        </a:p>
      </dsp:txBody>
      <dsp:txXfrm>
        <a:off x="5453022" y="0"/>
        <a:ext cx="2334464" cy="1573671"/>
      </dsp:txXfrm>
    </dsp:sp>
    <dsp:sp modelId="{27A69D41-5F20-442E-B82B-989C39F5CFF7}">
      <dsp:nvSpPr>
        <dsp:cNvPr id="0" name=""/>
        <dsp:cNvSpPr/>
      </dsp:nvSpPr>
      <dsp:spPr>
        <a:xfrm>
          <a:off x="2727571" y="0"/>
          <a:ext cx="2334464" cy="5245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2"/>
              </a:solidFill>
              <a:latin typeface="Lub Dub" panose="020B0603030403020204"/>
            </a:rPr>
            <a:t>Potential Strategies</a:t>
          </a:r>
        </a:p>
      </dsp:txBody>
      <dsp:txXfrm>
        <a:off x="2727571" y="0"/>
        <a:ext cx="2334464" cy="1573671"/>
      </dsp:txXfrm>
    </dsp:sp>
    <dsp:sp modelId="{7D8A0A29-B955-4A8B-B12B-33113BF7755F}">
      <dsp:nvSpPr>
        <dsp:cNvPr id="0" name=""/>
        <dsp:cNvSpPr/>
      </dsp:nvSpPr>
      <dsp:spPr>
        <a:xfrm>
          <a:off x="2120" y="0"/>
          <a:ext cx="2334464" cy="5245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2"/>
              </a:solidFill>
              <a:latin typeface="Lub Dub" panose="020B0603030403020204"/>
            </a:rPr>
            <a:t>Challenges Encountered</a:t>
          </a:r>
        </a:p>
      </dsp:txBody>
      <dsp:txXfrm>
        <a:off x="2120" y="0"/>
        <a:ext cx="2334464" cy="1573671"/>
      </dsp:txXfrm>
    </dsp:sp>
    <dsp:sp modelId="{79FF2D55-E1B4-418E-B045-39CDB9533D3D}">
      <dsp:nvSpPr>
        <dsp:cNvPr id="0" name=""/>
        <dsp:cNvSpPr/>
      </dsp:nvSpPr>
      <dsp:spPr>
        <a:xfrm>
          <a:off x="197085" y="2815975"/>
          <a:ext cx="1954932" cy="9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Low annual stroke volumes</a:t>
          </a:r>
        </a:p>
      </dsp:txBody>
      <dsp:txXfrm>
        <a:off x="225714" y="2844604"/>
        <a:ext cx="1897674" cy="920208"/>
      </dsp:txXfrm>
    </dsp:sp>
    <dsp:sp modelId="{DC3A5391-931D-4085-93DA-2B071F296B98}">
      <dsp:nvSpPr>
        <dsp:cNvPr id="0" name=""/>
        <dsp:cNvSpPr/>
      </dsp:nvSpPr>
      <dsp:spPr>
        <a:xfrm>
          <a:off x="2152018" y="3287938"/>
          <a:ext cx="782500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782500" y="167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23706" y="3285146"/>
        <a:ext cx="39125" cy="39125"/>
      </dsp:txXfrm>
    </dsp:sp>
    <dsp:sp modelId="{50CE3479-DD85-48EA-B21D-15A1C4CD78AD}">
      <dsp:nvSpPr>
        <dsp:cNvPr id="0" name=""/>
        <dsp:cNvSpPr/>
      </dsp:nvSpPr>
      <dsp:spPr>
        <a:xfrm>
          <a:off x="2934519" y="2815975"/>
          <a:ext cx="1954932" cy="9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Performing mock stroke codes &amp; computer-based simulation exercises</a:t>
          </a:r>
        </a:p>
      </dsp:txBody>
      <dsp:txXfrm>
        <a:off x="2963148" y="2844604"/>
        <a:ext cx="1897674" cy="920208"/>
      </dsp:txXfrm>
    </dsp:sp>
    <dsp:sp modelId="{8BC946BF-2E1F-4FC7-9C55-1948A5F69D23}">
      <dsp:nvSpPr>
        <dsp:cNvPr id="0" name=""/>
        <dsp:cNvSpPr/>
      </dsp:nvSpPr>
      <dsp:spPr>
        <a:xfrm>
          <a:off x="4889451" y="3287938"/>
          <a:ext cx="781973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781973" y="167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60888" y="3285159"/>
        <a:ext cx="39098" cy="39098"/>
      </dsp:txXfrm>
    </dsp:sp>
    <dsp:sp modelId="{E2BE4CBC-FF0D-4532-B82B-B29DEA0966EF}">
      <dsp:nvSpPr>
        <dsp:cNvPr id="0" name=""/>
        <dsp:cNvSpPr/>
      </dsp:nvSpPr>
      <dsp:spPr>
        <a:xfrm>
          <a:off x="5671424" y="2815975"/>
          <a:ext cx="1954932" cy="97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ub Dub" panose="020B0603030403020204"/>
            </a:rPr>
            <a:t>Support of regional CSCs or sites’ frequent transfer-receiving hospitals</a:t>
          </a:r>
        </a:p>
      </dsp:txBody>
      <dsp:txXfrm>
        <a:off x="5700053" y="2844604"/>
        <a:ext cx="1897674" cy="920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9BB0E-4FBC-3646-922E-B3EE5123099C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E5D83-AD5B-4D48-B55A-D6E9EDB1B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72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97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42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59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from: https://store.education.heart.org/basics-of-telestroke-course-package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25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81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23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9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90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19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89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8091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94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page 7: https://www.heart.org/-/media/Files/Professional/Quality-Improvement/International-Stroke-Center-Certification/Stroke_Certification_Eligibility_Guide.pdf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80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from:</a:t>
            </a:r>
          </a:p>
          <a:p>
            <a:r>
              <a:rPr lang="en-US" dirty="0"/>
              <a:t>https://www.heart.org/en/professional/datascience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269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from: https://www.heart.org/en/professional/quality-improvement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1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from: https://www.heart.org/en/get-involved/advocate/policy-research/our-policy-positions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24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92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99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87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74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29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47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4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HA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3359" y="1122363"/>
            <a:ext cx="7291551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3C6EE-05A4-BE4B-8F63-A24ECBE0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3359" y="3602038"/>
            <a:ext cx="729155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3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93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2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232"/>
            <a:ext cx="10515600" cy="442672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0298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2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5119688" cy="44609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56232"/>
            <a:ext cx="5119687" cy="44609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2172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2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017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2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721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3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232"/>
            <a:ext cx="10515600" cy="45463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1163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3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5119688" cy="454636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56232"/>
            <a:ext cx="5119687" cy="454636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1502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3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2856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3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901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232"/>
            <a:ext cx="10515600" cy="528237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50981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HA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6529" y="1122363"/>
            <a:ext cx="7037353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3C6EE-05A4-BE4B-8F63-A24ECBE0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6529" y="3602038"/>
            <a:ext cx="7037353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13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1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5119688" cy="52863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56232"/>
            <a:ext cx="5119687" cy="52863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8657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9843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135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232"/>
            <a:ext cx="10515600" cy="46445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4711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1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64778"/>
            <a:ext cx="5119688" cy="46359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64778"/>
            <a:ext cx="5119687" cy="46359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9231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3622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52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HA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6529" y="1122363"/>
            <a:ext cx="7037353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3C6EE-05A4-BE4B-8F63-A24ECBE0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6529" y="3602038"/>
            <a:ext cx="7037353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0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HA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6529" y="1122363"/>
            <a:ext cx="7037353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3C6EE-05A4-BE4B-8F63-A24ECBE0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6529" y="3602038"/>
            <a:ext cx="7037353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HA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235200"/>
            <a:ext cx="10505682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bg1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bg1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2867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HA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8DC020-9C31-2F45-A263-4A06588AA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235200"/>
            <a:ext cx="10505682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bg1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bg1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4774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1869"/>
            <a:ext cx="10515600" cy="44865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1121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1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5119688" cy="45207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56232"/>
            <a:ext cx="5119687" cy="45207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792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771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9"/>
            <a:ext cx="10515600" cy="473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4778"/>
            <a:ext cx="10515600" cy="5283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1237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6" r:id="rId2"/>
    <p:sldLayoutId id="2147483687" r:id="rId3"/>
    <p:sldLayoutId id="2147483688" r:id="rId4"/>
    <p:sldLayoutId id="2147483718" r:id="rId5"/>
    <p:sldLayoutId id="214748372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 userDrawn="1">
          <p15:clr>
            <a:srgbClr val="F26B43"/>
          </p15:clr>
        </p15:guide>
        <p15:guide id="2" orient="horz" pos="879" userDrawn="1">
          <p15:clr>
            <a:srgbClr val="F26B43"/>
          </p15:clr>
        </p15:guide>
        <p15:guide id="3" orient="horz" pos="229" userDrawn="1">
          <p15:clr>
            <a:srgbClr val="F26B43"/>
          </p15:clr>
        </p15:guide>
        <p15:guide id="4" orient="horz" pos="4125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528" userDrawn="1">
          <p15:clr>
            <a:srgbClr val="F26B43"/>
          </p15:clr>
        </p15:guide>
        <p15:guide id="7" pos="7152" userDrawn="1">
          <p15:clr>
            <a:srgbClr val="F26B43"/>
          </p15:clr>
        </p15:guide>
        <p15:guide id="8" pos="254" userDrawn="1">
          <p15:clr>
            <a:srgbClr val="F26B43"/>
          </p15:clr>
        </p15:guide>
        <p15:guide id="9" pos="3753" userDrawn="1">
          <p15:clr>
            <a:srgbClr val="F26B43"/>
          </p15:clr>
        </p15:guide>
        <p15:guide id="10" pos="392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9"/>
            <a:ext cx="10515600" cy="559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86486"/>
            <a:ext cx="10515600" cy="4481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05806" y="5843503"/>
            <a:ext cx="1339850" cy="726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0100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8"/>
            <a:ext cx="10515600" cy="5166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6231"/>
            <a:ext cx="10515600" cy="4460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05806" y="5843503"/>
            <a:ext cx="1339850" cy="726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bg2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bg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0001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8"/>
            <a:ext cx="10515600" cy="4910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22049"/>
            <a:ext cx="10515600" cy="4529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05806" y="5843503"/>
            <a:ext cx="1339850" cy="726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3005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 flipH="1"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9"/>
            <a:ext cx="10515600" cy="4937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20872"/>
            <a:ext cx="10515600" cy="5197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56108"/>
          <a:stretch/>
        </p:blipFill>
        <p:spPr>
          <a:xfrm>
            <a:off x="168275" y="130766"/>
            <a:ext cx="588094" cy="726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775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8"/>
            <a:ext cx="10515600" cy="4910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4778"/>
            <a:ext cx="10515600" cy="4768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11419853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0577" y="5892521"/>
            <a:ext cx="1339850" cy="72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7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hajournals.org/doi/10.1161/STR.0000000000000478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8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A1C8F6-6DF6-1147-99D7-302828D59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0088" y="652841"/>
            <a:ext cx="8081319" cy="2387600"/>
          </a:xfrm>
        </p:spPr>
        <p:txBody>
          <a:bodyPr>
            <a:noAutofit/>
          </a:bodyPr>
          <a:lstStyle/>
          <a:p>
            <a:r>
              <a:rPr lang="en-US" sz="3600" dirty="0"/>
              <a:t>Identifying best practices for improving the evaluation &amp; management of stroke in rural lower-resourced settings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0A13920-4F2C-2F49-9F06-277D29A38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4055" y="3556437"/>
            <a:ext cx="7037353" cy="41390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 Scientific Statement From the American Heart Association</a:t>
            </a:r>
          </a:p>
        </p:txBody>
      </p:sp>
      <p:sp>
        <p:nvSpPr>
          <p:cNvPr id="4" name="Subtitle 5">
            <a:extLst>
              <a:ext uri="{FF2B5EF4-FFF2-40B4-BE49-F238E27FC236}">
                <a16:creationId xmlns:a16="http://schemas.microsoft.com/office/drawing/2014/main" id="{73184953-732D-4E5F-ACB8-9EA36B11423B}"/>
              </a:ext>
            </a:extLst>
          </p:cNvPr>
          <p:cNvSpPr txBox="1">
            <a:spLocks/>
          </p:cNvSpPr>
          <p:nvPr/>
        </p:nvSpPr>
        <p:spPr>
          <a:xfrm>
            <a:off x="6188676" y="4317144"/>
            <a:ext cx="5890054" cy="2158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none" baseline="0">
                <a:solidFill>
                  <a:schemeClr val="bg2"/>
                </a:solidFill>
                <a:latin typeface="Lub Dub Medium" panose="020B0603030403020204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Kori S. Zachrison, Kaiz S. Asif, Sherita Chapman, Enrique C. </a:t>
            </a:r>
            <a:r>
              <a:rPr lang="en-US" dirty="0" err="1"/>
              <a:t>Leira</a:t>
            </a:r>
            <a:r>
              <a:rPr lang="en-US" dirty="0"/>
              <a:t>, Karen E. Joynt Maddox, Susan Maynard, Christa </a:t>
            </a:r>
            <a:r>
              <a:rPr lang="en-US" dirty="0" err="1"/>
              <a:t>O’Hana</a:t>
            </a:r>
            <a:r>
              <a:rPr lang="en-US" dirty="0"/>
              <a:t> S. </a:t>
            </a:r>
            <a:r>
              <a:rPr lang="en-US" dirty="0" err="1"/>
              <a:t>Nobleza</a:t>
            </a:r>
            <a:r>
              <a:rPr lang="en-US" dirty="0"/>
              <a:t>, Charles R. </a:t>
            </a:r>
            <a:r>
              <a:rPr lang="en-US" dirty="0" err="1"/>
              <a:t>Wira</a:t>
            </a:r>
            <a:endParaRPr lang="en-US" dirty="0"/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64A7AAC1-0DAB-4811-8797-52F157D2C945}"/>
              </a:ext>
            </a:extLst>
          </p:cNvPr>
          <p:cNvSpPr txBox="1">
            <a:spLocks/>
          </p:cNvSpPr>
          <p:nvPr/>
        </p:nvSpPr>
        <p:spPr>
          <a:xfrm>
            <a:off x="6096000" y="5680141"/>
            <a:ext cx="6075407" cy="2158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none" baseline="0">
                <a:solidFill>
                  <a:schemeClr val="bg2"/>
                </a:solidFill>
                <a:latin typeface="Lub Dub Medium" panose="020B0603030403020204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On behalf of the American Heart Association Emergency Neurovascular Care &amp; </a:t>
            </a:r>
            <a:r>
              <a:rPr lang="en-US" sz="1400" dirty="0" err="1"/>
              <a:t>Telestroke</a:t>
            </a:r>
            <a:r>
              <a:rPr lang="en-US" sz="1400" dirty="0"/>
              <a:t> Committee of the Stroke Council; Council on Cardiovascular &amp; Stroke Nursing; &amp; Council on Cardiovascular Radiology &amp; Intervention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355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664C84-A882-6449-86B9-34EAB0D736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325924"/>
            <a:ext cx="12192000" cy="203304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Coordinated systems of care require early incorporation &amp; collaboration among all stakeholders</a:t>
            </a:r>
          </a:p>
          <a:p>
            <a:pPr marL="6350" lvl="1" indent="0" algn="ctr"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marL="6350" lvl="1" indent="0" algn="ctr"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marL="6350" lvl="1" indent="0" algn="ctr"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marL="6350" lvl="1" indent="0" algn="ctr"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marL="6350" lvl="1" indent="0" algn="ctr"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marL="6350" lvl="1" indent="0" algn="ctr"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marL="6350" lvl="1" indent="0" algn="ctr"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marL="6350" lvl="1" indent="0" algn="ctr">
              <a:buNone/>
            </a:pP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AF889D1-306E-4493-A933-3E3F4A7C5E30}"/>
              </a:ext>
            </a:extLst>
          </p:cNvPr>
          <p:cNvSpPr txBox="1">
            <a:spLocks/>
          </p:cNvSpPr>
          <p:nvPr/>
        </p:nvSpPr>
        <p:spPr>
          <a:xfrm>
            <a:off x="4591665" y="2783365"/>
            <a:ext cx="3008670" cy="228488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accent1"/>
                </a:solidFill>
                <a:latin typeface="Lub Dub Medium" panose="020B0603030403020204" pitchFamily="34" charset="77"/>
                <a:ea typeface="+mn-ea"/>
                <a:cs typeface="+mn-cs"/>
              </a:defRPr>
            </a:lvl1pPr>
            <a:lvl2pPr marL="23495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2pPr>
            <a:lvl3pPr marL="4064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3pPr>
            <a:lvl4pPr marL="5715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4pPr>
            <a:lvl5pPr marL="688975" indent="-1174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lvl="1" indent="0" algn="ctr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2"/>
                </a:solidFill>
              </a:rPr>
              <a:t>Coordinated regional stroke systems of care are pivotal in optimizing patient outcomes but can be challenging to implement in </a:t>
            </a:r>
            <a:r>
              <a:rPr lang="en-US" sz="2000" b="1" dirty="0" err="1">
                <a:solidFill>
                  <a:schemeClr val="bg2"/>
                </a:solidFill>
              </a:rPr>
              <a:t>underresourced</a:t>
            </a:r>
            <a:r>
              <a:rPr lang="en-US" sz="2000" b="1" dirty="0">
                <a:solidFill>
                  <a:schemeClr val="bg2"/>
                </a:solidFill>
              </a:rPr>
              <a:t> rural settings with geographic limitations.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63612A9C-9AB4-40C3-AFFE-6E2E1985C2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9158206"/>
              </p:ext>
            </p:extLst>
          </p:nvPr>
        </p:nvGraphicFramePr>
        <p:xfrm>
          <a:off x="1472859" y="1330860"/>
          <a:ext cx="9246281" cy="545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7329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813CD8-CC87-5D4D-8686-6305E7D6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49" y="1702050"/>
            <a:ext cx="3349783" cy="39835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i="0" u="none" strike="noStrike" baseline="0" dirty="0">
                <a:solidFill>
                  <a:schemeClr val="tx1"/>
                </a:solidFill>
                <a:latin typeface="Lub Dub" panose="020B0603030403020204"/>
              </a:rPr>
              <a:t>Potential strategies to address challenges in caring for patients with stroke in rural settings across the continuum of</a:t>
            </a:r>
            <a:br>
              <a:rPr lang="en-US" sz="3100" b="1" i="0" u="none" strike="noStrike" baseline="0" dirty="0">
                <a:solidFill>
                  <a:schemeClr val="tx1"/>
                </a:solidFill>
                <a:latin typeface="Lub Dub" panose="020B0603030403020204"/>
              </a:rPr>
            </a:br>
            <a:r>
              <a:rPr lang="en-US" sz="3100" b="1" i="0" u="none" strike="noStrike" baseline="0" dirty="0">
                <a:solidFill>
                  <a:schemeClr val="tx1"/>
                </a:solidFill>
                <a:latin typeface="Lub Dub" panose="020B0603030403020204"/>
              </a:rPr>
              <a:t>care. </a:t>
            </a:r>
            <a:br>
              <a:rPr lang="en-US" sz="1800" b="1" i="0" u="none" strike="noStrike" baseline="0" dirty="0">
                <a:solidFill>
                  <a:schemeClr val="tx1"/>
                </a:solidFill>
                <a:latin typeface="Lub Dub" panose="020B0603030403020204"/>
              </a:rPr>
            </a:br>
            <a:endParaRPr lang="en-US" sz="1000" dirty="0">
              <a:solidFill>
                <a:schemeClr val="tx1"/>
              </a:solidFill>
              <a:latin typeface="Lub Dub" panose="020B060303040302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D02264-D3D8-48F9-9412-3A467B4E51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3986653" y="0"/>
            <a:ext cx="8193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38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A1EAB92E-3930-4F79-BEDA-C938F320E660}"/>
              </a:ext>
            </a:extLst>
          </p:cNvPr>
          <p:cNvGrpSpPr/>
          <p:nvPr/>
        </p:nvGrpSpPr>
        <p:grpSpPr>
          <a:xfrm>
            <a:off x="2338264" y="118844"/>
            <a:ext cx="7412233" cy="1412532"/>
            <a:chOff x="2117038" y="66365"/>
            <a:chExt cx="7412233" cy="141253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9FA330-D905-453A-82FD-87177DF613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8285"/>
            <a:stretch/>
          </p:blipFill>
          <p:spPr>
            <a:xfrm>
              <a:off x="2117038" y="78596"/>
              <a:ext cx="7412233" cy="1347315"/>
            </a:xfrm>
            <a:prstGeom prst="rect">
              <a:avLst/>
            </a:prstGeom>
            <a:gradFill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8ECB68C-C7E8-4F6F-96B8-B2FCF2547E9B}"/>
                </a:ext>
              </a:extLst>
            </p:cNvPr>
            <p:cNvSpPr/>
            <p:nvPr/>
          </p:nvSpPr>
          <p:spPr>
            <a:xfrm>
              <a:off x="2117038" y="66365"/>
              <a:ext cx="1481569" cy="1412532"/>
            </a:xfrm>
            <a:prstGeom prst="roundRect">
              <a:avLst/>
            </a:prstGeom>
            <a:noFill/>
            <a:ln w="63500" cmpd="thickThin">
              <a:solidFill>
                <a:schemeClr val="accent1">
                  <a:shade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481569"/>
                        <a:gd name="connsiteY0" fmla="*/ 235427 h 1412532"/>
                        <a:gd name="connsiteX1" fmla="*/ 235427 w 1481569"/>
                        <a:gd name="connsiteY1" fmla="*/ 0 h 1412532"/>
                        <a:gd name="connsiteX2" fmla="*/ 760999 w 1481569"/>
                        <a:gd name="connsiteY2" fmla="*/ 0 h 1412532"/>
                        <a:gd name="connsiteX3" fmla="*/ 1246142 w 1481569"/>
                        <a:gd name="connsiteY3" fmla="*/ 0 h 1412532"/>
                        <a:gd name="connsiteX4" fmla="*/ 1481569 w 1481569"/>
                        <a:gd name="connsiteY4" fmla="*/ 235427 h 1412532"/>
                        <a:gd name="connsiteX5" fmla="*/ 1481569 w 1481569"/>
                        <a:gd name="connsiteY5" fmla="*/ 687432 h 1412532"/>
                        <a:gd name="connsiteX6" fmla="*/ 1481569 w 1481569"/>
                        <a:gd name="connsiteY6" fmla="*/ 1177105 h 1412532"/>
                        <a:gd name="connsiteX7" fmla="*/ 1246142 w 1481569"/>
                        <a:gd name="connsiteY7" fmla="*/ 1412532 h 1412532"/>
                        <a:gd name="connsiteX8" fmla="*/ 760999 w 1481569"/>
                        <a:gd name="connsiteY8" fmla="*/ 1412532 h 1412532"/>
                        <a:gd name="connsiteX9" fmla="*/ 235427 w 1481569"/>
                        <a:gd name="connsiteY9" fmla="*/ 1412532 h 1412532"/>
                        <a:gd name="connsiteX10" fmla="*/ 0 w 1481569"/>
                        <a:gd name="connsiteY10" fmla="*/ 1177105 h 1412532"/>
                        <a:gd name="connsiteX11" fmla="*/ 0 w 1481569"/>
                        <a:gd name="connsiteY11" fmla="*/ 734516 h 1412532"/>
                        <a:gd name="connsiteX12" fmla="*/ 0 w 1481569"/>
                        <a:gd name="connsiteY12" fmla="*/ 235427 h 14125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481569" h="1412532" extrusionOk="0">
                          <a:moveTo>
                            <a:pt x="0" y="235427"/>
                          </a:moveTo>
                          <a:cubicBezTo>
                            <a:pt x="-5483" y="102022"/>
                            <a:pt x="84755" y="7750"/>
                            <a:pt x="235427" y="0"/>
                          </a:cubicBezTo>
                          <a:cubicBezTo>
                            <a:pt x="399253" y="-1330"/>
                            <a:pt x="499571" y="22912"/>
                            <a:pt x="760999" y="0"/>
                          </a:cubicBezTo>
                          <a:cubicBezTo>
                            <a:pt x="1022427" y="-22912"/>
                            <a:pt x="1006980" y="12818"/>
                            <a:pt x="1246142" y="0"/>
                          </a:cubicBezTo>
                          <a:cubicBezTo>
                            <a:pt x="1354814" y="-11682"/>
                            <a:pt x="1510778" y="119360"/>
                            <a:pt x="1481569" y="235427"/>
                          </a:cubicBezTo>
                          <a:cubicBezTo>
                            <a:pt x="1465105" y="328878"/>
                            <a:pt x="1493562" y="494248"/>
                            <a:pt x="1481569" y="687432"/>
                          </a:cubicBezTo>
                          <a:cubicBezTo>
                            <a:pt x="1469576" y="880616"/>
                            <a:pt x="1488844" y="982314"/>
                            <a:pt x="1481569" y="1177105"/>
                          </a:cubicBezTo>
                          <a:cubicBezTo>
                            <a:pt x="1478258" y="1275556"/>
                            <a:pt x="1361226" y="1433293"/>
                            <a:pt x="1246142" y="1412532"/>
                          </a:cubicBezTo>
                          <a:cubicBezTo>
                            <a:pt x="1046641" y="1405342"/>
                            <a:pt x="874960" y="1406457"/>
                            <a:pt x="760999" y="1412532"/>
                          </a:cubicBezTo>
                          <a:cubicBezTo>
                            <a:pt x="647038" y="1418607"/>
                            <a:pt x="375393" y="1396447"/>
                            <a:pt x="235427" y="1412532"/>
                          </a:cubicBezTo>
                          <a:cubicBezTo>
                            <a:pt x="114430" y="1425968"/>
                            <a:pt x="547" y="1312789"/>
                            <a:pt x="0" y="1177105"/>
                          </a:cubicBezTo>
                          <a:cubicBezTo>
                            <a:pt x="7466" y="980750"/>
                            <a:pt x="-21882" y="864364"/>
                            <a:pt x="0" y="734516"/>
                          </a:cubicBezTo>
                          <a:cubicBezTo>
                            <a:pt x="21882" y="604668"/>
                            <a:pt x="17384" y="467483"/>
                            <a:pt x="0" y="235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4306D87-0208-4829-B6EB-48E9A8FBD950}"/>
              </a:ext>
            </a:extLst>
          </p:cNvPr>
          <p:cNvSpPr txBox="1"/>
          <p:nvPr/>
        </p:nvSpPr>
        <p:spPr>
          <a:xfrm>
            <a:off x="422787" y="2090172"/>
            <a:ext cx="34511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ub Dub Medium" panose="020B0603030403020204" pitchFamily="34" charset="0"/>
              </a:rPr>
              <a:t>PREHOSPITAL</a:t>
            </a:r>
          </a:p>
          <a:p>
            <a:pPr algn="ctr"/>
            <a:r>
              <a:rPr lang="en-US" sz="2800" b="1" dirty="0">
                <a:solidFill>
                  <a:schemeClr val="tx2"/>
                </a:solidFill>
                <a:latin typeface="Lub Dub Medium" panose="020B0603030403020204" pitchFamily="34" charset="0"/>
              </a:rPr>
              <a:t>Distance from health care &amp; increased travel times to stroke-capable hospitals may delay reperfusion &amp; definitive care.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E403D2-0A53-4DC0-8033-DBF113DD037F}"/>
              </a:ext>
            </a:extLst>
          </p:cNvPr>
          <p:cNvGrpSpPr/>
          <p:nvPr/>
        </p:nvGrpSpPr>
        <p:grpSpPr>
          <a:xfrm>
            <a:off x="4365523" y="1555955"/>
            <a:ext cx="7789607" cy="5245570"/>
            <a:chOff x="3968136" y="1201816"/>
            <a:chExt cx="8186994" cy="5599709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77539EDA-6B88-4C8D-A49C-6274F04A8F9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85438374"/>
                </p:ext>
              </p:extLst>
            </p:nvPr>
          </p:nvGraphicFramePr>
          <p:xfrm>
            <a:off x="3968136" y="1201816"/>
            <a:ext cx="8186994" cy="559970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F5F8AC2-5399-4B39-AF21-1647536E9682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>
              <a:off x="9114503" y="5921486"/>
              <a:ext cx="819152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11B291A-09EE-47FF-A893-86C733972FCB}"/>
                </a:ext>
              </a:extLst>
            </p:cNvPr>
            <p:cNvSpPr/>
            <p:nvPr/>
          </p:nvSpPr>
          <p:spPr>
            <a:xfrm>
              <a:off x="9933654" y="5410185"/>
              <a:ext cx="2027288" cy="1022601"/>
            </a:xfrm>
            <a:prstGeom prst="roundRect">
              <a:avLst/>
            </a:prstGeom>
            <a:gradFill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cmpd="thickThin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i="0" u="none" strike="noStrike" baseline="0" dirty="0">
                  <a:latin typeface="Lub Dub" panose="020B0603030403020204"/>
                </a:rPr>
                <a:t>Individual EDs &amp; hospitals,</a:t>
              </a:r>
            </a:p>
            <a:p>
              <a:pPr algn="ctr"/>
              <a:r>
                <a:rPr lang="en-US" sz="1200" b="1" i="0" u="none" strike="noStrike" baseline="0" dirty="0">
                  <a:latin typeface="Lub Dub" panose="020B0603030403020204"/>
                </a:rPr>
                <a:t>policymakers, regulators</a:t>
              </a:r>
              <a:endParaRPr lang="en-US" sz="1200" b="1" dirty="0">
                <a:latin typeface="Lub Dub" panose="020B0603030403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1811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A1EAB92E-3930-4F79-BEDA-C938F320E660}"/>
              </a:ext>
            </a:extLst>
          </p:cNvPr>
          <p:cNvGrpSpPr/>
          <p:nvPr/>
        </p:nvGrpSpPr>
        <p:grpSpPr>
          <a:xfrm>
            <a:off x="2338264" y="118844"/>
            <a:ext cx="7412233" cy="1412532"/>
            <a:chOff x="2117038" y="66365"/>
            <a:chExt cx="7412233" cy="141253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9FA330-D905-453A-82FD-87177DF613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8285"/>
            <a:stretch/>
          </p:blipFill>
          <p:spPr>
            <a:xfrm>
              <a:off x="2117038" y="78596"/>
              <a:ext cx="7412233" cy="1347315"/>
            </a:xfrm>
            <a:prstGeom prst="rect">
              <a:avLst/>
            </a:prstGeom>
            <a:gradFill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8ECB68C-C7E8-4F6F-96B8-B2FCF2547E9B}"/>
                </a:ext>
              </a:extLst>
            </p:cNvPr>
            <p:cNvSpPr/>
            <p:nvPr/>
          </p:nvSpPr>
          <p:spPr>
            <a:xfrm>
              <a:off x="2117038" y="66365"/>
              <a:ext cx="1481569" cy="1412532"/>
            </a:xfrm>
            <a:prstGeom prst="roundRect">
              <a:avLst/>
            </a:prstGeom>
            <a:noFill/>
            <a:ln w="63500" cmpd="thickThin">
              <a:solidFill>
                <a:schemeClr val="accent1">
                  <a:shade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481569"/>
                        <a:gd name="connsiteY0" fmla="*/ 235427 h 1412532"/>
                        <a:gd name="connsiteX1" fmla="*/ 235427 w 1481569"/>
                        <a:gd name="connsiteY1" fmla="*/ 0 h 1412532"/>
                        <a:gd name="connsiteX2" fmla="*/ 760999 w 1481569"/>
                        <a:gd name="connsiteY2" fmla="*/ 0 h 1412532"/>
                        <a:gd name="connsiteX3" fmla="*/ 1246142 w 1481569"/>
                        <a:gd name="connsiteY3" fmla="*/ 0 h 1412532"/>
                        <a:gd name="connsiteX4" fmla="*/ 1481569 w 1481569"/>
                        <a:gd name="connsiteY4" fmla="*/ 235427 h 1412532"/>
                        <a:gd name="connsiteX5" fmla="*/ 1481569 w 1481569"/>
                        <a:gd name="connsiteY5" fmla="*/ 687432 h 1412532"/>
                        <a:gd name="connsiteX6" fmla="*/ 1481569 w 1481569"/>
                        <a:gd name="connsiteY6" fmla="*/ 1177105 h 1412532"/>
                        <a:gd name="connsiteX7" fmla="*/ 1246142 w 1481569"/>
                        <a:gd name="connsiteY7" fmla="*/ 1412532 h 1412532"/>
                        <a:gd name="connsiteX8" fmla="*/ 760999 w 1481569"/>
                        <a:gd name="connsiteY8" fmla="*/ 1412532 h 1412532"/>
                        <a:gd name="connsiteX9" fmla="*/ 235427 w 1481569"/>
                        <a:gd name="connsiteY9" fmla="*/ 1412532 h 1412532"/>
                        <a:gd name="connsiteX10" fmla="*/ 0 w 1481569"/>
                        <a:gd name="connsiteY10" fmla="*/ 1177105 h 1412532"/>
                        <a:gd name="connsiteX11" fmla="*/ 0 w 1481569"/>
                        <a:gd name="connsiteY11" fmla="*/ 734516 h 1412532"/>
                        <a:gd name="connsiteX12" fmla="*/ 0 w 1481569"/>
                        <a:gd name="connsiteY12" fmla="*/ 235427 h 14125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481569" h="1412532" extrusionOk="0">
                          <a:moveTo>
                            <a:pt x="0" y="235427"/>
                          </a:moveTo>
                          <a:cubicBezTo>
                            <a:pt x="-5483" y="102022"/>
                            <a:pt x="84755" y="7750"/>
                            <a:pt x="235427" y="0"/>
                          </a:cubicBezTo>
                          <a:cubicBezTo>
                            <a:pt x="399253" y="-1330"/>
                            <a:pt x="499571" y="22912"/>
                            <a:pt x="760999" y="0"/>
                          </a:cubicBezTo>
                          <a:cubicBezTo>
                            <a:pt x="1022427" y="-22912"/>
                            <a:pt x="1006980" y="12818"/>
                            <a:pt x="1246142" y="0"/>
                          </a:cubicBezTo>
                          <a:cubicBezTo>
                            <a:pt x="1354814" y="-11682"/>
                            <a:pt x="1510778" y="119360"/>
                            <a:pt x="1481569" y="235427"/>
                          </a:cubicBezTo>
                          <a:cubicBezTo>
                            <a:pt x="1465105" y="328878"/>
                            <a:pt x="1493562" y="494248"/>
                            <a:pt x="1481569" y="687432"/>
                          </a:cubicBezTo>
                          <a:cubicBezTo>
                            <a:pt x="1469576" y="880616"/>
                            <a:pt x="1488844" y="982314"/>
                            <a:pt x="1481569" y="1177105"/>
                          </a:cubicBezTo>
                          <a:cubicBezTo>
                            <a:pt x="1478258" y="1275556"/>
                            <a:pt x="1361226" y="1433293"/>
                            <a:pt x="1246142" y="1412532"/>
                          </a:cubicBezTo>
                          <a:cubicBezTo>
                            <a:pt x="1046641" y="1405342"/>
                            <a:pt x="874960" y="1406457"/>
                            <a:pt x="760999" y="1412532"/>
                          </a:cubicBezTo>
                          <a:cubicBezTo>
                            <a:pt x="647038" y="1418607"/>
                            <a:pt x="375393" y="1396447"/>
                            <a:pt x="235427" y="1412532"/>
                          </a:cubicBezTo>
                          <a:cubicBezTo>
                            <a:pt x="114430" y="1425968"/>
                            <a:pt x="547" y="1312789"/>
                            <a:pt x="0" y="1177105"/>
                          </a:cubicBezTo>
                          <a:cubicBezTo>
                            <a:pt x="7466" y="980750"/>
                            <a:pt x="-21882" y="864364"/>
                            <a:pt x="0" y="734516"/>
                          </a:cubicBezTo>
                          <a:cubicBezTo>
                            <a:pt x="21882" y="604668"/>
                            <a:pt x="17384" y="467483"/>
                            <a:pt x="0" y="235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4306D87-0208-4829-B6EB-48E9A8FBD950}"/>
              </a:ext>
            </a:extLst>
          </p:cNvPr>
          <p:cNvSpPr txBox="1"/>
          <p:nvPr/>
        </p:nvSpPr>
        <p:spPr>
          <a:xfrm>
            <a:off x="905347" y="1856995"/>
            <a:ext cx="30329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ub Dub" panose="020B0603030403020204"/>
              </a:rPr>
              <a:t>PREHOSPITAL</a:t>
            </a:r>
          </a:p>
          <a:p>
            <a:pPr algn="ctr"/>
            <a:r>
              <a:rPr lang="en-US" sz="2800" b="1" dirty="0">
                <a:solidFill>
                  <a:schemeClr val="tx2"/>
                </a:solidFill>
                <a:latin typeface="Lub Dub" panose="020B0603030403020204"/>
              </a:rPr>
              <a:t>People living in rural communities have lower odds of arrival by EMS for stroke, despite its the association with improved care &amp; outcomes.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7539EDA-6B88-4C8D-A49C-6274F04A8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6496020"/>
              </p:ext>
            </p:extLst>
          </p:nvPr>
        </p:nvGraphicFramePr>
        <p:xfrm>
          <a:off x="4365523" y="1555955"/>
          <a:ext cx="7789607" cy="524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50370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A1EAB92E-3930-4F79-BEDA-C938F320E660}"/>
              </a:ext>
            </a:extLst>
          </p:cNvPr>
          <p:cNvGrpSpPr/>
          <p:nvPr/>
        </p:nvGrpSpPr>
        <p:grpSpPr>
          <a:xfrm>
            <a:off x="2338264" y="118844"/>
            <a:ext cx="7412233" cy="1412532"/>
            <a:chOff x="2117038" y="66365"/>
            <a:chExt cx="7412233" cy="141253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9FA330-D905-453A-82FD-87177DF613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8285"/>
            <a:stretch/>
          </p:blipFill>
          <p:spPr>
            <a:xfrm>
              <a:off x="2117038" y="78596"/>
              <a:ext cx="7412233" cy="1347315"/>
            </a:xfrm>
            <a:prstGeom prst="rect">
              <a:avLst/>
            </a:prstGeom>
            <a:gradFill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8ECB68C-C7E8-4F6F-96B8-B2FCF2547E9B}"/>
                </a:ext>
              </a:extLst>
            </p:cNvPr>
            <p:cNvSpPr/>
            <p:nvPr/>
          </p:nvSpPr>
          <p:spPr>
            <a:xfrm>
              <a:off x="2117038" y="66365"/>
              <a:ext cx="1481569" cy="1412532"/>
            </a:xfrm>
            <a:prstGeom prst="roundRect">
              <a:avLst/>
            </a:prstGeom>
            <a:noFill/>
            <a:ln w="63500" cmpd="thickThin">
              <a:solidFill>
                <a:schemeClr val="accent1">
                  <a:shade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481569"/>
                        <a:gd name="connsiteY0" fmla="*/ 235427 h 1412532"/>
                        <a:gd name="connsiteX1" fmla="*/ 235427 w 1481569"/>
                        <a:gd name="connsiteY1" fmla="*/ 0 h 1412532"/>
                        <a:gd name="connsiteX2" fmla="*/ 760999 w 1481569"/>
                        <a:gd name="connsiteY2" fmla="*/ 0 h 1412532"/>
                        <a:gd name="connsiteX3" fmla="*/ 1246142 w 1481569"/>
                        <a:gd name="connsiteY3" fmla="*/ 0 h 1412532"/>
                        <a:gd name="connsiteX4" fmla="*/ 1481569 w 1481569"/>
                        <a:gd name="connsiteY4" fmla="*/ 235427 h 1412532"/>
                        <a:gd name="connsiteX5" fmla="*/ 1481569 w 1481569"/>
                        <a:gd name="connsiteY5" fmla="*/ 687432 h 1412532"/>
                        <a:gd name="connsiteX6" fmla="*/ 1481569 w 1481569"/>
                        <a:gd name="connsiteY6" fmla="*/ 1177105 h 1412532"/>
                        <a:gd name="connsiteX7" fmla="*/ 1246142 w 1481569"/>
                        <a:gd name="connsiteY7" fmla="*/ 1412532 h 1412532"/>
                        <a:gd name="connsiteX8" fmla="*/ 760999 w 1481569"/>
                        <a:gd name="connsiteY8" fmla="*/ 1412532 h 1412532"/>
                        <a:gd name="connsiteX9" fmla="*/ 235427 w 1481569"/>
                        <a:gd name="connsiteY9" fmla="*/ 1412532 h 1412532"/>
                        <a:gd name="connsiteX10" fmla="*/ 0 w 1481569"/>
                        <a:gd name="connsiteY10" fmla="*/ 1177105 h 1412532"/>
                        <a:gd name="connsiteX11" fmla="*/ 0 w 1481569"/>
                        <a:gd name="connsiteY11" fmla="*/ 734516 h 1412532"/>
                        <a:gd name="connsiteX12" fmla="*/ 0 w 1481569"/>
                        <a:gd name="connsiteY12" fmla="*/ 235427 h 14125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481569" h="1412532" extrusionOk="0">
                          <a:moveTo>
                            <a:pt x="0" y="235427"/>
                          </a:moveTo>
                          <a:cubicBezTo>
                            <a:pt x="-5483" y="102022"/>
                            <a:pt x="84755" y="7750"/>
                            <a:pt x="235427" y="0"/>
                          </a:cubicBezTo>
                          <a:cubicBezTo>
                            <a:pt x="399253" y="-1330"/>
                            <a:pt x="499571" y="22912"/>
                            <a:pt x="760999" y="0"/>
                          </a:cubicBezTo>
                          <a:cubicBezTo>
                            <a:pt x="1022427" y="-22912"/>
                            <a:pt x="1006980" y="12818"/>
                            <a:pt x="1246142" y="0"/>
                          </a:cubicBezTo>
                          <a:cubicBezTo>
                            <a:pt x="1354814" y="-11682"/>
                            <a:pt x="1510778" y="119360"/>
                            <a:pt x="1481569" y="235427"/>
                          </a:cubicBezTo>
                          <a:cubicBezTo>
                            <a:pt x="1465105" y="328878"/>
                            <a:pt x="1493562" y="494248"/>
                            <a:pt x="1481569" y="687432"/>
                          </a:cubicBezTo>
                          <a:cubicBezTo>
                            <a:pt x="1469576" y="880616"/>
                            <a:pt x="1488844" y="982314"/>
                            <a:pt x="1481569" y="1177105"/>
                          </a:cubicBezTo>
                          <a:cubicBezTo>
                            <a:pt x="1478258" y="1275556"/>
                            <a:pt x="1361226" y="1433293"/>
                            <a:pt x="1246142" y="1412532"/>
                          </a:cubicBezTo>
                          <a:cubicBezTo>
                            <a:pt x="1046641" y="1405342"/>
                            <a:pt x="874960" y="1406457"/>
                            <a:pt x="760999" y="1412532"/>
                          </a:cubicBezTo>
                          <a:cubicBezTo>
                            <a:pt x="647038" y="1418607"/>
                            <a:pt x="375393" y="1396447"/>
                            <a:pt x="235427" y="1412532"/>
                          </a:cubicBezTo>
                          <a:cubicBezTo>
                            <a:pt x="114430" y="1425968"/>
                            <a:pt x="547" y="1312789"/>
                            <a:pt x="0" y="1177105"/>
                          </a:cubicBezTo>
                          <a:cubicBezTo>
                            <a:pt x="7466" y="980750"/>
                            <a:pt x="-21882" y="864364"/>
                            <a:pt x="0" y="734516"/>
                          </a:cubicBezTo>
                          <a:cubicBezTo>
                            <a:pt x="21882" y="604668"/>
                            <a:pt x="17384" y="467483"/>
                            <a:pt x="0" y="235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4306D87-0208-4829-B6EB-48E9A8FBD950}"/>
              </a:ext>
            </a:extLst>
          </p:cNvPr>
          <p:cNvSpPr txBox="1"/>
          <p:nvPr/>
        </p:nvSpPr>
        <p:spPr>
          <a:xfrm>
            <a:off x="851027" y="2238956"/>
            <a:ext cx="30419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ub Dub" panose="020B0603030403020204"/>
              </a:rPr>
              <a:t>PREHOSPITAL</a:t>
            </a:r>
          </a:p>
          <a:p>
            <a:pPr algn="ctr"/>
            <a:r>
              <a:rPr lang="en-US" sz="2800" b="1" dirty="0">
                <a:solidFill>
                  <a:schemeClr val="tx2"/>
                </a:solidFill>
                <a:latin typeface="Lub Dub" panose="020B0603030403020204"/>
              </a:rPr>
              <a:t>Decentralized organization has contributed to variations in training, quality, &amp; accessibility of EMS.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7539EDA-6B88-4C8D-A49C-6274F04A8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8858036"/>
              </p:ext>
            </p:extLst>
          </p:nvPr>
        </p:nvGraphicFramePr>
        <p:xfrm>
          <a:off x="4365523" y="1555955"/>
          <a:ext cx="7789607" cy="524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86124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A1EAB92E-3930-4F79-BEDA-C938F320E660}"/>
              </a:ext>
            </a:extLst>
          </p:cNvPr>
          <p:cNvGrpSpPr/>
          <p:nvPr/>
        </p:nvGrpSpPr>
        <p:grpSpPr>
          <a:xfrm>
            <a:off x="2338264" y="101088"/>
            <a:ext cx="7412233" cy="1412532"/>
            <a:chOff x="2117038" y="66365"/>
            <a:chExt cx="7412233" cy="141253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9FA330-D905-453A-82FD-87177DF613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8285"/>
            <a:stretch/>
          </p:blipFill>
          <p:spPr>
            <a:xfrm>
              <a:off x="2117038" y="78596"/>
              <a:ext cx="7412233" cy="1347315"/>
            </a:xfrm>
            <a:prstGeom prst="rect">
              <a:avLst/>
            </a:prstGeom>
            <a:gradFill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8ECB68C-C7E8-4F6F-96B8-B2FCF2547E9B}"/>
                </a:ext>
              </a:extLst>
            </p:cNvPr>
            <p:cNvSpPr/>
            <p:nvPr/>
          </p:nvSpPr>
          <p:spPr>
            <a:xfrm>
              <a:off x="2117038" y="66365"/>
              <a:ext cx="1481569" cy="1412532"/>
            </a:xfrm>
            <a:prstGeom prst="roundRect">
              <a:avLst/>
            </a:prstGeom>
            <a:noFill/>
            <a:ln w="63500" cmpd="thickThin">
              <a:solidFill>
                <a:schemeClr val="accent1">
                  <a:shade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481569"/>
                        <a:gd name="connsiteY0" fmla="*/ 235427 h 1412532"/>
                        <a:gd name="connsiteX1" fmla="*/ 235427 w 1481569"/>
                        <a:gd name="connsiteY1" fmla="*/ 0 h 1412532"/>
                        <a:gd name="connsiteX2" fmla="*/ 760999 w 1481569"/>
                        <a:gd name="connsiteY2" fmla="*/ 0 h 1412532"/>
                        <a:gd name="connsiteX3" fmla="*/ 1246142 w 1481569"/>
                        <a:gd name="connsiteY3" fmla="*/ 0 h 1412532"/>
                        <a:gd name="connsiteX4" fmla="*/ 1481569 w 1481569"/>
                        <a:gd name="connsiteY4" fmla="*/ 235427 h 1412532"/>
                        <a:gd name="connsiteX5" fmla="*/ 1481569 w 1481569"/>
                        <a:gd name="connsiteY5" fmla="*/ 687432 h 1412532"/>
                        <a:gd name="connsiteX6" fmla="*/ 1481569 w 1481569"/>
                        <a:gd name="connsiteY6" fmla="*/ 1177105 h 1412532"/>
                        <a:gd name="connsiteX7" fmla="*/ 1246142 w 1481569"/>
                        <a:gd name="connsiteY7" fmla="*/ 1412532 h 1412532"/>
                        <a:gd name="connsiteX8" fmla="*/ 760999 w 1481569"/>
                        <a:gd name="connsiteY8" fmla="*/ 1412532 h 1412532"/>
                        <a:gd name="connsiteX9" fmla="*/ 235427 w 1481569"/>
                        <a:gd name="connsiteY9" fmla="*/ 1412532 h 1412532"/>
                        <a:gd name="connsiteX10" fmla="*/ 0 w 1481569"/>
                        <a:gd name="connsiteY10" fmla="*/ 1177105 h 1412532"/>
                        <a:gd name="connsiteX11" fmla="*/ 0 w 1481569"/>
                        <a:gd name="connsiteY11" fmla="*/ 734516 h 1412532"/>
                        <a:gd name="connsiteX12" fmla="*/ 0 w 1481569"/>
                        <a:gd name="connsiteY12" fmla="*/ 235427 h 14125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481569" h="1412532" extrusionOk="0">
                          <a:moveTo>
                            <a:pt x="0" y="235427"/>
                          </a:moveTo>
                          <a:cubicBezTo>
                            <a:pt x="-5483" y="102022"/>
                            <a:pt x="84755" y="7750"/>
                            <a:pt x="235427" y="0"/>
                          </a:cubicBezTo>
                          <a:cubicBezTo>
                            <a:pt x="399253" y="-1330"/>
                            <a:pt x="499571" y="22912"/>
                            <a:pt x="760999" y="0"/>
                          </a:cubicBezTo>
                          <a:cubicBezTo>
                            <a:pt x="1022427" y="-22912"/>
                            <a:pt x="1006980" y="12818"/>
                            <a:pt x="1246142" y="0"/>
                          </a:cubicBezTo>
                          <a:cubicBezTo>
                            <a:pt x="1354814" y="-11682"/>
                            <a:pt x="1510778" y="119360"/>
                            <a:pt x="1481569" y="235427"/>
                          </a:cubicBezTo>
                          <a:cubicBezTo>
                            <a:pt x="1465105" y="328878"/>
                            <a:pt x="1493562" y="494248"/>
                            <a:pt x="1481569" y="687432"/>
                          </a:cubicBezTo>
                          <a:cubicBezTo>
                            <a:pt x="1469576" y="880616"/>
                            <a:pt x="1488844" y="982314"/>
                            <a:pt x="1481569" y="1177105"/>
                          </a:cubicBezTo>
                          <a:cubicBezTo>
                            <a:pt x="1478258" y="1275556"/>
                            <a:pt x="1361226" y="1433293"/>
                            <a:pt x="1246142" y="1412532"/>
                          </a:cubicBezTo>
                          <a:cubicBezTo>
                            <a:pt x="1046641" y="1405342"/>
                            <a:pt x="874960" y="1406457"/>
                            <a:pt x="760999" y="1412532"/>
                          </a:cubicBezTo>
                          <a:cubicBezTo>
                            <a:pt x="647038" y="1418607"/>
                            <a:pt x="375393" y="1396447"/>
                            <a:pt x="235427" y="1412532"/>
                          </a:cubicBezTo>
                          <a:cubicBezTo>
                            <a:pt x="114430" y="1425968"/>
                            <a:pt x="547" y="1312789"/>
                            <a:pt x="0" y="1177105"/>
                          </a:cubicBezTo>
                          <a:cubicBezTo>
                            <a:pt x="7466" y="980750"/>
                            <a:pt x="-21882" y="864364"/>
                            <a:pt x="0" y="734516"/>
                          </a:cubicBezTo>
                          <a:cubicBezTo>
                            <a:pt x="21882" y="604668"/>
                            <a:pt x="17384" y="467483"/>
                            <a:pt x="0" y="235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4306D87-0208-4829-B6EB-48E9A8FBD950}"/>
              </a:ext>
            </a:extLst>
          </p:cNvPr>
          <p:cNvSpPr txBox="1"/>
          <p:nvPr/>
        </p:nvSpPr>
        <p:spPr>
          <a:xfrm>
            <a:off x="2119365" y="6227058"/>
            <a:ext cx="10072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chemeClr val="tx2"/>
              </a:solidFill>
              <a:latin typeface="Lub Dub" panose="020B060303040302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16BA4-15A3-444B-ABDE-7C59549221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01172"/>
            <a:ext cx="5119688" cy="4635960"/>
          </a:xfrm>
        </p:spPr>
        <p:txBody>
          <a:bodyPr>
            <a:normAutofit fontScale="85000" lnSpcReduction="10000"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Lub Dub" panose="020B0603030403020204"/>
              </a:rPr>
              <a:t>PREHOSPITAL INNOVATION WARRANTING FURTHER RESEARCH IN RURAL SETTINGS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100" b="1" dirty="0" err="1">
                <a:solidFill>
                  <a:schemeClr val="tx2"/>
                </a:solidFill>
                <a:latin typeface="Lub Dub" panose="020B0603030403020204"/>
              </a:rPr>
              <a:t>TechnologIES</a:t>
            </a:r>
            <a:r>
              <a:rPr lang="en-US" sz="2100" b="1" dirty="0">
                <a:solidFill>
                  <a:schemeClr val="tx2"/>
                </a:solidFill>
                <a:latin typeface="Lub Dub" panose="020B0603030403020204"/>
              </a:rPr>
              <a:t> to improve stroke detection &amp; identification of stroke from large vessel occlusion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1900" b="1" dirty="0">
                <a:solidFill>
                  <a:schemeClr val="tx2"/>
                </a:solidFill>
                <a:latin typeface="Lub Dub" panose="020B0603030403020204"/>
              </a:rPr>
              <a:t>Prehospital telemedicine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1900" b="1" dirty="0">
                <a:solidFill>
                  <a:schemeClr val="tx2"/>
                </a:solidFill>
                <a:latin typeface="Lub Dub" panose="020B0603030403020204"/>
              </a:rPr>
              <a:t>Smartphone applications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1900" b="1" dirty="0">
                <a:solidFill>
                  <a:schemeClr val="tx2"/>
                </a:solidFill>
                <a:latin typeface="Lub Dub" panose="020B0603030403020204"/>
              </a:rPr>
              <a:t>Artificial intelligence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100" b="1" dirty="0">
                <a:solidFill>
                  <a:schemeClr val="tx2"/>
                </a:solidFill>
                <a:latin typeface="Lub Dub" panose="020B0603030403020204"/>
              </a:rPr>
              <a:t>Live </a:t>
            </a:r>
            <a:r>
              <a:rPr lang="en-US" sz="2100" b="1" dirty="0" err="1">
                <a:solidFill>
                  <a:schemeClr val="tx2"/>
                </a:solidFill>
                <a:latin typeface="Lub Dub" panose="020B0603030403020204"/>
              </a:rPr>
              <a:t>geomapping</a:t>
            </a:r>
            <a:r>
              <a:rPr lang="en-US" sz="2100" b="1" dirty="0">
                <a:solidFill>
                  <a:schemeClr val="tx2"/>
                </a:solidFill>
                <a:latin typeface="Lub Dub" panose="020B0603030403020204"/>
              </a:rPr>
              <a:t>-based 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100" b="1" dirty="0">
                <a:solidFill>
                  <a:schemeClr val="tx2"/>
                </a:solidFill>
                <a:latin typeface="Lub Dub" panose="020B0603030403020204"/>
              </a:rPr>
              <a:t>Optimizing prehospital routing decisions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100" b="1" dirty="0">
                <a:solidFill>
                  <a:schemeClr val="tx2"/>
                </a:solidFill>
                <a:latin typeface="Lub Dub" panose="020B0603030403020204"/>
              </a:rPr>
              <a:t>Mobile stroke units in collaboration with another ambulance or transferring ED’s</a:t>
            </a:r>
          </a:p>
          <a:p>
            <a:endParaRPr lang="en-US" sz="1800" b="1" dirty="0">
              <a:solidFill>
                <a:schemeClr val="accent1"/>
              </a:solidFill>
              <a:latin typeface="Lub Dub" panose="020B0603030403020204"/>
            </a:endParaRP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FC3B80-6C72-4167-B7E4-B24C8E67D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701172"/>
            <a:ext cx="5119687" cy="4635960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Lub Dub" panose="020B0603030403020204"/>
              </a:rPr>
              <a:t>Success &amp; priorities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100" b="1" dirty="0">
                <a:solidFill>
                  <a:schemeClr val="tx2"/>
                </a:solidFill>
                <a:latin typeface="Lub Dub" panose="020B0603030403020204"/>
              </a:rPr>
              <a:t>Success dependent on recognizing varying regional resources &amp; adapting efforts to local environments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100" b="1" dirty="0">
                <a:solidFill>
                  <a:schemeClr val="tx2"/>
                </a:solidFill>
                <a:latin typeface="Lub Dub" panose="020B0603030403020204"/>
              </a:rPr>
              <a:t>Priorities</a:t>
            </a:r>
          </a:p>
          <a:p>
            <a:pPr marL="577850" lvl="1" indent="-342900">
              <a:buFont typeface="Wingdings" panose="05000000000000000000" pitchFamily="2" charset="2"/>
              <a:buChar char="§"/>
            </a:pPr>
            <a:r>
              <a:rPr lang="en-US" sz="2100" b="1" dirty="0">
                <a:latin typeface="Lub Dub" panose="020B0603030403020204"/>
              </a:rPr>
              <a:t>Establishing &amp; standardizing prehospital protocols &amp; regulation</a:t>
            </a:r>
          </a:p>
          <a:p>
            <a:pPr marL="577850" lvl="1" indent="-342900">
              <a:buFont typeface="Wingdings" panose="05000000000000000000" pitchFamily="2" charset="2"/>
              <a:buChar char="§"/>
            </a:pPr>
            <a:r>
              <a:rPr lang="en-US" sz="2100" b="1" dirty="0">
                <a:solidFill>
                  <a:schemeClr val="tx2"/>
                </a:solidFill>
                <a:latin typeface="Lub Dub" panose="020B0603030403020204"/>
              </a:rPr>
              <a:t>Dev</a:t>
            </a:r>
            <a:r>
              <a:rPr lang="en-US" sz="2100" b="1" dirty="0">
                <a:latin typeface="Lub Dub" panose="020B0603030403020204"/>
              </a:rPr>
              <a:t>eloping effective behavioral theory-informed training strategies</a:t>
            </a:r>
          </a:p>
          <a:p>
            <a:pPr marL="577850" lvl="1" indent="-342900">
              <a:buFont typeface="Wingdings" panose="05000000000000000000" pitchFamily="2" charset="2"/>
              <a:buChar char="§"/>
            </a:pPr>
            <a:r>
              <a:rPr lang="en-US" sz="2100" b="1" dirty="0">
                <a:solidFill>
                  <a:schemeClr val="tx2"/>
                </a:solidFill>
                <a:latin typeface="Lub Dub" panose="020B0603030403020204"/>
              </a:rPr>
              <a:t>Evolving methods of funding EMS in low-resource settings</a:t>
            </a:r>
          </a:p>
          <a:p>
            <a:endParaRPr lang="en-US" sz="2400" b="1" dirty="0">
              <a:solidFill>
                <a:schemeClr val="accent1"/>
              </a:solidFill>
              <a:latin typeface="Lub Dub" panose="020B0603030403020204"/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26790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A1EAB92E-3930-4F79-BEDA-C938F320E660}"/>
              </a:ext>
            </a:extLst>
          </p:cNvPr>
          <p:cNvGrpSpPr/>
          <p:nvPr/>
        </p:nvGrpSpPr>
        <p:grpSpPr>
          <a:xfrm>
            <a:off x="2338264" y="107925"/>
            <a:ext cx="7412233" cy="1424880"/>
            <a:chOff x="2117038" y="78596"/>
            <a:chExt cx="7412233" cy="14248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9FA330-D905-453A-82FD-87177DF613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8285"/>
            <a:stretch/>
          </p:blipFill>
          <p:spPr>
            <a:xfrm>
              <a:off x="2117038" y="78596"/>
              <a:ext cx="7412233" cy="1347315"/>
            </a:xfrm>
            <a:prstGeom prst="rect">
              <a:avLst/>
            </a:prstGeom>
            <a:gradFill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8ECB68C-C7E8-4F6F-96B8-B2FCF2547E9B}"/>
                </a:ext>
              </a:extLst>
            </p:cNvPr>
            <p:cNvSpPr/>
            <p:nvPr/>
          </p:nvSpPr>
          <p:spPr>
            <a:xfrm>
              <a:off x="3311132" y="90944"/>
              <a:ext cx="1481569" cy="1412532"/>
            </a:xfrm>
            <a:prstGeom prst="roundRect">
              <a:avLst/>
            </a:prstGeom>
            <a:noFill/>
            <a:ln w="63500" cmpd="thickThin">
              <a:solidFill>
                <a:schemeClr val="accent1">
                  <a:shade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481569"/>
                        <a:gd name="connsiteY0" fmla="*/ 235427 h 1412532"/>
                        <a:gd name="connsiteX1" fmla="*/ 235427 w 1481569"/>
                        <a:gd name="connsiteY1" fmla="*/ 0 h 1412532"/>
                        <a:gd name="connsiteX2" fmla="*/ 760999 w 1481569"/>
                        <a:gd name="connsiteY2" fmla="*/ 0 h 1412532"/>
                        <a:gd name="connsiteX3" fmla="*/ 1246142 w 1481569"/>
                        <a:gd name="connsiteY3" fmla="*/ 0 h 1412532"/>
                        <a:gd name="connsiteX4" fmla="*/ 1481569 w 1481569"/>
                        <a:gd name="connsiteY4" fmla="*/ 235427 h 1412532"/>
                        <a:gd name="connsiteX5" fmla="*/ 1481569 w 1481569"/>
                        <a:gd name="connsiteY5" fmla="*/ 687432 h 1412532"/>
                        <a:gd name="connsiteX6" fmla="*/ 1481569 w 1481569"/>
                        <a:gd name="connsiteY6" fmla="*/ 1177105 h 1412532"/>
                        <a:gd name="connsiteX7" fmla="*/ 1246142 w 1481569"/>
                        <a:gd name="connsiteY7" fmla="*/ 1412532 h 1412532"/>
                        <a:gd name="connsiteX8" fmla="*/ 760999 w 1481569"/>
                        <a:gd name="connsiteY8" fmla="*/ 1412532 h 1412532"/>
                        <a:gd name="connsiteX9" fmla="*/ 235427 w 1481569"/>
                        <a:gd name="connsiteY9" fmla="*/ 1412532 h 1412532"/>
                        <a:gd name="connsiteX10" fmla="*/ 0 w 1481569"/>
                        <a:gd name="connsiteY10" fmla="*/ 1177105 h 1412532"/>
                        <a:gd name="connsiteX11" fmla="*/ 0 w 1481569"/>
                        <a:gd name="connsiteY11" fmla="*/ 734516 h 1412532"/>
                        <a:gd name="connsiteX12" fmla="*/ 0 w 1481569"/>
                        <a:gd name="connsiteY12" fmla="*/ 235427 h 14125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481569" h="1412532" extrusionOk="0">
                          <a:moveTo>
                            <a:pt x="0" y="235427"/>
                          </a:moveTo>
                          <a:cubicBezTo>
                            <a:pt x="-5483" y="102022"/>
                            <a:pt x="84755" y="7750"/>
                            <a:pt x="235427" y="0"/>
                          </a:cubicBezTo>
                          <a:cubicBezTo>
                            <a:pt x="399253" y="-1330"/>
                            <a:pt x="499571" y="22912"/>
                            <a:pt x="760999" y="0"/>
                          </a:cubicBezTo>
                          <a:cubicBezTo>
                            <a:pt x="1022427" y="-22912"/>
                            <a:pt x="1006980" y="12818"/>
                            <a:pt x="1246142" y="0"/>
                          </a:cubicBezTo>
                          <a:cubicBezTo>
                            <a:pt x="1354814" y="-11682"/>
                            <a:pt x="1510778" y="119360"/>
                            <a:pt x="1481569" y="235427"/>
                          </a:cubicBezTo>
                          <a:cubicBezTo>
                            <a:pt x="1465105" y="328878"/>
                            <a:pt x="1493562" y="494248"/>
                            <a:pt x="1481569" y="687432"/>
                          </a:cubicBezTo>
                          <a:cubicBezTo>
                            <a:pt x="1469576" y="880616"/>
                            <a:pt x="1488844" y="982314"/>
                            <a:pt x="1481569" y="1177105"/>
                          </a:cubicBezTo>
                          <a:cubicBezTo>
                            <a:pt x="1478258" y="1275556"/>
                            <a:pt x="1361226" y="1433293"/>
                            <a:pt x="1246142" y="1412532"/>
                          </a:cubicBezTo>
                          <a:cubicBezTo>
                            <a:pt x="1046641" y="1405342"/>
                            <a:pt x="874960" y="1406457"/>
                            <a:pt x="760999" y="1412532"/>
                          </a:cubicBezTo>
                          <a:cubicBezTo>
                            <a:pt x="647038" y="1418607"/>
                            <a:pt x="375393" y="1396447"/>
                            <a:pt x="235427" y="1412532"/>
                          </a:cubicBezTo>
                          <a:cubicBezTo>
                            <a:pt x="114430" y="1425968"/>
                            <a:pt x="547" y="1312789"/>
                            <a:pt x="0" y="1177105"/>
                          </a:cubicBezTo>
                          <a:cubicBezTo>
                            <a:pt x="7466" y="980750"/>
                            <a:pt x="-21882" y="864364"/>
                            <a:pt x="0" y="734516"/>
                          </a:cubicBezTo>
                          <a:cubicBezTo>
                            <a:pt x="21882" y="604668"/>
                            <a:pt x="17384" y="467483"/>
                            <a:pt x="0" y="235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4306D87-0208-4829-B6EB-48E9A8FBD950}"/>
              </a:ext>
            </a:extLst>
          </p:cNvPr>
          <p:cNvSpPr txBox="1"/>
          <p:nvPr/>
        </p:nvSpPr>
        <p:spPr>
          <a:xfrm>
            <a:off x="134546" y="2090172"/>
            <a:ext cx="39591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ub Dub" panose="020B0603030403020204"/>
              </a:rPr>
              <a:t>THROMBOLYSIS/ED CARE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latin typeface="Lub Dub" panose="020B0603030403020204"/>
              </a:rPr>
              <a:t>Variability in neurologic training in emergency medicine residencies may contribute to decreased use of thrombolysis without institutional structure &amp; support of established stroke protocols &amp; processes</a:t>
            </a:r>
            <a:r>
              <a:rPr lang="en-US" sz="2800" b="1" dirty="0">
                <a:solidFill>
                  <a:schemeClr val="tx2"/>
                </a:solidFill>
                <a:latin typeface="Lub Dub" panose="020B0603030403020204"/>
              </a:rPr>
              <a:t>.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E403D2-0A53-4DC0-8033-DBF113DD037F}"/>
              </a:ext>
            </a:extLst>
          </p:cNvPr>
          <p:cNvGrpSpPr/>
          <p:nvPr/>
        </p:nvGrpSpPr>
        <p:grpSpPr>
          <a:xfrm>
            <a:off x="4180762" y="1678329"/>
            <a:ext cx="7974369" cy="5123196"/>
            <a:chOff x="3584986" y="1201816"/>
            <a:chExt cx="8570144" cy="5599709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77539EDA-6B88-4C8D-A49C-6274F04A8F9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02531254"/>
                </p:ext>
              </p:extLst>
            </p:nvPr>
          </p:nvGraphicFramePr>
          <p:xfrm>
            <a:off x="3584986" y="1201816"/>
            <a:ext cx="8570144" cy="559970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F5F8AC2-5399-4B39-AF21-1647536E9682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>
              <a:off x="8832127" y="3460367"/>
              <a:ext cx="974508" cy="2547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11B291A-09EE-47FF-A893-86C733972FCB}"/>
                </a:ext>
              </a:extLst>
            </p:cNvPr>
            <p:cNvSpPr/>
            <p:nvPr/>
          </p:nvSpPr>
          <p:spPr>
            <a:xfrm>
              <a:off x="9806636" y="3180013"/>
              <a:ext cx="1900102" cy="565800"/>
            </a:xfrm>
            <a:prstGeom prst="roundRect">
              <a:avLst/>
            </a:prstGeom>
            <a:gradFill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cmpd="thickThin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i="0" u="none" strike="noStrike" baseline="0" dirty="0">
                  <a:latin typeface="Lub Dub" panose="020B0603030403020204"/>
                </a:rPr>
                <a:t>Support of regional CSCs or sites’ frequent transfer-receiving hospitals</a:t>
              </a:r>
              <a:endParaRPr lang="en-US" sz="1000" b="1" dirty="0">
                <a:latin typeface="Lub Dub" panose="020B0603030403020204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4BD9E4-5DF3-4E73-AB29-A0EB168037DE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9063135" y="4403293"/>
            <a:ext cx="906763" cy="233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D6C4C6E-4CFA-47E0-A1C9-133C6919A65A}"/>
              </a:ext>
            </a:extLst>
          </p:cNvPr>
          <p:cNvSpPr/>
          <p:nvPr/>
        </p:nvSpPr>
        <p:spPr>
          <a:xfrm>
            <a:off x="9969898" y="4146796"/>
            <a:ext cx="1768012" cy="517653"/>
          </a:xfrm>
          <a:prstGeom prst="roundRect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cmpd="thickThin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0" u="none" strike="noStrike" baseline="0" dirty="0">
                <a:latin typeface="Lub Dub" panose="020B0603030403020204"/>
              </a:rPr>
              <a:t>Individual EDs &amp; hospitals</a:t>
            </a:r>
            <a:endParaRPr lang="en-US" sz="1200" b="1" dirty="0">
              <a:latin typeface="Lub Dub" panose="020B0603030403020204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0BD791-3346-457E-B040-CF188F233C39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9063135" y="5016003"/>
            <a:ext cx="906763" cy="233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D216FED-1F54-40A3-A79B-794913E149CD}"/>
              </a:ext>
            </a:extLst>
          </p:cNvPr>
          <p:cNvSpPr/>
          <p:nvPr/>
        </p:nvSpPr>
        <p:spPr>
          <a:xfrm>
            <a:off x="9969898" y="4759506"/>
            <a:ext cx="1768012" cy="517653"/>
          </a:xfrm>
          <a:prstGeom prst="roundRect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cmpd="thickThin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0" u="none" strike="noStrike" baseline="0" dirty="0">
                <a:latin typeface="Lub Dub" panose="020B0603030403020204"/>
              </a:rPr>
              <a:t>Policymakers, state departments of</a:t>
            </a:r>
          </a:p>
          <a:p>
            <a:pPr algn="ctr"/>
            <a:r>
              <a:rPr lang="en-US" sz="1000" b="1" i="0" u="none" strike="noStrike" baseline="0" dirty="0">
                <a:latin typeface="Lub Dub" panose="020B0603030403020204"/>
              </a:rPr>
              <a:t>public health</a:t>
            </a:r>
            <a:endParaRPr lang="en-US" sz="1000" b="1" dirty="0">
              <a:latin typeface="Lub Dub" panose="020B0603030403020204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9BD555D-F1F6-4DA0-B057-17E042ACE244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9063135" y="5661778"/>
            <a:ext cx="906763" cy="233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B3B8787-0F1D-463C-8E06-8FC204246244}"/>
              </a:ext>
            </a:extLst>
          </p:cNvPr>
          <p:cNvSpPr/>
          <p:nvPr/>
        </p:nvSpPr>
        <p:spPr>
          <a:xfrm>
            <a:off x="9969898" y="5405281"/>
            <a:ext cx="1768012" cy="517653"/>
          </a:xfrm>
          <a:prstGeom prst="roundRect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cmpd="thickThin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i="0" u="none" strike="noStrike" baseline="0" dirty="0">
                <a:latin typeface="Lub Dub" panose="020B0603030403020204"/>
              </a:rPr>
              <a:t>Individual EDs &amp; hospitals with support of regional CSCs or frequent transfer-receiving centers</a:t>
            </a:r>
            <a:endParaRPr lang="en-US" sz="900" b="1" dirty="0">
              <a:latin typeface="Lub Dub" panose="020B0603030403020204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7CC9987-ECF6-48BE-8449-887BAEFCE685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9063135" y="6274027"/>
            <a:ext cx="906763" cy="233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A2D8691-E1F0-479B-88C1-DBF348A194C4}"/>
              </a:ext>
            </a:extLst>
          </p:cNvPr>
          <p:cNvSpPr/>
          <p:nvPr/>
        </p:nvSpPr>
        <p:spPr>
          <a:xfrm>
            <a:off x="9969898" y="6017530"/>
            <a:ext cx="1768012" cy="517653"/>
          </a:xfrm>
          <a:prstGeom prst="roundRect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cmpd="thickThin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i="0" u="none" strike="noStrike" baseline="0" dirty="0">
                <a:latin typeface="Lub Dub" panose="020B0603030403020204"/>
              </a:rPr>
              <a:t>Research funding related to implementation, payment policy changes for better incentivization</a:t>
            </a:r>
            <a:endParaRPr lang="en-US" sz="900" b="1" dirty="0">
              <a:latin typeface="Lub Dub" panose="020B06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525323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7539EDA-6B88-4C8D-A49C-6274F04A8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8960240"/>
              </p:ext>
            </p:extLst>
          </p:nvPr>
        </p:nvGraphicFramePr>
        <p:xfrm>
          <a:off x="4365523" y="1555955"/>
          <a:ext cx="7789607" cy="524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73A544FC-0749-46A9-9C55-A8B5CB0D3603}"/>
              </a:ext>
            </a:extLst>
          </p:cNvPr>
          <p:cNvGrpSpPr/>
          <p:nvPr/>
        </p:nvGrpSpPr>
        <p:grpSpPr>
          <a:xfrm>
            <a:off x="2338264" y="107925"/>
            <a:ext cx="7412233" cy="1424880"/>
            <a:chOff x="2117038" y="78596"/>
            <a:chExt cx="7412233" cy="142488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6CBA896-B04F-46E7-982E-7D9CB7453C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78285"/>
            <a:stretch/>
          </p:blipFill>
          <p:spPr>
            <a:xfrm>
              <a:off x="2117038" y="78596"/>
              <a:ext cx="7412233" cy="1347315"/>
            </a:xfrm>
            <a:prstGeom prst="rect">
              <a:avLst/>
            </a:prstGeom>
            <a:gradFill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844350E-C85D-4A93-94B0-CABCC53C9E27}"/>
                </a:ext>
              </a:extLst>
            </p:cNvPr>
            <p:cNvSpPr/>
            <p:nvPr/>
          </p:nvSpPr>
          <p:spPr>
            <a:xfrm>
              <a:off x="3311132" y="90944"/>
              <a:ext cx="1481569" cy="1412532"/>
            </a:xfrm>
            <a:prstGeom prst="roundRect">
              <a:avLst/>
            </a:prstGeom>
            <a:noFill/>
            <a:ln w="63500" cmpd="thickThin">
              <a:solidFill>
                <a:schemeClr val="accent1">
                  <a:shade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481569"/>
                        <a:gd name="connsiteY0" fmla="*/ 235427 h 1412532"/>
                        <a:gd name="connsiteX1" fmla="*/ 235427 w 1481569"/>
                        <a:gd name="connsiteY1" fmla="*/ 0 h 1412532"/>
                        <a:gd name="connsiteX2" fmla="*/ 760999 w 1481569"/>
                        <a:gd name="connsiteY2" fmla="*/ 0 h 1412532"/>
                        <a:gd name="connsiteX3" fmla="*/ 1246142 w 1481569"/>
                        <a:gd name="connsiteY3" fmla="*/ 0 h 1412532"/>
                        <a:gd name="connsiteX4" fmla="*/ 1481569 w 1481569"/>
                        <a:gd name="connsiteY4" fmla="*/ 235427 h 1412532"/>
                        <a:gd name="connsiteX5" fmla="*/ 1481569 w 1481569"/>
                        <a:gd name="connsiteY5" fmla="*/ 687432 h 1412532"/>
                        <a:gd name="connsiteX6" fmla="*/ 1481569 w 1481569"/>
                        <a:gd name="connsiteY6" fmla="*/ 1177105 h 1412532"/>
                        <a:gd name="connsiteX7" fmla="*/ 1246142 w 1481569"/>
                        <a:gd name="connsiteY7" fmla="*/ 1412532 h 1412532"/>
                        <a:gd name="connsiteX8" fmla="*/ 760999 w 1481569"/>
                        <a:gd name="connsiteY8" fmla="*/ 1412532 h 1412532"/>
                        <a:gd name="connsiteX9" fmla="*/ 235427 w 1481569"/>
                        <a:gd name="connsiteY9" fmla="*/ 1412532 h 1412532"/>
                        <a:gd name="connsiteX10" fmla="*/ 0 w 1481569"/>
                        <a:gd name="connsiteY10" fmla="*/ 1177105 h 1412532"/>
                        <a:gd name="connsiteX11" fmla="*/ 0 w 1481569"/>
                        <a:gd name="connsiteY11" fmla="*/ 734516 h 1412532"/>
                        <a:gd name="connsiteX12" fmla="*/ 0 w 1481569"/>
                        <a:gd name="connsiteY12" fmla="*/ 235427 h 14125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481569" h="1412532" extrusionOk="0">
                          <a:moveTo>
                            <a:pt x="0" y="235427"/>
                          </a:moveTo>
                          <a:cubicBezTo>
                            <a:pt x="-5483" y="102022"/>
                            <a:pt x="84755" y="7750"/>
                            <a:pt x="235427" y="0"/>
                          </a:cubicBezTo>
                          <a:cubicBezTo>
                            <a:pt x="399253" y="-1330"/>
                            <a:pt x="499571" y="22912"/>
                            <a:pt x="760999" y="0"/>
                          </a:cubicBezTo>
                          <a:cubicBezTo>
                            <a:pt x="1022427" y="-22912"/>
                            <a:pt x="1006980" y="12818"/>
                            <a:pt x="1246142" y="0"/>
                          </a:cubicBezTo>
                          <a:cubicBezTo>
                            <a:pt x="1354814" y="-11682"/>
                            <a:pt x="1510778" y="119360"/>
                            <a:pt x="1481569" y="235427"/>
                          </a:cubicBezTo>
                          <a:cubicBezTo>
                            <a:pt x="1465105" y="328878"/>
                            <a:pt x="1493562" y="494248"/>
                            <a:pt x="1481569" y="687432"/>
                          </a:cubicBezTo>
                          <a:cubicBezTo>
                            <a:pt x="1469576" y="880616"/>
                            <a:pt x="1488844" y="982314"/>
                            <a:pt x="1481569" y="1177105"/>
                          </a:cubicBezTo>
                          <a:cubicBezTo>
                            <a:pt x="1478258" y="1275556"/>
                            <a:pt x="1361226" y="1433293"/>
                            <a:pt x="1246142" y="1412532"/>
                          </a:cubicBezTo>
                          <a:cubicBezTo>
                            <a:pt x="1046641" y="1405342"/>
                            <a:pt x="874960" y="1406457"/>
                            <a:pt x="760999" y="1412532"/>
                          </a:cubicBezTo>
                          <a:cubicBezTo>
                            <a:pt x="647038" y="1418607"/>
                            <a:pt x="375393" y="1396447"/>
                            <a:pt x="235427" y="1412532"/>
                          </a:cubicBezTo>
                          <a:cubicBezTo>
                            <a:pt x="114430" y="1425968"/>
                            <a:pt x="547" y="1312789"/>
                            <a:pt x="0" y="1177105"/>
                          </a:cubicBezTo>
                          <a:cubicBezTo>
                            <a:pt x="7466" y="980750"/>
                            <a:pt x="-21882" y="864364"/>
                            <a:pt x="0" y="734516"/>
                          </a:cubicBezTo>
                          <a:cubicBezTo>
                            <a:pt x="21882" y="604668"/>
                            <a:pt x="17384" y="467483"/>
                            <a:pt x="0" y="235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8B612B5-D520-44FE-A90C-D528BBA3FC4B}"/>
              </a:ext>
            </a:extLst>
          </p:cNvPr>
          <p:cNvSpPr txBox="1"/>
          <p:nvPr/>
        </p:nvSpPr>
        <p:spPr>
          <a:xfrm>
            <a:off x="221632" y="2090172"/>
            <a:ext cx="379810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ub Dub" panose="020B0603030403020204"/>
              </a:rPr>
              <a:t>THROMBOLYSIS/ED CARE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latin typeface="Lub Dub" panose="020B0603030403020204"/>
              </a:rPr>
              <a:t>Staffing shortages &amp; reliance on per diem or traveler staffing with less familiarity with local systems of care can accentuate challenges in hyperacute stroke care delivery in the rural setting. </a:t>
            </a:r>
          </a:p>
        </p:txBody>
      </p:sp>
    </p:spTree>
    <p:extLst>
      <p:ext uri="{BB962C8B-B14F-4D97-AF65-F5344CB8AC3E}">
        <p14:creationId xmlns:p14="http://schemas.microsoft.com/office/powerpoint/2010/main" val="2450623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7539EDA-6B88-4C8D-A49C-6274F04A8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9896653"/>
              </p:ext>
            </p:extLst>
          </p:nvPr>
        </p:nvGraphicFramePr>
        <p:xfrm>
          <a:off x="4365523" y="1555955"/>
          <a:ext cx="7789607" cy="524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73A544FC-0749-46A9-9C55-A8B5CB0D3603}"/>
              </a:ext>
            </a:extLst>
          </p:cNvPr>
          <p:cNvGrpSpPr/>
          <p:nvPr/>
        </p:nvGrpSpPr>
        <p:grpSpPr>
          <a:xfrm>
            <a:off x="2338264" y="107925"/>
            <a:ext cx="7412233" cy="1424880"/>
            <a:chOff x="2117038" y="78596"/>
            <a:chExt cx="7412233" cy="142488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6CBA896-B04F-46E7-982E-7D9CB7453C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78285"/>
            <a:stretch/>
          </p:blipFill>
          <p:spPr>
            <a:xfrm>
              <a:off x="2117038" y="78596"/>
              <a:ext cx="7412233" cy="1347315"/>
            </a:xfrm>
            <a:prstGeom prst="rect">
              <a:avLst/>
            </a:prstGeom>
            <a:gradFill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844350E-C85D-4A93-94B0-CABCC53C9E27}"/>
                </a:ext>
              </a:extLst>
            </p:cNvPr>
            <p:cNvSpPr/>
            <p:nvPr/>
          </p:nvSpPr>
          <p:spPr>
            <a:xfrm>
              <a:off x="3311132" y="90944"/>
              <a:ext cx="1481569" cy="1412532"/>
            </a:xfrm>
            <a:prstGeom prst="roundRect">
              <a:avLst/>
            </a:prstGeom>
            <a:noFill/>
            <a:ln w="63500" cmpd="thickThin">
              <a:solidFill>
                <a:schemeClr val="accent1">
                  <a:shade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481569"/>
                        <a:gd name="connsiteY0" fmla="*/ 235427 h 1412532"/>
                        <a:gd name="connsiteX1" fmla="*/ 235427 w 1481569"/>
                        <a:gd name="connsiteY1" fmla="*/ 0 h 1412532"/>
                        <a:gd name="connsiteX2" fmla="*/ 760999 w 1481569"/>
                        <a:gd name="connsiteY2" fmla="*/ 0 h 1412532"/>
                        <a:gd name="connsiteX3" fmla="*/ 1246142 w 1481569"/>
                        <a:gd name="connsiteY3" fmla="*/ 0 h 1412532"/>
                        <a:gd name="connsiteX4" fmla="*/ 1481569 w 1481569"/>
                        <a:gd name="connsiteY4" fmla="*/ 235427 h 1412532"/>
                        <a:gd name="connsiteX5" fmla="*/ 1481569 w 1481569"/>
                        <a:gd name="connsiteY5" fmla="*/ 687432 h 1412532"/>
                        <a:gd name="connsiteX6" fmla="*/ 1481569 w 1481569"/>
                        <a:gd name="connsiteY6" fmla="*/ 1177105 h 1412532"/>
                        <a:gd name="connsiteX7" fmla="*/ 1246142 w 1481569"/>
                        <a:gd name="connsiteY7" fmla="*/ 1412532 h 1412532"/>
                        <a:gd name="connsiteX8" fmla="*/ 760999 w 1481569"/>
                        <a:gd name="connsiteY8" fmla="*/ 1412532 h 1412532"/>
                        <a:gd name="connsiteX9" fmla="*/ 235427 w 1481569"/>
                        <a:gd name="connsiteY9" fmla="*/ 1412532 h 1412532"/>
                        <a:gd name="connsiteX10" fmla="*/ 0 w 1481569"/>
                        <a:gd name="connsiteY10" fmla="*/ 1177105 h 1412532"/>
                        <a:gd name="connsiteX11" fmla="*/ 0 w 1481569"/>
                        <a:gd name="connsiteY11" fmla="*/ 734516 h 1412532"/>
                        <a:gd name="connsiteX12" fmla="*/ 0 w 1481569"/>
                        <a:gd name="connsiteY12" fmla="*/ 235427 h 14125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481569" h="1412532" extrusionOk="0">
                          <a:moveTo>
                            <a:pt x="0" y="235427"/>
                          </a:moveTo>
                          <a:cubicBezTo>
                            <a:pt x="-5483" y="102022"/>
                            <a:pt x="84755" y="7750"/>
                            <a:pt x="235427" y="0"/>
                          </a:cubicBezTo>
                          <a:cubicBezTo>
                            <a:pt x="399253" y="-1330"/>
                            <a:pt x="499571" y="22912"/>
                            <a:pt x="760999" y="0"/>
                          </a:cubicBezTo>
                          <a:cubicBezTo>
                            <a:pt x="1022427" y="-22912"/>
                            <a:pt x="1006980" y="12818"/>
                            <a:pt x="1246142" y="0"/>
                          </a:cubicBezTo>
                          <a:cubicBezTo>
                            <a:pt x="1354814" y="-11682"/>
                            <a:pt x="1510778" y="119360"/>
                            <a:pt x="1481569" y="235427"/>
                          </a:cubicBezTo>
                          <a:cubicBezTo>
                            <a:pt x="1465105" y="328878"/>
                            <a:pt x="1493562" y="494248"/>
                            <a:pt x="1481569" y="687432"/>
                          </a:cubicBezTo>
                          <a:cubicBezTo>
                            <a:pt x="1469576" y="880616"/>
                            <a:pt x="1488844" y="982314"/>
                            <a:pt x="1481569" y="1177105"/>
                          </a:cubicBezTo>
                          <a:cubicBezTo>
                            <a:pt x="1478258" y="1275556"/>
                            <a:pt x="1361226" y="1433293"/>
                            <a:pt x="1246142" y="1412532"/>
                          </a:cubicBezTo>
                          <a:cubicBezTo>
                            <a:pt x="1046641" y="1405342"/>
                            <a:pt x="874960" y="1406457"/>
                            <a:pt x="760999" y="1412532"/>
                          </a:cubicBezTo>
                          <a:cubicBezTo>
                            <a:pt x="647038" y="1418607"/>
                            <a:pt x="375393" y="1396447"/>
                            <a:pt x="235427" y="1412532"/>
                          </a:cubicBezTo>
                          <a:cubicBezTo>
                            <a:pt x="114430" y="1425968"/>
                            <a:pt x="547" y="1312789"/>
                            <a:pt x="0" y="1177105"/>
                          </a:cubicBezTo>
                          <a:cubicBezTo>
                            <a:pt x="7466" y="980750"/>
                            <a:pt x="-21882" y="864364"/>
                            <a:pt x="0" y="734516"/>
                          </a:cubicBezTo>
                          <a:cubicBezTo>
                            <a:pt x="21882" y="604668"/>
                            <a:pt x="17384" y="467483"/>
                            <a:pt x="0" y="235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8B612B5-D520-44FE-A90C-D528BBA3FC4B}"/>
              </a:ext>
            </a:extLst>
          </p:cNvPr>
          <p:cNvSpPr txBox="1"/>
          <p:nvPr/>
        </p:nvSpPr>
        <p:spPr>
          <a:xfrm>
            <a:off x="221632" y="2090172"/>
            <a:ext cx="395912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ub Dub" panose="020B0603030403020204"/>
              </a:rPr>
              <a:t>THROMBOLYSIS/ED CARE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latin typeface="Lub Dub" panose="020B0603030403020204"/>
              </a:rPr>
              <a:t>Mock stroke codes or simulation exercises may be useful for sites with low annual stroke volumes. </a:t>
            </a:r>
          </a:p>
        </p:txBody>
      </p:sp>
    </p:spTree>
    <p:extLst>
      <p:ext uri="{BB962C8B-B14F-4D97-AF65-F5344CB8AC3E}">
        <p14:creationId xmlns:p14="http://schemas.microsoft.com/office/powerpoint/2010/main" val="1593101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F4306D87-0208-4829-B6EB-48E9A8FBD950}"/>
              </a:ext>
            </a:extLst>
          </p:cNvPr>
          <p:cNvSpPr txBox="1"/>
          <p:nvPr/>
        </p:nvSpPr>
        <p:spPr>
          <a:xfrm>
            <a:off x="2119365" y="6227058"/>
            <a:ext cx="10072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chemeClr val="tx2"/>
              </a:solidFill>
              <a:latin typeface="Lub Dub" panose="020B060303040302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16BA4-15A3-444B-ABDE-7C59549221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0829"/>
            <a:ext cx="10072634" cy="4635960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latin typeface="Lub Dub" panose="020B0603030403020204"/>
              </a:rPr>
              <a:t>Strategies with potential to enhance resource-limited stroke systems</a:t>
            </a:r>
            <a:endParaRPr lang="en-US" sz="2600" b="1" dirty="0">
              <a:solidFill>
                <a:schemeClr val="accent1"/>
              </a:solidFill>
              <a:latin typeface="Lub Dub" panose="020B0603030403020204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/>
                </a:solidFill>
                <a:latin typeface="Lub Dub" panose="020B0603030403020204"/>
              </a:rPr>
              <a:t>Support Growth in the number of acute stroke ready hospitals, stroke centers, &amp; get with the guidelines-stroke participating sites</a:t>
            </a:r>
          </a:p>
          <a:p>
            <a:pPr marL="692150" lvl="1" indent="-4572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/>
                </a:solidFill>
                <a:latin typeface="Lub Dub" panose="020B0603030403020204"/>
              </a:rPr>
              <a:t>Increase registry participation through the American Heart Association Rural Health Initiative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/>
                </a:solidFill>
                <a:latin typeface="Lub Dub" panose="020B0603030403020204"/>
              </a:rPr>
              <a:t>implement Local, regional, &amp; statewide stroke system policy changes &amp; legislation to increase the number of stroke certified centers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/>
                </a:solidFill>
                <a:latin typeface="Lub Dub" panose="020B0603030403020204"/>
              </a:rPr>
              <a:t>Leverage professional society qi resources (</a:t>
            </a:r>
            <a:r>
              <a:rPr lang="en-US" sz="2000" b="1" dirty="0" err="1">
                <a:solidFill>
                  <a:schemeClr val="tx2"/>
                </a:solidFill>
                <a:latin typeface="Lub Dub" panose="020B0603030403020204"/>
              </a:rPr>
              <a:t>eg</a:t>
            </a:r>
            <a:r>
              <a:rPr lang="en-US" sz="2000" b="1" dirty="0">
                <a:solidFill>
                  <a:schemeClr val="tx2"/>
                </a:solidFill>
                <a:latin typeface="Lub Dub" panose="020B0603030403020204"/>
              </a:rPr>
              <a:t>, e-qual network) to provide educational opportunities, toolkits, data collection/feedback, &amp; merit-based incentive payment system credits with centers for </a:t>
            </a:r>
            <a:r>
              <a:rPr lang="en-US" sz="2000" b="1" dirty="0" err="1">
                <a:solidFill>
                  <a:schemeClr val="tx2"/>
                </a:solidFill>
                <a:latin typeface="Lub Dub" panose="020B0603030403020204"/>
              </a:rPr>
              <a:t>medicare</a:t>
            </a:r>
            <a:r>
              <a:rPr lang="en-US" sz="2000" b="1" dirty="0">
                <a:solidFill>
                  <a:schemeClr val="tx2"/>
                </a:solidFill>
                <a:latin typeface="Lub Dub" panose="020B0603030403020204"/>
              </a:rPr>
              <a:t> &amp; Medicaid services</a:t>
            </a:r>
          </a:p>
          <a:p>
            <a:endParaRPr lang="en-US" sz="1800" b="1" dirty="0">
              <a:solidFill>
                <a:schemeClr val="accent1"/>
              </a:solidFill>
              <a:latin typeface="Lub Dub" panose="020B0603030403020204"/>
            </a:endParaRP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500D79-CBE6-465B-BCF1-608327690E4F}"/>
              </a:ext>
            </a:extLst>
          </p:cNvPr>
          <p:cNvGrpSpPr/>
          <p:nvPr/>
        </p:nvGrpSpPr>
        <p:grpSpPr>
          <a:xfrm>
            <a:off x="2338264" y="107925"/>
            <a:ext cx="7412233" cy="1424880"/>
            <a:chOff x="2117038" y="78596"/>
            <a:chExt cx="7412233" cy="14248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2A68D4-5EB9-48D1-9416-B9C3A478D5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8285"/>
            <a:stretch/>
          </p:blipFill>
          <p:spPr>
            <a:xfrm>
              <a:off x="2117038" y="78596"/>
              <a:ext cx="7412233" cy="1347315"/>
            </a:xfrm>
            <a:prstGeom prst="rect">
              <a:avLst/>
            </a:prstGeom>
            <a:gradFill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29FDF58-266C-4A16-8806-D5CD67C1256D}"/>
                </a:ext>
              </a:extLst>
            </p:cNvPr>
            <p:cNvSpPr/>
            <p:nvPr/>
          </p:nvSpPr>
          <p:spPr>
            <a:xfrm>
              <a:off x="3311132" y="90944"/>
              <a:ext cx="1481569" cy="1412532"/>
            </a:xfrm>
            <a:prstGeom prst="roundRect">
              <a:avLst/>
            </a:prstGeom>
            <a:noFill/>
            <a:ln w="63500" cmpd="thickThin">
              <a:solidFill>
                <a:schemeClr val="accent1">
                  <a:shade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481569"/>
                        <a:gd name="connsiteY0" fmla="*/ 235427 h 1412532"/>
                        <a:gd name="connsiteX1" fmla="*/ 235427 w 1481569"/>
                        <a:gd name="connsiteY1" fmla="*/ 0 h 1412532"/>
                        <a:gd name="connsiteX2" fmla="*/ 760999 w 1481569"/>
                        <a:gd name="connsiteY2" fmla="*/ 0 h 1412532"/>
                        <a:gd name="connsiteX3" fmla="*/ 1246142 w 1481569"/>
                        <a:gd name="connsiteY3" fmla="*/ 0 h 1412532"/>
                        <a:gd name="connsiteX4" fmla="*/ 1481569 w 1481569"/>
                        <a:gd name="connsiteY4" fmla="*/ 235427 h 1412532"/>
                        <a:gd name="connsiteX5" fmla="*/ 1481569 w 1481569"/>
                        <a:gd name="connsiteY5" fmla="*/ 687432 h 1412532"/>
                        <a:gd name="connsiteX6" fmla="*/ 1481569 w 1481569"/>
                        <a:gd name="connsiteY6" fmla="*/ 1177105 h 1412532"/>
                        <a:gd name="connsiteX7" fmla="*/ 1246142 w 1481569"/>
                        <a:gd name="connsiteY7" fmla="*/ 1412532 h 1412532"/>
                        <a:gd name="connsiteX8" fmla="*/ 760999 w 1481569"/>
                        <a:gd name="connsiteY8" fmla="*/ 1412532 h 1412532"/>
                        <a:gd name="connsiteX9" fmla="*/ 235427 w 1481569"/>
                        <a:gd name="connsiteY9" fmla="*/ 1412532 h 1412532"/>
                        <a:gd name="connsiteX10" fmla="*/ 0 w 1481569"/>
                        <a:gd name="connsiteY10" fmla="*/ 1177105 h 1412532"/>
                        <a:gd name="connsiteX11" fmla="*/ 0 w 1481569"/>
                        <a:gd name="connsiteY11" fmla="*/ 734516 h 1412532"/>
                        <a:gd name="connsiteX12" fmla="*/ 0 w 1481569"/>
                        <a:gd name="connsiteY12" fmla="*/ 235427 h 14125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481569" h="1412532" extrusionOk="0">
                          <a:moveTo>
                            <a:pt x="0" y="235427"/>
                          </a:moveTo>
                          <a:cubicBezTo>
                            <a:pt x="-5483" y="102022"/>
                            <a:pt x="84755" y="7750"/>
                            <a:pt x="235427" y="0"/>
                          </a:cubicBezTo>
                          <a:cubicBezTo>
                            <a:pt x="399253" y="-1330"/>
                            <a:pt x="499571" y="22912"/>
                            <a:pt x="760999" y="0"/>
                          </a:cubicBezTo>
                          <a:cubicBezTo>
                            <a:pt x="1022427" y="-22912"/>
                            <a:pt x="1006980" y="12818"/>
                            <a:pt x="1246142" y="0"/>
                          </a:cubicBezTo>
                          <a:cubicBezTo>
                            <a:pt x="1354814" y="-11682"/>
                            <a:pt x="1510778" y="119360"/>
                            <a:pt x="1481569" y="235427"/>
                          </a:cubicBezTo>
                          <a:cubicBezTo>
                            <a:pt x="1465105" y="328878"/>
                            <a:pt x="1493562" y="494248"/>
                            <a:pt x="1481569" y="687432"/>
                          </a:cubicBezTo>
                          <a:cubicBezTo>
                            <a:pt x="1469576" y="880616"/>
                            <a:pt x="1488844" y="982314"/>
                            <a:pt x="1481569" y="1177105"/>
                          </a:cubicBezTo>
                          <a:cubicBezTo>
                            <a:pt x="1478258" y="1275556"/>
                            <a:pt x="1361226" y="1433293"/>
                            <a:pt x="1246142" y="1412532"/>
                          </a:cubicBezTo>
                          <a:cubicBezTo>
                            <a:pt x="1046641" y="1405342"/>
                            <a:pt x="874960" y="1406457"/>
                            <a:pt x="760999" y="1412532"/>
                          </a:cubicBezTo>
                          <a:cubicBezTo>
                            <a:pt x="647038" y="1418607"/>
                            <a:pt x="375393" y="1396447"/>
                            <a:pt x="235427" y="1412532"/>
                          </a:cubicBezTo>
                          <a:cubicBezTo>
                            <a:pt x="114430" y="1425968"/>
                            <a:pt x="547" y="1312789"/>
                            <a:pt x="0" y="1177105"/>
                          </a:cubicBezTo>
                          <a:cubicBezTo>
                            <a:pt x="7466" y="980750"/>
                            <a:pt x="-21882" y="864364"/>
                            <a:pt x="0" y="734516"/>
                          </a:cubicBezTo>
                          <a:cubicBezTo>
                            <a:pt x="21882" y="604668"/>
                            <a:pt x="17384" y="467483"/>
                            <a:pt x="0" y="235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455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321C4-AFFA-6D86-3B4F-F6B80B3A1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1FF4F-445D-6E66-081F-91309D90F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6529" y="1122363"/>
            <a:ext cx="7037353" cy="1521249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 b="1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Identifying Best Practices for Improving the Evaluation and Management of Stroke in Rural Lower-Resourced Settings </a:t>
            </a:r>
            <a:b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9DF7EE-9096-E020-E06B-37C371CBE0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8900" y="2091349"/>
            <a:ext cx="7037353" cy="3644287"/>
          </a:xfrm>
        </p:spPr>
        <p:txBody>
          <a:bodyPr>
            <a:normAutofit fontScale="85000" lnSpcReduction="10000"/>
          </a:bodyPr>
          <a:lstStyle/>
          <a:p>
            <a:pPr marL="0" marR="0" algn="l"/>
            <a:r>
              <a:rPr lang="en-US" sz="18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Citation: </a:t>
            </a:r>
          </a:p>
          <a:p>
            <a:pPr marL="0" marR="0" algn="l"/>
            <a:r>
              <a:rPr lang="en-US" sz="18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Zachrison KS, Asif KS, Chapman S, Leira EC, Joynt Maddox KE, Maynard S, </a:t>
            </a:r>
            <a:r>
              <a:rPr lang="en-US" sz="1800" dirty="0" err="1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Nobleza</a:t>
            </a:r>
            <a:r>
              <a:rPr lang="en-US" sz="18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COS, Wira CR; on behalf of the American Heart Association Emergency Neurovascular Care and </a:t>
            </a:r>
            <a:r>
              <a:rPr lang="en-US" sz="1800" dirty="0" err="1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Telestroke</a:t>
            </a:r>
            <a:r>
              <a:rPr lang="en-US" sz="18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Committee of the Stroke Council; Council on Cardiovascular and Stroke Nursing; and Council on Cardiovascular Radiology and Intervention. Identifying best practices for improving the evaluation and management of stroke in rural lower-resourced settings: a scientific statement from the American Heart Association. </a:t>
            </a:r>
            <a:r>
              <a:rPr lang="en-US" sz="1800" i="1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Stroke. </a:t>
            </a:r>
            <a:r>
              <a:rPr lang="en-US" sz="18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Published online December 12, 2024. </a:t>
            </a:r>
            <a:r>
              <a:rPr lang="en-US" sz="1800" dirty="0" err="1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doi</a:t>
            </a:r>
            <a:r>
              <a:rPr lang="en-US" sz="18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: 10.1161/STR.0000000000000478</a:t>
            </a:r>
          </a:p>
          <a:p>
            <a:pPr marL="0" marR="0" algn="l">
              <a:lnSpc>
                <a:spcPct val="120000"/>
              </a:lnSpc>
              <a:spcBef>
                <a:spcPts val="0"/>
              </a:spcBef>
            </a:pPr>
            <a:endParaRPr lang="en-US" sz="1800" dirty="0">
              <a:effectLst/>
              <a:latin typeface="Lub Dub Medium" panose="020B0603030403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algn="l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Link:</a:t>
            </a:r>
          </a:p>
          <a:p>
            <a:pPr marL="0" marR="0" algn="l">
              <a:lnSpc>
                <a:spcPct val="120000"/>
              </a:lnSpc>
              <a:spcBef>
                <a:spcPts val="0"/>
              </a:spcBef>
            </a:pPr>
            <a:r>
              <a:rPr lang="en-US" sz="1800" u="sng" dirty="0">
                <a:solidFill>
                  <a:schemeClr val="bg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https://www.ahajournals.org/doi/10.1161/STR.0000000000000478</a:t>
            </a:r>
            <a:endParaRPr lang="en-US" sz="1800" dirty="0">
              <a:effectLst/>
              <a:latin typeface="Lub Dub Medium" panose="020B0603030403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algn="l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Key words included in the article:</a:t>
            </a:r>
          </a:p>
          <a:p>
            <a:pPr marL="0" marR="0" algn="l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delivery of health care; health resources; rural hospitals; rural population; stroke</a:t>
            </a:r>
          </a:p>
          <a:p>
            <a:pPr marL="0" marR="0" algn="l"/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680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F4306D87-0208-4829-B6EB-48E9A8FBD950}"/>
              </a:ext>
            </a:extLst>
          </p:cNvPr>
          <p:cNvSpPr txBox="1"/>
          <p:nvPr/>
        </p:nvSpPr>
        <p:spPr>
          <a:xfrm>
            <a:off x="2119365" y="6227058"/>
            <a:ext cx="10072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chemeClr val="tx2"/>
              </a:solidFill>
              <a:latin typeface="Lub Dub" panose="020B0603030403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C0D580-C982-41AC-95DB-E01FA5431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9256"/>
            <a:ext cx="12192000" cy="491041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enhanced partnership between rural centers &amp; hub hospitals via </a:t>
            </a:r>
            <a:r>
              <a:rPr lang="en-US" dirty="0" err="1"/>
              <a:t>telestroke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16BA4-15A3-444B-ABDE-7C59549221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2140" y="1016128"/>
            <a:ext cx="5429153" cy="463596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600"/>
              </a:spcBef>
            </a:pPr>
            <a:r>
              <a:rPr lang="en-US" sz="6400" b="1" dirty="0"/>
              <a:t>Engagement opportunities for receiving hospitals to improve </a:t>
            </a:r>
            <a:r>
              <a:rPr lang="en-US" sz="6400" b="1" u="sng" dirty="0"/>
              <a:t>care</a:t>
            </a:r>
            <a:r>
              <a:rPr lang="en-US" sz="6400" b="1" dirty="0"/>
              <a:t> at satellite sites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sz="5600" b="1" i="0" u="none" strike="noStrike" baseline="0" dirty="0">
                <a:solidFill>
                  <a:schemeClr val="accent2"/>
                </a:solidFill>
                <a:latin typeface="Lub Dub" panose="020B0603030403020204"/>
              </a:rPr>
              <a:t>Education &amp; communication</a:t>
            </a:r>
          </a:p>
          <a:p>
            <a:pPr marL="285750" indent="-28575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800" b="1" i="0" u="none" strike="noStrike" baseline="0" dirty="0">
                <a:solidFill>
                  <a:schemeClr val="tx2"/>
                </a:solidFill>
                <a:latin typeface="Lub Dub" panose="020B0603030403020204"/>
              </a:rPr>
              <a:t>Perform general multidisciplinary educational activities </a:t>
            </a:r>
          </a:p>
          <a:p>
            <a:pPr marL="285750" indent="-28575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800" b="1" i="0" u="none" strike="noStrike" baseline="0" dirty="0">
                <a:solidFill>
                  <a:schemeClr val="tx2"/>
                </a:solidFill>
                <a:latin typeface="Lub Dub" panose="020B0603030403020204"/>
              </a:rPr>
              <a:t>Provide specialized training of community clinicians to improve skills </a:t>
            </a:r>
          </a:p>
          <a:p>
            <a:pPr marL="285750" indent="-28575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800" b="1" i="0" u="none" strike="noStrike" baseline="0" dirty="0">
                <a:solidFill>
                  <a:schemeClr val="tx2"/>
                </a:solidFill>
                <a:latin typeface="Lub Dub" panose="020B0603030403020204"/>
              </a:rPr>
              <a:t>Streamline transfers by immediately linking not only the sending/receiving physicians but also bed navigators &amp; aerial &amp; ground transport coordinators </a:t>
            </a:r>
          </a:p>
          <a:p>
            <a:pPr marL="285750" indent="-28575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800" b="1" i="0" u="none" strike="noStrike" baseline="0" dirty="0">
                <a:solidFill>
                  <a:schemeClr val="tx2"/>
                </a:solidFill>
                <a:latin typeface="Lub Dub" panose="020B0603030403020204"/>
              </a:rPr>
              <a:t>Share electronic medical record &amp; radiology images through a smartphone application </a:t>
            </a:r>
          </a:p>
          <a:p>
            <a:pPr marL="285750" indent="-28575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800" b="1" i="0" u="none" strike="noStrike" baseline="0" dirty="0">
                <a:solidFill>
                  <a:schemeClr val="tx2"/>
                </a:solidFill>
                <a:latin typeface="Lub Dub" panose="020B0603030403020204"/>
              </a:rPr>
              <a:t>Provide timely feedback to the transferring facility by various methods</a:t>
            </a:r>
          </a:p>
          <a:p>
            <a:pPr algn="l">
              <a:spcBef>
                <a:spcPts val="600"/>
              </a:spcBef>
            </a:pPr>
            <a:r>
              <a:rPr lang="en-US" sz="5600" b="1" i="0" u="none" strike="noStrike" baseline="0" dirty="0">
                <a:solidFill>
                  <a:schemeClr val="accent2"/>
                </a:solidFill>
                <a:latin typeface="Lub Dub" panose="020B0603030403020204"/>
              </a:rPr>
              <a:t>Direct local interventions</a:t>
            </a:r>
          </a:p>
          <a:p>
            <a:pPr marL="285750" indent="-28575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800" b="1" i="0" u="none" strike="noStrike" baseline="0" dirty="0">
                <a:solidFill>
                  <a:schemeClr val="tx2"/>
                </a:solidFill>
                <a:latin typeface="Lub Dub" panose="020B0603030403020204"/>
              </a:rPr>
              <a:t>Organize transition of care of patients with stroke to their community to ensure adherence with secondary prevention interventions, including adequate blood pressure management &amp; recognition of changes that would require rehospitalization </a:t>
            </a:r>
          </a:p>
          <a:p>
            <a:pPr marL="285750" indent="-28575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800" b="1" i="0" u="none" strike="noStrike" baseline="0" dirty="0">
                <a:solidFill>
                  <a:schemeClr val="tx2"/>
                </a:solidFill>
                <a:latin typeface="Lub Dub" panose="020B0603030403020204"/>
              </a:rPr>
              <a:t>Identify a local champion to advance &amp; support initiatives, including stroke certification </a:t>
            </a:r>
          </a:p>
          <a:p>
            <a:pPr marL="285750" indent="-28575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800" b="1" i="0" u="none" strike="noStrike" baseline="0" dirty="0">
                <a:solidFill>
                  <a:schemeClr val="tx2"/>
                </a:solidFill>
                <a:latin typeface="Lub Dub" panose="020B0603030403020204"/>
              </a:rPr>
              <a:t>Subsidize the cost of stroke certification &amp; a stroke coordinator &amp; help with regulatory &amp; organizational support </a:t>
            </a:r>
          </a:p>
          <a:p>
            <a:pPr marL="285750" indent="-28575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800" b="1" i="0" u="none" strike="noStrike" baseline="0" dirty="0">
                <a:solidFill>
                  <a:schemeClr val="tx2"/>
                </a:solidFill>
                <a:latin typeface="Lub Dub" panose="020B0603030403020204"/>
              </a:rPr>
              <a:t>Establish </a:t>
            </a:r>
            <a:r>
              <a:rPr lang="en-US" sz="4800" b="1" i="0" u="none" strike="noStrike" baseline="0" dirty="0" err="1">
                <a:solidFill>
                  <a:schemeClr val="tx2"/>
                </a:solidFill>
                <a:latin typeface="Lub Dub" panose="020B0603030403020204"/>
              </a:rPr>
              <a:t>teleneurology</a:t>
            </a:r>
            <a:r>
              <a:rPr lang="en-US" sz="4800" b="1" i="0" u="none" strike="noStrike" baseline="0" dirty="0">
                <a:solidFill>
                  <a:schemeClr val="tx2"/>
                </a:solidFill>
                <a:latin typeface="Lub Dub" panose="020B0603030403020204"/>
              </a:rPr>
              <a:t> systems of care that include local </a:t>
            </a:r>
            <a:r>
              <a:rPr lang="en-US" sz="4800" b="1" i="0" u="none" strike="noStrike" baseline="0" dirty="0" err="1">
                <a:solidFill>
                  <a:schemeClr val="tx2"/>
                </a:solidFill>
                <a:latin typeface="Lub Dub" panose="020B0603030403020204"/>
              </a:rPr>
              <a:t>telestroke</a:t>
            </a:r>
            <a:r>
              <a:rPr lang="en-US" sz="4800" b="1" i="0" u="none" strike="noStrike" baseline="0" dirty="0">
                <a:solidFill>
                  <a:schemeClr val="tx2"/>
                </a:solidFill>
                <a:latin typeface="Lub Dub" panose="020B0603030403020204"/>
              </a:rPr>
              <a:t> support </a:t>
            </a:r>
          </a:p>
          <a:p>
            <a:pPr marL="285750" indent="-28575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800" b="1" i="0" u="none" strike="noStrike" baseline="0" dirty="0">
                <a:solidFill>
                  <a:schemeClr val="tx2"/>
                </a:solidFill>
                <a:latin typeface="Lub Dub" panose="020B0603030403020204"/>
              </a:rPr>
              <a:t>Engage spokes as active participants in any decisions that affect the local system of care </a:t>
            </a:r>
            <a:endParaRPr lang="en-US" sz="4800" b="1" dirty="0">
              <a:solidFill>
                <a:schemeClr val="tx2"/>
              </a:solidFill>
              <a:latin typeface="Lub Dub" panose="020B0603030403020204"/>
            </a:endParaRPr>
          </a:p>
          <a:p>
            <a:endParaRPr lang="en-US" sz="1800" b="1" dirty="0">
              <a:solidFill>
                <a:schemeClr val="accent1"/>
              </a:solidFill>
              <a:latin typeface="Lub Dub" panose="020B0603030403020204"/>
            </a:endParaRP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781B9-127E-4C14-AE27-B2E74F2D3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2755" y="1016128"/>
            <a:ext cx="5883244" cy="463596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b="1" dirty="0"/>
              <a:t>Engagement opportunities for receiving hospitals to improve </a:t>
            </a:r>
            <a:r>
              <a:rPr lang="en-US" sz="1600" b="1" u="sng" dirty="0"/>
              <a:t>research</a:t>
            </a:r>
            <a:r>
              <a:rPr lang="en-US" sz="1600" b="1" dirty="0"/>
              <a:t> at satellite sites</a:t>
            </a:r>
          </a:p>
          <a:p>
            <a:pPr marL="171450" indent="-17145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b="1" i="0" u="none" strike="noStrike" baseline="0" dirty="0">
                <a:solidFill>
                  <a:schemeClr val="tx2"/>
                </a:solidFill>
                <a:latin typeface="Lub Dub" panose="020B0603030403020204"/>
              </a:rPr>
              <a:t>Perform education through research activities to disseminate data from existing trials &amp; benefits of stroke research among spoke clinicians</a:t>
            </a:r>
          </a:p>
          <a:p>
            <a:pPr marL="171450" indent="-17145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b="1" i="0" u="none" strike="noStrike" baseline="0" dirty="0">
                <a:solidFill>
                  <a:schemeClr val="tx2"/>
                </a:solidFill>
                <a:latin typeface="Lub Dub" panose="020B0603030403020204"/>
              </a:rPr>
              <a:t>Promote tools from electronic medical records to identify patients for clinical trials</a:t>
            </a:r>
          </a:p>
          <a:p>
            <a:pPr marL="171450" indent="-17145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b="1" i="0" u="none" strike="noStrike" baseline="0" dirty="0">
                <a:solidFill>
                  <a:schemeClr val="tx2"/>
                </a:solidFill>
                <a:latin typeface="Lub Dub" panose="020B0603030403020204"/>
              </a:rPr>
              <a:t>Facilitate inclusion of small hospitals in rural settings into existing research networks </a:t>
            </a:r>
          </a:p>
          <a:p>
            <a:pPr marL="171450" indent="-17145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b="1" i="0" u="none" strike="noStrike" baseline="0" dirty="0">
                <a:solidFill>
                  <a:schemeClr val="tx2"/>
                </a:solidFill>
                <a:latin typeface="Lub Dub" panose="020B0603030403020204"/>
              </a:rPr>
              <a:t>Coordinate with tertiary-based IRB to support hospitals that lack IRB for research</a:t>
            </a:r>
          </a:p>
          <a:p>
            <a:pPr marL="171450" indent="-17145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b="1" i="0" u="none" strike="noStrike" baseline="0" dirty="0">
                <a:solidFill>
                  <a:schemeClr val="tx2"/>
                </a:solidFill>
                <a:latin typeface="Lub Dub" panose="020B0603030403020204"/>
              </a:rPr>
              <a:t>Use electronic consent platforms or </a:t>
            </a:r>
            <a:r>
              <a:rPr lang="en-US" sz="1200" b="1" i="0" u="none" strike="noStrike" baseline="0" dirty="0" err="1">
                <a:solidFill>
                  <a:schemeClr val="tx2"/>
                </a:solidFill>
                <a:latin typeface="Lub Dub" panose="020B0603030403020204"/>
              </a:rPr>
              <a:t>telestroke</a:t>
            </a:r>
            <a:r>
              <a:rPr lang="en-US" sz="1200" b="1" i="0" u="none" strike="noStrike" baseline="0" dirty="0">
                <a:solidFill>
                  <a:schemeClr val="tx2"/>
                </a:solidFill>
                <a:latin typeface="Lub Dub" panose="020B0603030403020204"/>
              </a:rPr>
              <a:t> video communications to consent &amp; enroll patients in trials of interventions that can be delivered locally or upon arrival</a:t>
            </a:r>
          </a:p>
          <a:p>
            <a:pPr marL="171450" indent="-17145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b="1" i="0" u="none" strike="noStrike" baseline="0" dirty="0">
                <a:solidFill>
                  <a:schemeClr val="tx2"/>
                </a:solidFill>
                <a:latin typeface="Lub Dub" panose="020B0603030403020204"/>
              </a:rPr>
              <a:t>Use tertiary-based air medical crews as coinvestigators to enroll patients in clinical trials of interventions that can be delivered during helicopter interhospital transfer or upon arrival</a:t>
            </a:r>
            <a:endParaRPr lang="en-US" sz="1200" b="1" dirty="0">
              <a:solidFill>
                <a:schemeClr val="tx2"/>
              </a:solidFill>
              <a:latin typeface="Lub Dub" panose="020B0603030403020204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318D45-B28B-4383-AAE2-529134526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847" y="4716854"/>
            <a:ext cx="2961061" cy="199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378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7539EDA-6B88-4C8D-A49C-6274F04A8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9551867"/>
              </p:ext>
            </p:extLst>
          </p:nvPr>
        </p:nvGraphicFramePr>
        <p:xfrm>
          <a:off x="4365523" y="1555955"/>
          <a:ext cx="7789607" cy="524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73A544FC-0749-46A9-9C55-A8B5CB0D3603}"/>
              </a:ext>
            </a:extLst>
          </p:cNvPr>
          <p:cNvGrpSpPr/>
          <p:nvPr/>
        </p:nvGrpSpPr>
        <p:grpSpPr>
          <a:xfrm>
            <a:off x="2338264" y="103790"/>
            <a:ext cx="7412233" cy="1412532"/>
            <a:chOff x="2117038" y="74461"/>
            <a:chExt cx="7412233" cy="14125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6CBA896-B04F-46E7-982E-7D9CB7453C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78285"/>
            <a:stretch/>
          </p:blipFill>
          <p:spPr>
            <a:xfrm>
              <a:off x="2117038" y="78596"/>
              <a:ext cx="7412233" cy="1347315"/>
            </a:xfrm>
            <a:prstGeom prst="rect">
              <a:avLst/>
            </a:prstGeom>
            <a:gradFill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844350E-C85D-4A93-94B0-CABCC53C9E27}"/>
                </a:ext>
              </a:extLst>
            </p:cNvPr>
            <p:cNvSpPr/>
            <p:nvPr/>
          </p:nvSpPr>
          <p:spPr>
            <a:xfrm>
              <a:off x="4499230" y="74461"/>
              <a:ext cx="1481569" cy="1412532"/>
            </a:xfrm>
            <a:prstGeom prst="roundRect">
              <a:avLst/>
            </a:prstGeom>
            <a:noFill/>
            <a:ln w="63500" cmpd="thickThin">
              <a:solidFill>
                <a:schemeClr val="accent1">
                  <a:shade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481569"/>
                        <a:gd name="connsiteY0" fmla="*/ 235427 h 1412532"/>
                        <a:gd name="connsiteX1" fmla="*/ 235427 w 1481569"/>
                        <a:gd name="connsiteY1" fmla="*/ 0 h 1412532"/>
                        <a:gd name="connsiteX2" fmla="*/ 760999 w 1481569"/>
                        <a:gd name="connsiteY2" fmla="*/ 0 h 1412532"/>
                        <a:gd name="connsiteX3" fmla="*/ 1246142 w 1481569"/>
                        <a:gd name="connsiteY3" fmla="*/ 0 h 1412532"/>
                        <a:gd name="connsiteX4" fmla="*/ 1481569 w 1481569"/>
                        <a:gd name="connsiteY4" fmla="*/ 235427 h 1412532"/>
                        <a:gd name="connsiteX5" fmla="*/ 1481569 w 1481569"/>
                        <a:gd name="connsiteY5" fmla="*/ 687432 h 1412532"/>
                        <a:gd name="connsiteX6" fmla="*/ 1481569 w 1481569"/>
                        <a:gd name="connsiteY6" fmla="*/ 1177105 h 1412532"/>
                        <a:gd name="connsiteX7" fmla="*/ 1246142 w 1481569"/>
                        <a:gd name="connsiteY7" fmla="*/ 1412532 h 1412532"/>
                        <a:gd name="connsiteX8" fmla="*/ 760999 w 1481569"/>
                        <a:gd name="connsiteY8" fmla="*/ 1412532 h 1412532"/>
                        <a:gd name="connsiteX9" fmla="*/ 235427 w 1481569"/>
                        <a:gd name="connsiteY9" fmla="*/ 1412532 h 1412532"/>
                        <a:gd name="connsiteX10" fmla="*/ 0 w 1481569"/>
                        <a:gd name="connsiteY10" fmla="*/ 1177105 h 1412532"/>
                        <a:gd name="connsiteX11" fmla="*/ 0 w 1481569"/>
                        <a:gd name="connsiteY11" fmla="*/ 734516 h 1412532"/>
                        <a:gd name="connsiteX12" fmla="*/ 0 w 1481569"/>
                        <a:gd name="connsiteY12" fmla="*/ 235427 h 14125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481569" h="1412532" extrusionOk="0">
                          <a:moveTo>
                            <a:pt x="0" y="235427"/>
                          </a:moveTo>
                          <a:cubicBezTo>
                            <a:pt x="-5483" y="102022"/>
                            <a:pt x="84755" y="7750"/>
                            <a:pt x="235427" y="0"/>
                          </a:cubicBezTo>
                          <a:cubicBezTo>
                            <a:pt x="399253" y="-1330"/>
                            <a:pt x="499571" y="22912"/>
                            <a:pt x="760999" y="0"/>
                          </a:cubicBezTo>
                          <a:cubicBezTo>
                            <a:pt x="1022427" y="-22912"/>
                            <a:pt x="1006980" y="12818"/>
                            <a:pt x="1246142" y="0"/>
                          </a:cubicBezTo>
                          <a:cubicBezTo>
                            <a:pt x="1354814" y="-11682"/>
                            <a:pt x="1510778" y="119360"/>
                            <a:pt x="1481569" y="235427"/>
                          </a:cubicBezTo>
                          <a:cubicBezTo>
                            <a:pt x="1465105" y="328878"/>
                            <a:pt x="1493562" y="494248"/>
                            <a:pt x="1481569" y="687432"/>
                          </a:cubicBezTo>
                          <a:cubicBezTo>
                            <a:pt x="1469576" y="880616"/>
                            <a:pt x="1488844" y="982314"/>
                            <a:pt x="1481569" y="1177105"/>
                          </a:cubicBezTo>
                          <a:cubicBezTo>
                            <a:pt x="1478258" y="1275556"/>
                            <a:pt x="1361226" y="1433293"/>
                            <a:pt x="1246142" y="1412532"/>
                          </a:cubicBezTo>
                          <a:cubicBezTo>
                            <a:pt x="1046641" y="1405342"/>
                            <a:pt x="874960" y="1406457"/>
                            <a:pt x="760999" y="1412532"/>
                          </a:cubicBezTo>
                          <a:cubicBezTo>
                            <a:pt x="647038" y="1418607"/>
                            <a:pt x="375393" y="1396447"/>
                            <a:pt x="235427" y="1412532"/>
                          </a:cubicBezTo>
                          <a:cubicBezTo>
                            <a:pt x="114430" y="1425968"/>
                            <a:pt x="547" y="1312789"/>
                            <a:pt x="0" y="1177105"/>
                          </a:cubicBezTo>
                          <a:cubicBezTo>
                            <a:pt x="7466" y="980750"/>
                            <a:pt x="-21882" y="864364"/>
                            <a:pt x="0" y="734516"/>
                          </a:cubicBezTo>
                          <a:cubicBezTo>
                            <a:pt x="21882" y="604668"/>
                            <a:pt x="17384" y="467483"/>
                            <a:pt x="0" y="235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8B612B5-D520-44FE-A90C-D528BBA3FC4B}"/>
              </a:ext>
            </a:extLst>
          </p:cNvPr>
          <p:cNvSpPr txBox="1"/>
          <p:nvPr/>
        </p:nvSpPr>
        <p:spPr>
          <a:xfrm>
            <a:off x="235294" y="2650331"/>
            <a:ext cx="395912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ub Dub" panose="020B0603030403020204"/>
              </a:rPr>
              <a:t>TRANSFERS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latin typeface="Lub Dub" panose="020B0603030403020204"/>
              </a:rPr>
              <a:t>Transfer processes do not optimally counteract geographic disparities in stroke care access.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E6AC9E-99E4-4BA5-9B7E-64D55CEBD741}"/>
              </a:ext>
            </a:extLst>
          </p:cNvPr>
          <p:cNvGrpSpPr/>
          <p:nvPr/>
        </p:nvGrpSpPr>
        <p:grpSpPr>
          <a:xfrm>
            <a:off x="4554759" y="4650879"/>
            <a:ext cx="1954932" cy="977466"/>
            <a:chOff x="197085" y="2815975"/>
            <a:chExt cx="1954932" cy="97746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FADFB88-49B9-4D49-BA15-211077A6621E}"/>
                </a:ext>
              </a:extLst>
            </p:cNvPr>
            <p:cNvSpPr/>
            <p:nvPr/>
          </p:nvSpPr>
          <p:spPr>
            <a:xfrm>
              <a:off x="197085" y="2815975"/>
              <a:ext cx="1954932" cy="97746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5974700C-2A46-4185-8CAE-D3E631F45D4E}"/>
                </a:ext>
              </a:extLst>
            </p:cNvPr>
            <p:cNvSpPr txBox="1"/>
            <p:nvPr/>
          </p:nvSpPr>
          <p:spPr>
            <a:xfrm>
              <a:off x="225714" y="2844604"/>
              <a:ext cx="1897674" cy="920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latin typeface="Lub Dub" panose="020B0603030403020204"/>
                </a:rPr>
                <a:t>Variation in transfer patterns &amp; care delivered during transfer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A5B75A-3DF7-4BEA-94F0-12BE2656751C}"/>
              </a:ext>
            </a:extLst>
          </p:cNvPr>
          <p:cNvGrpSpPr/>
          <p:nvPr/>
        </p:nvGrpSpPr>
        <p:grpSpPr>
          <a:xfrm>
            <a:off x="7292193" y="4650879"/>
            <a:ext cx="1954932" cy="977466"/>
            <a:chOff x="2934519" y="2815975"/>
            <a:chExt cx="1954932" cy="97746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8976E0E-24B9-48BD-B0BA-BB9D54F61506}"/>
                </a:ext>
              </a:extLst>
            </p:cNvPr>
            <p:cNvSpPr/>
            <p:nvPr/>
          </p:nvSpPr>
          <p:spPr>
            <a:xfrm>
              <a:off x="2934519" y="2815975"/>
              <a:ext cx="1954932" cy="97746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: Rounded Corners 6">
              <a:extLst>
                <a:ext uri="{FF2B5EF4-FFF2-40B4-BE49-F238E27FC236}">
                  <a16:creationId xmlns:a16="http://schemas.microsoft.com/office/drawing/2014/main" id="{5815A2FA-0EC7-4EE8-9E93-8C32AB04FA89}"/>
                </a:ext>
              </a:extLst>
            </p:cNvPr>
            <p:cNvSpPr txBox="1"/>
            <p:nvPr/>
          </p:nvSpPr>
          <p:spPr>
            <a:xfrm>
              <a:off x="2963148" y="2844604"/>
              <a:ext cx="1897674" cy="920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latin typeface="Lub Dub" panose="020B0603030403020204"/>
                </a:rPr>
                <a:t>Developing &amp; sharing standardized protocols, taking into account longer transport distances, transfer decision-making, &amp; care delivery during transport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01DC8A-93FB-4348-ACA5-3B98912564EA}"/>
              </a:ext>
            </a:extLst>
          </p:cNvPr>
          <p:cNvGrpSpPr/>
          <p:nvPr/>
        </p:nvGrpSpPr>
        <p:grpSpPr>
          <a:xfrm>
            <a:off x="10029098" y="4650879"/>
            <a:ext cx="1954932" cy="977466"/>
            <a:chOff x="5671424" y="2815975"/>
            <a:chExt cx="1954932" cy="97746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4868B62-D232-45E7-BFBD-E24AD2FDDA0D}"/>
                </a:ext>
              </a:extLst>
            </p:cNvPr>
            <p:cNvSpPr/>
            <p:nvPr/>
          </p:nvSpPr>
          <p:spPr>
            <a:xfrm>
              <a:off x="5671424" y="2815975"/>
              <a:ext cx="1954932" cy="97746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F950AB3B-3961-4B9B-8DAA-0B4C064FD892}"/>
                </a:ext>
              </a:extLst>
            </p:cNvPr>
            <p:cNvSpPr txBox="1"/>
            <p:nvPr/>
          </p:nvSpPr>
          <p:spPr>
            <a:xfrm>
              <a:off x="5700053" y="2844604"/>
              <a:ext cx="1897674" cy="920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latin typeface="Lub Dub" panose="020B0603030403020204"/>
                </a:rPr>
                <a:t>Foundations such as AHA/ASA or CDC nationally, local leadership from CSCs or sites’ frequent transfer-receiving hospitals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949A90-64FB-4E5E-9ED7-726737CD2156}"/>
              </a:ext>
            </a:extLst>
          </p:cNvPr>
          <p:cNvCxnSpPr>
            <a:cxnSpLocks/>
            <a:stCxn id="18" idx="3"/>
            <a:endCxn id="16" idx="1"/>
          </p:cNvCxnSpPr>
          <p:nvPr/>
        </p:nvCxnSpPr>
        <p:spPr>
          <a:xfrm>
            <a:off x="6509691" y="5139612"/>
            <a:ext cx="7825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2CE54BE-E890-45E7-BCD4-0F38F6CE666B}"/>
              </a:ext>
            </a:extLst>
          </p:cNvPr>
          <p:cNvCxnSpPr>
            <a:cxnSpLocks/>
          </p:cNvCxnSpPr>
          <p:nvPr/>
        </p:nvCxnSpPr>
        <p:spPr>
          <a:xfrm>
            <a:off x="9243376" y="5139612"/>
            <a:ext cx="7825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431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3A544FC-0749-46A9-9C55-A8B5CB0D3603}"/>
              </a:ext>
            </a:extLst>
          </p:cNvPr>
          <p:cNvGrpSpPr/>
          <p:nvPr/>
        </p:nvGrpSpPr>
        <p:grpSpPr>
          <a:xfrm>
            <a:off x="2338264" y="103790"/>
            <a:ext cx="7412233" cy="1412532"/>
            <a:chOff x="2117038" y="74461"/>
            <a:chExt cx="7412233" cy="14125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6CBA896-B04F-46E7-982E-7D9CB7453C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8285"/>
            <a:stretch/>
          </p:blipFill>
          <p:spPr>
            <a:xfrm>
              <a:off x="2117038" y="78596"/>
              <a:ext cx="7412233" cy="1347315"/>
            </a:xfrm>
            <a:prstGeom prst="rect">
              <a:avLst/>
            </a:prstGeom>
            <a:gradFill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844350E-C85D-4A93-94B0-CABCC53C9E27}"/>
                </a:ext>
              </a:extLst>
            </p:cNvPr>
            <p:cNvSpPr/>
            <p:nvPr/>
          </p:nvSpPr>
          <p:spPr>
            <a:xfrm>
              <a:off x="4499230" y="74461"/>
              <a:ext cx="1481569" cy="1412532"/>
            </a:xfrm>
            <a:prstGeom prst="roundRect">
              <a:avLst/>
            </a:prstGeom>
            <a:noFill/>
            <a:ln w="63500" cmpd="thickThin">
              <a:solidFill>
                <a:schemeClr val="accent1">
                  <a:shade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481569"/>
                        <a:gd name="connsiteY0" fmla="*/ 235427 h 1412532"/>
                        <a:gd name="connsiteX1" fmla="*/ 235427 w 1481569"/>
                        <a:gd name="connsiteY1" fmla="*/ 0 h 1412532"/>
                        <a:gd name="connsiteX2" fmla="*/ 760999 w 1481569"/>
                        <a:gd name="connsiteY2" fmla="*/ 0 h 1412532"/>
                        <a:gd name="connsiteX3" fmla="*/ 1246142 w 1481569"/>
                        <a:gd name="connsiteY3" fmla="*/ 0 h 1412532"/>
                        <a:gd name="connsiteX4" fmla="*/ 1481569 w 1481569"/>
                        <a:gd name="connsiteY4" fmla="*/ 235427 h 1412532"/>
                        <a:gd name="connsiteX5" fmla="*/ 1481569 w 1481569"/>
                        <a:gd name="connsiteY5" fmla="*/ 687432 h 1412532"/>
                        <a:gd name="connsiteX6" fmla="*/ 1481569 w 1481569"/>
                        <a:gd name="connsiteY6" fmla="*/ 1177105 h 1412532"/>
                        <a:gd name="connsiteX7" fmla="*/ 1246142 w 1481569"/>
                        <a:gd name="connsiteY7" fmla="*/ 1412532 h 1412532"/>
                        <a:gd name="connsiteX8" fmla="*/ 760999 w 1481569"/>
                        <a:gd name="connsiteY8" fmla="*/ 1412532 h 1412532"/>
                        <a:gd name="connsiteX9" fmla="*/ 235427 w 1481569"/>
                        <a:gd name="connsiteY9" fmla="*/ 1412532 h 1412532"/>
                        <a:gd name="connsiteX10" fmla="*/ 0 w 1481569"/>
                        <a:gd name="connsiteY10" fmla="*/ 1177105 h 1412532"/>
                        <a:gd name="connsiteX11" fmla="*/ 0 w 1481569"/>
                        <a:gd name="connsiteY11" fmla="*/ 734516 h 1412532"/>
                        <a:gd name="connsiteX12" fmla="*/ 0 w 1481569"/>
                        <a:gd name="connsiteY12" fmla="*/ 235427 h 14125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481569" h="1412532" extrusionOk="0">
                          <a:moveTo>
                            <a:pt x="0" y="235427"/>
                          </a:moveTo>
                          <a:cubicBezTo>
                            <a:pt x="-5483" y="102022"/>
                            <a:pt x="84755" y="7750"/>
                            <a:pt x="235427" y="0"/>
                          </a:cubicBezTo>
                          <a:cubicBezTo>
                            <a:pt x="399253" y="-1330"/>
                            <a:pt x="499571" y="22912"/>
                            <a:pt x="760999" y="0"/>
                          </a:cubicBezTo>
                          <a:cubicBezTo>
                            <a:pt x="1022427" y="-22912"/>
                            <a:pt x="1006980" y="12818"/>
                            <a:pt x="1246142" y="0"/>
                          </a:cubicBezTo>
                          <a:cubicBezTo>
                            <a:pt x="1354814" y="-11682"/>
                            <a:pt x="1510778" y="119360"/>
                            <a:pt x="1481569" y="235427"/>
                          </a:cubicBezTo>
                          <a:cubicBezTo>
                            <a:pt x="1465105" y="328878"/>
                            <a:pt x="1493562" y="494248"/>
                            <a:pt x="1481569" y="687432"/>
                          </a:cubicBezTo>
                          <a:cubicBezTo>
                            <a:pt x="1469576" y="880616"/>
                            <a:pt x="1488844" y="982314"/>
                            <a:pt x="1481569" y="1177105"/>
                          </a:cubicBezTo>
                          <a:cubicBezTo>
                            <a:pt x="1478258" y="1275556"/>
                            <a:pt x="1361226" y="1433293"/>
                            <a:pt x="1246142" y="1412532"/>
                          </a:cubicBezTo>
                          <a:cubicBezTo>
                            <a:pt x="1046641" y="1405342"/>
                            <a:pt x="874960" y="1406457"/>
                            <a:pt x="760999" y="1412532"/>
                          </a:cubicBezTo>
                          <a:cubicBezTo>
                            <a:pt x="647038" y="1418607"/>
                            <a:pt x="375393" y="1396447"/>
                            <a:pt x="235427" y="1412532"/>
                          </a:cubicBezTo>
                          <a:cubicBezTo>
                            <a:pt x="114430" y="1425968"/>
                            <a:pt x="547" y="1312789"/>
                            <a:pt x="0" y="1177105"/>
                          </a:cubicBezTo>
                          <a:cubicBezTo>
                            <a:pt x="7466" y="980750"/>
                            <a:pt x="-21882" y="864364"/>
                            <a:pt x="0" y="734516"/>
                          </a:cubicBezTo>
                          <a:cubicBezTo>
                            <a:pt x="21882" y="604668"/>
                            <a:pt x="17384" y="467483"/>
                            <a:pt x="0" y="235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8B612B5-D520-44FE-A90C-D528BBA3FC4B}"/>
              </a:ext>
            </a:extLst>
          </p:cNvPr>
          <p:cNvSpPr txBox="1"/>
          <p:nvPr/>
        </p:nvSpPr>
        <p:spPr>
          <a:xfrm>
            <a:off x="503853" y="1623961"/>
            <a:ext cx="113126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ub Dub" panose="020B0603030403020204"/>
              </a:rPr>
              <a:t>VARIATION &amp; AVAILABILITY IN TRANSFERS FOR RURAL PATIENTS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latin typeface="Lub Dub" panose="020B0603030403020204"/>
              </a:rPr>
              <a:t>Basis of transfer decisions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/>
                </a:solidFill>
                <a:latin typeface="Lub Dub" panose="020B0603030403020204"/>
              </a:rPr>
              <a:t>Distance, shared affiliation, competition, hospital reputation, patient insurance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latin typeface="Lub Dub" panose="020B0603030403020204"/>
              </a:rPr>
              <a:t>Varying benefit of transfer by patient race &amp; insurance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/>
                </a:solidFill>
                <a:latin typeface="Lub Dub" panose="020B0603030403020204"/>
              </a:rPr>
              <a:t>Differential acceptance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/>
                </a:solidFill>
                <a:latin typeface="Lub Dub" panose="020B0603030403020204"/>
              </a:rPr>
              <a:t>Cost concerns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/>
                </a:solidFill>
                <a:latin typeface="Lub Dub" panose="020B0603030403020204"/>
              </a:rPr>
              <a:t>Social/family support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latin typeface="Lub Dub" panose="020B0603030403020204"/>
              </a:rPr>
              <a:t>Availability of ambulances for transport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latin typeface="Lub Dub" panose="020B0603030403020204"/>
              </a:rPr>
              <a:t>Capacity &amp; bed-availability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latin typeface="Lub Dub" panose="020B0603030403020204"/>
              </a:rPr>
              <a:t>Inconsistent data &amp; imaging sharing among transferring/accepting sites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latin typeface="Lub Dub" panose="020B0603030403020204"/>
              </a:rPr>
              <a:t>Non-standardized care during transfer</a:t>
            </a:r>
          </a:p>
        </p:txBody>
      </p:sp>
    </p:spTree>
    <p:extLst>
      <p:ext uri="{BB962C8B-B14F-4D97-AF65-F5344CB8AC3E}">
        <p14:creationId xmlns:p14="http://schemas.microsoft.com/office/powerpoint/2010/main" val="3074636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3A544FC-0749-46A9-9C55-A8B5CB0D3603}"/>
              </a:ext>
            </a:extLst>
          </p:cNvPr>
          <p:cNvGrpSpPr/>
          <p:nvPr/>
        </p:nvGrpSpPr>
        <p:grpSpPr>
          <a:xfrm>
            <a:off x="2338264" y="748974"/>
            <a:ext cx="7412233" cy="1412532"/>
            <a:chOff x="2117038" y="74461"/>
            <a:chExt cx="7412233" cy="14125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6CBA896-B04F-46E7-982E-7D9CB7453C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8285"/>
            <a:stretch/>
          </p:blipFill>
          <p:spPr>
            <a:xfrm>
              <a:off x="2117038" y="78596"/>
              <a:ext cx="7412233" cy="1347315"/>
            </a:xfrm>
            <a:prstGeom prst="rect">
              <a:avLst/>
            </a:prstGeom>
            <a:gradFill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844350E-C85D-4A93-94B0-CABCC53C9E27}"/>
                </a:ext>
              </a:extLst>
            </p:cNvPr>
            <p:cNvSpPr/>
            <p:nvPr/>
          </p:nvSpPr>
          <p:spPr>
            <a:xfrm>
              <a:off x="4499230" y="74461"/>
              <a:ext cx="1481569" cy="1412532"/>
            </a:xfrm>
            <a:prstGeom prst="roundRect">
              <a:avLst/>
            </a:prstGeom>
            <a:noFill/>
            <a:ln w="63500" cmpd="thickThin">
              <a:solidFill>
                <a:schemeClr val="accent1">
                  <a:shade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481569"/>
                        <a:gd name="connsiteY0" fmla="*/ 235427 h 1412532"/>
                        <a:gd name="connsiteX1" fmla="*/ 235427 w 1481569"/>
                        <a:gd name="connsiteY1" fmla="*/ 0 h 1412532"/>
                        <a:gd name="connsiteX2" fmla="*/ 760999 w 1481569"/>
                        <a:gd name="connsiteY2" fmla="*/ 0 h 1412532"/>
                        <a:gd name="connsiteX3" fmla="*/ 1246142 w 1481569"/>
                        <a:gd name="connsiteY3" fmla="*/ 0 h 1412532"/>
                        <a:gd name="connsiteX4" fmla="*/ 1481569 w 1481569"/>
                        <a:gd name="connsiteY4" fmla="*/ 235427 h 1412532"/>
                        <a:gd name="connsiteX5" fmla="*/ 1481569 w 1481569"/>
                        <a:gd name="connsiteY5" fmla="*/ 687432 h 1412532"/>
                        <a:gd name="connsiteX6" fmla="*/ 1481569 w 1481569"/>
                        <a:gd name="connsiteY6" fmla="*/ 1177105 h 1412532"/>
                        <a:gd name="connsiteX7" fmla="*/ 1246142 w 1481569"/>
                        <a:gd name="connsiteY7" fmla="*/ 1412532 h 1412532"/>
                        <a:gd name="connsiteX8" fmla="*/ 760999 w 1481569"/>
                        <a:gd name="connsiteY8" fmla="*/ 1412532 h 1412532"/>
                        <a:gd name="connsiteX9" fmla="*/ 235427 w 1481569"/>
                        <a:gd name="connsiteY9" fmla="*/ 1412532 h 1412532"/>
                        <a:gd name="connsiteX10" fmla="*/ 0 w 1481569"/>
                        <a:gd name="connsiteY10" fmla="*/ 1177105 h 1412532"/>
                        <a:gd name="connsiteX11" fmla="*/ 0 w 1481569"/>
                        <a:gd name="connsiteY11" fmla="*/ 734516 h 1412532"/>
                        <a:gd name="connsiteX12" fmla="*/ 0 w 1481569"/>
                        <a:gd name="connsiteY12" fmla="*/ 235427 h 14125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481569" h="1412532" extrusionOk="0">
                          <a:moveTo>
                            <a:pt x="0" y="235427"/>
                          </a:moveTo>
                          <a:cubicBezTo>
                            <a:pt x="-5483" y="102022"/>
                            <a:pt x="84755" y="7750"/>
                            <a:pt x="235427" y="0"/>
                          </a:cubicBezTo>
                          <a:cubicBezTo>
                            <a:pt x="399253" y="-1330"/>
                            <a:pt x="499571" y="22912"/>
                            <a:pt x="760999" y="0"/>
                          </a:cubicBezTo>
                          <a:cubicBezTo>
                            <a:pt x="1022427" y="-22912"/>
                            <a:pt x="1006980" y="12818"/>
                            <a:pt x="1246142" y="0"/>
                          </a:cubicBezTo>
                          <a:cubicBezTo>
                            <a:pt x="1354814" y="-11682"/>
                            <a:pt x="1510778" y="119360"/>
                            <a:pt x="1481569" y="235427"/>
                          </a:cubicBezTo>
                          <a:cubicBezTo>
                            <a:pt x="1465105" y="328878"/>
                            <a:pt x="1493562" y="494248"/>
                            <a:pt x="1481569" y="687432"/>
                          </a:cubicBezTo>
                          <a:cubicBezTo>
                            <a:pt x="1469576" y="880616"/>
                            <a:pt x="1488844" y="982314"/>
                            <a:pt x="1481569" y="1177105"/>
                          </a:cubicBezTo>
                          <a:cubicBezTo>
                            <a:pt x="1478258" y="1275556"/>
                            <a:pt x="1361226" y="1433293"/>
                            <a:pt x="1246142" y="1412532"/>
                          </a:cubicBezTo>
                          <a:cubicBezTo>
                            <a:pt x="1046641" y="1405342"/>
                            <a:pt x="874960" y="1406457"/>
                            <a:pt x="760999" y="1412532"/>
                          </a:cubicBezTo>
                          <a:cubicBezTo>
                            <a:pt x="647038" y="1418607"/>
                            <a:pt x="375393" y="1396447"/>
                            <a:pt x="235427" y="1412532"/>
                          </a:cubicBezTo>
                          <a:cubicBezTo>
                            <a:pt x="114430" y="1425968"/>
                            <a:pt x="547" y="1312789"/>
                            <a:pt x="0" y="1177105"/>
                          </a:cubicBezTo>
                          <a:cubicBezTo>
                            <a:pt x="7466" y="980750"/>
                            <a:pt x="-21882" y="864364"/>
                            <a:pt x="0" y="734516"/>
                          </a:cubicBezTo>
                          <a:cubicBezTo>
                            <a:pt x="21882" y="604668"/>
                            <a:pt x="17384" y="467483"/>
                            <a:pt x="0" y="235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8B612B5-D520-44FE-A90C-D528BBA3FC4B}"/>
              </a:ext>
            </a:extLst>
          </p:cNvPr>
          <p:cNvSpPr txBox="1"/>
          <p:nvPr/>
        </p:nvSpPr>
        <p:spPr>
          <a:xfrm>
            <a:off x="587566" y="2589730"/>
            <a:ext cx="1122891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ub Dub" panose="020B0603030403020204"/>
              </a:rPr>
              <a:t>ADDITIONAL STRATEGIES TO IMPROVE TRANSFERS FOR RURAL PATIENTS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latin typeface="Lub Dub" panose="020B0603030403020204"/>
              </a:rPr>
              <a:t>Improved coordination &amp; configuration of the stroke system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latin typeface="Lub Dub" panose="020B0603030403020204"/>
              </a:rPr>
              <a:t>Addressing policies that reinforce legacies of segregation &amp; inequitable access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latin typeface="Lub Dub" panose="020B0603030403020204"/>
              </a:rPr>
              <a:t>Use of 9-1-1 service for interfacility transfer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latin typeface="Lub Dub" panose="020B0603030403020204"/>
              </a:rPr>
              <a:t>Further research on interfacility transfer</a:t>
            </a:r>
          </a:p>
        </p:txBody>
      </p:sp>
    </p:spTree>
    <p:extLst>
      <p:ext uri="{BB962C8B-B14F-4D97-AF65-F5344CB8AC3E}">
        <p14:creationId xmlns:p14="http://schemas.microsoft.com/office/powerpoint/2010/main" val="1173987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7539EDA-6B88-4C8D-A49C-6274F04A8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7046540"/>
              </p:ext>
            </p:extLst>
          </p:nvPr>
        </p:nvGraphicFramePr>
        <p:xfrm>
          <a:off x="4365523" y="1555955"/>
          <a:ext cx="7789607" cy="524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73A544FC-0749-46A9-9C55-A8B5CB0D3603}"/>
              </a:ext>
            </a:extLst>
          </p:cNvPr>
          <p:cNvGrpSpPr/>
          <p:nvPr/>
        </p:nvGrpSpPr>
        <p:grpSpPr>
          <a:xfrm>
            <a:off x="2338264" y="99748"/>
            <a:ext cx="7412233" cy="1412532"/>
            <a:chOff x="2117038" y="70419"/>
            <a:chExt cx="7412233" cy="14125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6CBA896-B04F-46E7-982E-7D9CB7453C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78285"/>
            <a:stretch/>
          </p:blipFill>
          <p:spPr>
            <a:xfrm>
              <a:off x="2117038" y="78596"/>
              <a:ext cx="7412233" cy="1347315"/>
            </a:xfrm>
            <a:prstGeom prst="rect">
              <a:avLst/>
            </a:prstGeom>
            <a:gradFill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844350E-C85D-4A93-94B0-CABCC53C9E27}"/>
                </a:ext>
              </a:extLst>
            </p:cNvPr>
            <p:cNvSpPr/>
            <p:nvPr/>
          </p:nvSpPr>
          <p:spPr>
            <a:xfrm>
              <a:off x="5681108" y="70419"/>
              <a:ext cx="1481569" cy="1412532"/>
            </a:xfrm>
            <a:prstGeom prst="roundRect">
              <a:avLst/>
            </a:prstGeom>
            <a:noFill/>
            <a:ln w="63500" cmpd="thickThin">
              <a:solidFill>
                <a:schemeClr val="accent1">
                  <a:shade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481569"/>
                        <a:gd name="connsiteY0" fmla="*/ 235427 h 1412532"/>
                        <a:gd name="connsiteX1" fmla="*/ 235427 w 1481569"/>
                        <a:gd name="connsiteY1" fmla="*/ 0 h 1412532"/>
                        <a:gd name="connsiteX2" fmla="*/ 760999 w 1481569"/>
                        <a:gd name="connsiteY2" fmla="*/ 0 h 1412532"/>
                        <a:gd name="connsiteX3" fmla="*/ 1246142 w 1481569"/>
                        <a:gd name="connsiteY3" fmla="*/ 0 h 1412532"/>
                        <a:gd name="connsiteX4" fmla="*/ 1481569 w 1481569"/>
                        <a:gd name="connsiteY4" fmla="*/ 235427 h 1412532"/>
                        <a:gd name="connsiteX5" fmla="*/ 1481569 w 1481569"/>
                        <a:gd name="connsiteY5" fmla="*/ 687432 h 1412532"/>
                        <a:gd name="connsiteX6" fmla="*/ 1481569 w 1481569"/>
                        <a:gd name="connsiteY6" fmla="*/ 1177105 h 1412532"/>
                        <a:gd name="connsiteX7" fmla="*/ 1246142 w 1481569"/>
                        <a:gd name="connsiteY7" fmla="*/ 1412532 h 1412532"/>
                        <a:gd name="connsiteX8" fmla="*/ 760999 w 1481569"/>
                        <a:gd name="connsiteY8" fmla="*/ 1412532 h 1412532"/>
                        <a:gd name="connsiteX9" fmla="*/ 235427 w 1481569"/>
                        <a:gd name="connsiteY9" fmla="*/ 1412532 h 1412532"/>
                        <a:gd name="connsiteX10" fmla="*/ 0 w 1481569"/>
                        <a:gd name="connsiteY10" fmla="*/ 1177105 h 1412532"/>
                        <a:gd name="connsiteX11" fmla="*/ 0 w 1481569"/>
                        <a:gd name="connsiteY11" fmla="*/ 734516 h 1412532"/>
                        <a:gd name="connsiteX12" fmla="*/ 0 w 1481569"/>
                        <a:gd name="connsiteY12" fmla="*/ 235427 h 14125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481569" h="1412532" extrusionOk="0">
                          <a:moveTo>
                            <a:pt x="0" y="235427"/>
                          </a:moveTo>
                          <a:cubicBezTo>
                            <a:pt x="-5483" y="102022"/>
                            <a:pt x="84755" y="7750"/>
                            <a:pt x="235427" y="0"/>
                          </a:cubicBezTo>
                          <a:cubicBezTo>
                            <a:pt x="399253" y="-1330"/>
                            <a:pt x="499571" y="22912"/>
                            <a:pt x="760999" y="0"/>
                          </a:cubicBezTo>
                          <a:cubicBezTo>
                            <a:pt x="1022427" y="-22912"/>
                            <a:pt x="1006980" y="12818"/>
                            <a:pt x="1246142" y="0"/>
                          </a:cubicBezTo>
                          <a:cubicBezTo>
                            <a:pt x="1354814" y="-11682"/>
                            <a:pt x="1510778" y="119360"/>
                            <a:pt x="1481569" y="235427"/>
                          </a:cubicBezTo>
                          <a:cubicBezTo>
                            <a:pt x="1465105" y="328878"/>
                            <a:pt x="1493562" y="494248"/>
                            <a:pt x="1481569" y="687432"/>
                          </a:cubicBezTo>
                          <a:cubicBezTo>
                            <a:pt x="1469576" y="880616"/>
                            <a:pt x="1488844" y="982314"/>
                            <a:pt x="1481569" y="1177105"/>
                          </a:cubicBezTo>
                          <a:cubicBezTo>
                            <a:pt x="1478258" y="1275556"/>
                            <a:pt x="1361226" y="1433293"/>
                            <a:pt x="1246142" y="1412532"/>
                          </a:cubicBezTo>
                          <a:cubicBezTo>
                            <a:pt x="1046641" y="1405342"/>
                            <a:pt x="874960" y="1406457"/>
                            <a:pt x="760999" y="1412532"/>
                          </a:cubicBezTo>
                          <a:cubicBezTo>
                            <a:pt x="647038" y="1418607"/>
                            <a:pt x="375393" y="1396447"/>
                            <a:pt x="235427" y="1412532"/>
                          </a:cubicBezTo>
                          <a:cubicBezTo>
                            <a:pt x="114430" y="1425968"/>
                            <a:pt x="547" y="1312789"/>
                            <a:pt x="0" y="1177105"/>
                          </a:cubicBezTo>
                          <a:cubicBezTo>
                            <a:pt x="7466" y="980750"/>
                            <a:pt x="-21882" y="864364"/>
                            <a:pt x="0" y="734516"/>
                          </a:cubicBezTo>
                          <a:cubicBezTo>
                            <a:pt x="21882" y="604668"/>
                            <a:pt x="17384" y="467483"/>
                            <a:pt x="0" y="235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8B612B5-D520-44FE-A90C-D528BBA3FC4B}"/>
              </a:ext>
            </a:extLst>
          </p:cNvPr>
          <p:cNvSpPr txBox="1"/>
          <p:nvPr/>
        </p:nvSpPr>
        <p:spPr>
          <a:xfrm>
            <a:off x="235294" y="2650331"/>
            <a:ext cx="39591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ub Dub" panose="020B0603030403020204"/>
              </a:rPr>
              <a:t>THROMBECTOMY ACCESS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latin typeface="Lub Dub" panose="020B0603030403020204"/>
              </a:rPr>
              <a:t>Mechanical thrombectomy is a standard of are yet rural and under-resourced settings experience several challenges limiting timely access.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E6AC9E-99E4-4BA5-9B7E-64D55CEBD741}"/>
              </a:ext>
            </a:extLst>
          </p:cNvPr>
          <p:cNvGrpSpPr/>
          <p:nvPr/>
        </p:nvGrpSpPr>
        <p:grpSpPr>
          <a:xfrm>
            <a:off x="4477959" y="2719127"/>
            <a:ext cx="2011140" cy="561823"/>
            <a:chOff x="197085" y="2815975"/>
            <a:chExt cx="1954932" cy="97746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FADFB88-49B9-4D49-BA15-211077A6621E}"/>
                </a:ext>
              </a:extLst>
            </p:cNvPr>
            <p:cNvSpPr/>
            <p:nvPr/>
          </p:nvSpPr>
          <p:spPr>
            <a:xfrm>
              <a:off x="197085" y="2815975"/>
              <a:ext cx="1954932" cy="97746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5974700C-2A46-4185-8CAE-D3E631F45D4E}"/>
                </a:ext>
              </a:extLst>
            </p:cNvPr>
            <p:cNvSpPr txBox="1"/>
            <p:nvPr/>
          </p:nvSpPr>
          <p:spPr>
            <a:xfrm>
              <a:off x="225714" y="2844604"/>
              <a:ext cx="1897674" cy="920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/>
              <a:r>
                <a:rPr lang="en-US" sz="1000" b="1" i="0" u="none" strike="noStrike" baseline="0" dirty="0">
                  <a:latin typeface="Lub Dub" panose="020B0603030403020204"/>
                </a:rPr>
                <a:t>Geographic availability of</a:t>
              </a:r>
            </a:p>
            <a:p>
              <a:pPr algn="ctr"/>
              <a:r>
                <a:rPr lang="en-US" sz="1000" b="1" i="0" u="none" strike="noStrike" baseline="0" dirty="0">
                  <a:latin typeface="Lub Dub" panose="020B0603030403020204"/>
                </a:rPr>
                <a:t>accredited thrombectomy-capable centers</a:t>
              </a:r>
              <a:endParaRPr lang="en-US" sz="1000" b="1" kern="1200" dirty="0">
                <a:latin typeface="Lub Dub" panose="020B0603030403020204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949A90-64FB-4E5E-9ED7-726737CD2156}"/>
              </a:ext>
            </a:extLst>
          </p:cNvPr>
          <p:cNvCxnSpPr>
            <a:cxnSpLocks/>
            <a:stCxn id="18" idx="3"/>
            <a:endCxn id="23" idx="1"/>
          </p:cNvCxnSpPr>
          <p:nvPr/>
        </p:nvCxnSpPr>
        <p:spPr>
          <a:xfrm>
            <a:off x="6489099" y="3000039"/>
            <a:ext cx="4566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2CE54BE-E890-45E7-BCD4-0F38F6CE666B}"/>
              </a:ext>
            </a:extLst>
          </p:cNvPr>
          <p:cNvCxnSpPr>
            <a:cxnSpLocks/>
            <a:stCxn id="22" idx="3"/>
            <a:endCxn id="25" idx="1"/>
          </p:cNvCxnSpPr>
          <p:nvPr/>
        </p:nvCxnSpPr>
        <p:spPr>
          <a:xfrm>
            <a:off x="8927412" y="3000039"/>
            <a:ext cx="42717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F8B5D1-4977-4CA6-A627-ED58E07CED19}"/>
              </a:ext>
            </a:extLst>
          </p:cNvPr>
          <p:cNvGrpSpPr/>
          <p:nvPr/>
        </p:nvGrpSpPr>
        <p:grpSpPr>
          <a:xfrm>
            <a:off x="6916272" y="2719127"/>
            <a:ext cx="2011140" cy="561823"/>
            <a:chOff x="197085" y="2815975"/>
            <a:chExt cx="1954932" cy="977466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5FF06E4-FB11-4A20-B884-76053B628F8D}"/>
                </a:ext>
              </a:extLst>
            </p:cNvPr>
            <p:cNvSpPr/>
            <p:nvPr/>
          </p:nvSpPr>
          <p:spPr>
            <a:xfrm>
              <a:off x="197085" y="2815975"/>
              <a:ext cx="1954932" cy="97746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: Rounded Corners 4">
              <a:extLst>
                <a:ext uri="{FF2B5EF4-FFF2-40B4-BE49-F238E27FC236}">
                  <a16:creationId xmlns:a16="http://schemas.microsoft.com/office/drawing/2014/main" id="{7528B2B6-0F98-4E93-99AE-CD80C6AC8336}"/>
                </a:ext>
              </a:extLst>
            </p:cNvPr>
            <p:cNvSpPr txBox="1"/>
            <p:nvPr/>
          </p:nvSpPr>
          <p:spPr>
            <a:xfrm>
              <a:off x="225714" y="2844604"/>
              <a:ext cx="1897674" cy="920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/>
              <a:r>
                <a:rPr lang="en-US" sz="800" b="1" i="0" u="none" strike="noStrike" baseline="0" dirty="0">
                  <a:latin typeface="Lub Dub" panose="020B0603030403020204"/>
                </a:rPr>
                <a:t>Creating a live map available for EMS &amp; hospitals of the available TCCs, factoring in traffic &amp; weather data, to facilitate appropriate &amp; immediate transfer</a:t>
              </a:r>
              <a:endParaRPr lang="en-US" sz="800" b="1" kern="1200" dirty="0">
                <a:latin typeface="Lub Dub" panose="020B0603030403020204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E4AE9B2-9ED2-455B-A15F-4C5AD216190F}"/>
              </a:ext>
            </a:extLst>
          </p:cNvPr>
          <p:cNvGrpSpPr/>
          <p:nvPr/>
        </p:nvGrpSpPr>
        <p:grpSpPr>
          <a:xfrm>
            <a:off x="9354585" y="2719127"/>
            <a:ext cx="2011140" cy="561823"/>
            <a:chOff x="197085" y="2815975"/>
            <a:chExt cx="1954932" cy="97746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5A5AC15-2387-4181-9F96-ACE0E7984D70}"/>
                </a:ext>
              </a:extLst>
            </p:cNvPr>
            <p:cNvSpPr/>
            <p:nvPr/>
          </p:nvSpPr>
          <p:spPr>
            <a:xfrm>
              <a:off x="197085" y="2815975"/>
              <a:ext cx="1954932" cy="97746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170A36B3-9400-48B5-A8A2-D9B47E11BB2B}"/>
                </a:ext>
              </a:extLst>
            </p:cNvPr>
            <p:cNvSpPr txBox="1"/>
            <p:nvPr/>
          </p:nvSpPr>
          <p:spPr>
            <a:xfrm>
              <a:off x="225714" y="2844604"/>
              <a:ext cx="1897674" cy="920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/>
              <a:r>
                <a:rPr lang="en-US" sz="1200" b="1" i="0" u="none" strike="noStrike" baseline="0" dirty="0">
                  <a:latin typeface="Lub Dub" panose="020B0603030403020204"/>
                </a:rPr>
                <a:t>State departments of public health</a:t>
              </a:r>
              <a:endParaRPr lang="en-US" sz="1200" b="1" kern="1200" dirty="0">
                <a:latin typeface="Lub Dub" panose="020B0603030403020204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074543-9182-422C-9073-B8A154BF1339}"/>
              </a:ext>
            </a:extLst>
          </p:cNvPr>
          <p:cNvGrpSpPr/>
          <p:nvPr/>
        </p:nvGrpSpPr>
        <p:grpSpPr>
          <a:xfrm>
            <a:off x="4477959" y="3397900"/>
            <a:ext cx="2011140" cy="561823"/>
            <a:chOff x="197085" y="2815975"/>
            <a:chExt cx="1954932" cy="977466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DBC37B3-E0FD-4A22-BE48-0EC797A0D56D}"/>
                </a:ext>
              </a:extLst>
            </p:cNvPr>
            <p:cNvSpPr/>
            <p:nvPr/>
          </p:nvSpPr>
          <p:spPr>
            <a:xfrm>
              <a:off x="197085" y="2815975"/>
              <a:ext cx="1954932" cy="97746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: Rounded Corners 4">
              <a:extLst>
                <a:ext uri="{FF2B5EF4-FFF2-40B4-BE49-F238E27FC236}">
                  <a16:creationId xmlns:a16="http://schemas.microsoft.com/office/drawing/2014/main" id="{514FC67A-E9D2-4BEB-80DF-D2A50A11673B}"/>
                </a:ext>
              </a:extLst>
            </p:cNvPr>
            <p:cNvSpPr txBox="1"/>
            <p:nvPr/>
          </p:nvSpPr>
          <p:spPr>
            <a:xfrm>
              <a:off x="225714" y="2844604"/>
              <a:ext cx="1897674" cy="920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/>
              <a:r>
                <a:rPr lang="en-US" sz="1200" b="1" i="0" u="none" strike="noStrike" baseline="0" dirty="0">
                  <a:latin typeface="Lub Dub" panose="020B0603030403020204"/>
                </a:rPr>
                <a:t>MT operator availability</a:t>
              </a:r>
              <a:endParaRPr lang="en-US" sz="1200" b="1" kern="1200" dirty="0">
                <a:latin typeface="Lub Dub" panose="020B0603030403020204"/>
              </a:endParaRP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3644D4B-0817-4BFA-BFD2-7E75635CC5A7}"/>
              </a:ext>
            </a:extLst>
          </p:cNvPr>
          <p:cNvCxnSpPr>
            <a:cxnSpLocks/>
            <a:stCxn id="28" idx="3"/>
            <a:endCxn id="34" idx="1"/>
          </p:cNvCxnSpPr>
          <p:nvPr/>
        </p:nvCxnSpPr>
        <p:spPr>
          <a:xfrm>
            <a:off x="6489099" y="3678812"/>
            <a:ext cx="4566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93DD606-3CF7-47EB-967F-6C7C616EC0C6}"/>
              </a:ext>
            </a:extLst>
          </p:cNvPr>
          <p:cNvGrpSpPr/>
          <p:nvPr/>
        </p:nvGrpSpPr>
        <p:grpSpPr>
          <a:xfrm>
            <a:off x="6916272" y="3397900"/>
            <a:ext cx="2011140" cy="561823"/>
            <a:chOff x="197085" y="2815975"/>
            <a:chExt cx="1954932" cy="977466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DD4FFFD8-745D-4FEB-8D36-283F069150F6}"/>
                </a:ext>
              </a:extLst>
            </p:cNvPr>
            <p:cNvSpPr/>
            <p:nvPr/>
          </p:nvSpPr>
          <p:spPr>
            <a:xfrm>
              <a:off x="197085" y="2815975"/>
              <a:ext cx="1954932" cy="97746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Rectangle: Rounded Corners 4">
              <a:extLst>
                <a:ext uri="{FF2B5EF4-FFF2-40B4-BE49-F238E27FC236}">
                  <a16:creationId xmlns:a16="http://schemas.microsoft.com/office/drawing/2014/main" id="{39D0348C-C399-4028-9025-C3D2D82AEB13}"/>
                </a:ext>
              </a:extLst>
            </p:cNvPr>
            <p:cNvSpPr txBox="1"/>
            <p:nvPr/>
          </p:nvSpPr>
          <p:spPr>
            <a:xfrm>
              <a:off x="225714" y="2844604"/>
              <a:ext cx="1897674" cy="920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/>
              <a:r>
                <a:rPr lang="en-US" sz="900" b="1" i="0" u="none" strike="noStrike" baseline="0" dirty="0">
                  <a:latin typeface="Lub Dub" panose="020B0603030403020204"/>
                </a:rPr>
                <a:t>Creating processes to bring a CSC </a:t>
              </a:r>
              <a:r>
                <a:rPr lang="en-US" sz="900" b="1" i="0" u="none" strike="noStrike" baseline="0" dirty="0" err="1">
                  <a:latin typeface="Lub Dub" panose="020B0603030403020204"/>
                </a:rPr>
                <a:t>neurointerventionalist</a:t>
              </a:r>
              <a:r>
                <a:rPr lang="en-US" sz="900" b="1" i="0" u="none" strike="noStrike" baseline="0" dirty="0">
                  <a:latin typeface="Lub Dub" panose="020B0603030403020204"/>
                </a:rPr>
                <a:t> team to meet a patient in the nearest TCC if the CSC is far</a:t>
              </a:r>
              <a:endParaRPr lang="en-US" sz="900" b="1" kern="1200" dirty="0">
                <a:latin typeface="Lub Dub" panose="020B0603030403020204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4BB76C5-4B8D-49EC-80BF-5C34C01CAD83}"/>
              </a:ext>
            </a:extLst>
          </p:cNvPr>
          <p:cNvGrpSpPr/>
          <p:nvPr/>
        </p:nvGrpSpPr>
        <p:grpSpPr>
          <a:xfrm>
            <a:off x="9354585" y="3397900"/>
            <a:ext cx="2011140" cy="561823"/>
            <a:chOff x="197085" y="2815975"/>
            <a:chExt cx="1954932" cy="977466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C74D6145-90B9-4549-B0E0-279E2A4E3A96}"/>
                </a:ext>
              </a:extLst>
            </p:cNvPr>
            <p:cNvSpPr/>
            <p:nvPr/>
          </p:nvSpPr>
          <p:spPr>
            <a:xfrm>
              <a:off x="197085" y="2815975"/>
              <a:ext cx="1954932" cy="97746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ectangle: Rounded Corners 4">
              <a:extLst>
                <a:ext uri="{FF2B5EF4-FFF2-40B4-BE49-F238E27FC236}">
                  <a16:creationId xmlns:a16="http://schemas.microsoft.com/office/drawing/2014/main" id="{26BCB151-1D60-4D4E-9D92-A74F1FA085B8}"/>
                </a:ext>
              </a:extLst>
            </p:cNvPr>
            <p:cNvSpPr txBox="1"/>
            <p:nvPr/>
          </p:nvSpPr>
          <p:spPr>
            <a:xfrm>
              <a:off x="225714" y="2844604"/>
              <a:ext cx="1897674" cy="920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/>
              <a:r>
                <a:rPr lang="en-US" sz="1000" b="1" i="0" u="none" strike="noStrike" baseline="0" dirty="0">
                  <a:latin typeface="Lub Dub" panose="020B0603030403020204"/>
                </a:rPr>
                <a:t>Research funding organizations to</a:t>
              </a:r>
            </a:p>
            <a:p>
              <a:pPr algn="ctr"/>
              <a:r>
                <a:rPr lang="en-US" sz="1000" b="1" i="0" u="none" strike="noStrike" baseline="0" dirty="0">
                  <a:latin typeface="Lub Dub" panose="020B0603030403020204"/>
                </a:rPr>
                <a:t>support future research in stroke</a:t>
              </a:r>
            </a:p>
            <a:p>
              <a:pPr algn="ctr"/>
              <a:r>
                <a:rPr lang="en-US" sz="1000" b="1" i="0" u="none" strike="noStrike" baseline="0" dirty="0">
                  <a:latin typeface="Lub Dub" panose="020B0603030403020204"/>
                </a:rPr>
                <a:t>system of care organization</a:t>
              </a:r>
              <a:endParaRPr lang="en-US" sz="1000" b="1" kern="1200" dirty="0">
                <a:latin typeface="Lub Dub" panose="020B0603030403020204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497530-4B96-4167-9D8A-6F9E024FE98A}"/>
              </a:ext>
            </a:extLst>
          </p:cNvPr>
          <p:cNvGrpSpPr/>
          <p:nvPr/>
        </p:nvGrpSpPr>
        <p:grpSpPr>
          <a:xfrm>
            <a:off x="4475476" y="4766233"/>
            <a:ext cx="2011140" cy="561823"/>
            <a:chOff x="197085" y="2815975"/>
            <a:chExt cx="1954932" cy="977466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5013764-ECB2-4CDA-B736-0F34EAD740DF}"/>
                </a:ext>
              </a:extLst>
            </p:cNvPr>
            <p:cNvSpPr/>
            <p:nvPr/>
          </p:nvSpPr>
          <p:spPr>
            <a:xfrm>
              <a:off x="197085" y="2815975"/>
              <a:ext cx="1954932" cy="97746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Rectangle: Rounded Corners 4">
              <a:extLst>
                <a:ext uri="{FF2B5EF4-FFF2-40B4-BE49-F238E27FC236}">
                  <a16:creationId xmlns:a16="http://schemas.microsoft.com/office/drawing/2014/main" id="{13005532-C442-45F6-8D26-9E44897237F8}"/>
                </a:ext>
              </a:extLst>
            </p:cNvPr>
            <p:cNvSpPr txBox="1"/>
            <p:nvPr/>
          </p:nvSpPr>
          <p:spPr>
            <a:xfrm>
              <a:off x="225714" y="2844604"/>
              <a:ext cx="1897674" cy="920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/>
              <a:r>
                <a:rPr lang="en-US" sz="1000" b="1" i="0" u="none" strike="noStrike" baseline="0" dirty="0">
                  <a:latin typeface="Lub Dub" panose="020B0603030403020204"/>
                </a:rPr>
                <a:t>Lack of standardized training for</a:t>
              </a:r>
            </a:p>
            <a:p>
              <a:pPr algn="ctr"/>
              <a:r>
                <a:rPr lang="en-US" sz="1000" b="1" i="0" u="none" strike="noStrike" baseline="0" dirty="0">
                  <a:latin typeface="Lub Dub" panose="020B0603030403020204"/>
                </a:rPr>
                <a:t>LVO detection for prehospital EMS</a:t>
              </a:r>
            </a:p>
            <a:p>
              <a:pPr algn="ctr"/>
              <a:r>
                <a:rPr lang="en-US" sz="1000" b="1" i="0" u="none" strike="noStrike" baseline="0" dirty="0">
                  <a:latin typeface="Lub Dub" panose="020B0603030403020204"/>
                </a:rPr>
                <a:t>&amp; in-patient staff</a:t>
              </a:r>
              <a:endParaRPr lang="en-US" sz="1000" b="1" kern="1200" dirty="0">
                <a:latin typeface="Lub Dub" panose="020B0603030403020204"/>
              </a:endParaRP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8165B51-56C7-4750-A378-CFA2EBBD5EDB}"/>
              </a:ext>
            </a:extLst>
          </p:cNvPr>
          <p:cNvCxnSpPr>
            <a:cxnSpLocks/>
            <a:stCxn id="39" idx="3"/>
            <a:endCxn id="45" idx="1"/>
          </p:cNvCxnSpPr>
          <p:nvPr/>
        </p:nvCxnSpPr>
        <p:spPr>
          <a:xfrm>
            <a:off x="6486616" y="5047145"/>
            <a:ext cx="4566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0983188-A535-4B1B-B623-741D7FED198F}"/>
              </a:ext>
            </a:extLst>
          </p:cNvPr>
          <p:cNvCxnSpPr>
            <a:cxnSpLocks/>
            <a:stCxn id="44" idx="3"/>
            <a:endCxn id="47" idx="1"/>
          </p:cNvCxnSpPr>
          <p:nvPr/>
        </p:nvCxnSpPr>
        <p:spPr>
          <a:xfrm>
            <a:off x="8924929" y="5047145"/>
            <a:ext cx="42717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352F129-B111-4C77-9F71-F294E0F8A8BA}"/>
              </a:ext>
            </a:extLst>
          </p:cNvPr>
          <p:cNvGrpSpPr/>
          <p:nvPr/>
        </p:nvGrpSpPr>
        <p:grpSpPr>
          <a:xfrm>
            <a:off x="6913789" y="4766233"/>
            <a:ext cx="2011140" cy="561823"/>
            <a:chOff x="197085" y="2815975"/>
            <a:chExt cx="1954932" cy="977466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1A263A4-9849-42BB-93AF-B71AD69E3DF9}"/>
                </a:ext>
              </a:extLst>
            </p:cNvPr>
            <p:cNvSpPr/>
            <p:nvPr/>
          </p:nvSpPr>
          <p:spPr>
            <a:xfrm>
              <a:off x="197085" y="2815975"/>
              <a:ext cx="1954932" cy="97746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Rectangle: Rounded Corners 4">
              <a:extLst>
                <a:ext uri="{FF2B5EF4-FFF2-40B4-BE49-F238E27FC236}">
                  <a16:creationId xmlns:a16="http://schemas.microsoft.com/office/drawing/2014/main" id="{C1A5350E-E929-47D5-B6BD-86676C5A579F}"/>
                </a:ext>
              </a:extLst>
            </p:cNvPr>
            <p:cNvSpPr txBox="1"/>
            <p:nvPr/>
          </p:nvSpPr>
          <p:spPr>
            <a:xfrm>
              <a:off x="225714" y="2844604"/>
              <a:ext cx="1897674" cy="920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/>
              <a:r>
                <a:rPr lang="en-US" sz="900" b="1" i="0" u="none" strike="noStrike" baseline="0" dirty="0">
                  <a:latin typeface="Lub Dub" panose="020B0603030403020204"/>
                </a:rPr>
                <a:t>Leveraging available online &amp; in-person training programs through AHA &amp; making it widely available &amp; affordable for hospitals &amp; EMS</a:t>
              </a:r>
              <a:endParaRPr lang="en-US" sz="900" b="1" kern="1200" dirty="0">
                <a:latin typeface="Lub Dub" panose="020B0603030403020204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5FB5061-1BB1-454E-995C-85C80C0D2ED6}"/>
              </a:ext>
            </a:extLst>
          </p:cNvPr>
          <p:cNvGrpSpPr/>
          <p:nvPr/>
        </p:nvGrpSpPr>
        <p:grpSpPr>
          <a:xfrm>
            <a:off x="9352102" y="4766233"/>
            <a:ext cx="2011140" cy="561823"/>
            <a:chOff x="197085" y="2815975"/>
            <a:chExt cx="1954932" cy="977466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DDC028F-3340-40C0-94C9-B00908EEDCE6}"/>
                </a:ext>
              </a:extLst>
            </p:cNvPr>
            <p:cNvSpPr/>
            <p:nvPr/>
          </p:nvSpPr>
          <p:spPr>
            <a:xfrm>
              <a:off x="197085" y="2815975"/>
              <a:ext cx="1954932" cy="97746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Rectangle: Rounded Corners 4">
              <a:extLst>
                <a:ext uri="{FF2B5EF4-FFF2-40B4-BE49-F238E27FC236}">
                  <a16:creationId xmlns:a16="http://schemas.microsoft.com/office/drawing/2014/main" id="{C6831569-6EC4-46D7-A1DD-A1C0368E05E5}"/>
                </a:ext>
              </a:extLst>
            </p:cNvPr>
            <p:cNvSpPr txBox="1"/>
            <p:nvPr/>
          </p:nvSpPr>
          <p:spPr>
            <a:xfrm>
              <a:off x="225714" y="2844604"/>
              <a:ext cx="1897674" cy="920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/>
              <a:r>
                <a:rPr lang="en-US" sz="1000" b="1" i="0" u="none" strike="noStrike" baseline="0" dirty="0">
                  <a:latin typeface="Lub Dub" panose="020B0603030403020204"/>
                </a:rPr>
                <a:t>Foundations such as AHA/ASA,</a:t>
              </a:r>
            </a:p>
            <a:p>
              <a:pPr algn="ctr"/>
              <a:r>
                <a:rPr lang="en-US" sz="1000" b="1" i="0" u="none" strike="noStrike" baseline="0" dirty="0">
                  <a:latin typeface="Lub Dub" panose="020B0603030403020204"/>
                </a:rPr>
                <a:t>state departments of public health</a:t>
              </a:r>
              <a:endParaRPr lang="en-US" sz="1000" b="1" kern="1200" dirty="0">
                <a:latin typeface="Lub Dub" panose="020B0603030403020204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1AEFC7-C380-4E16-8267-A6E0B0A18F68}"/>
              </a:ext>
            </a:extLst>
          </p:cNvPr>
          <p:cNvGrpSpPr/>
          <p:nvPr/>
        </p:nvGrpSpPr>
        <p:grpSpPr>
          <a:xfrm>
            <a:off x="4477959" y="5409551"/>
            <a:ext cx="2011140" cy="561823"/>
            <a:chOff x="197085" y="2815975"/>
            <a:chExt cx="1954932" cy="97746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652987F-5401-4312-B8AF-202539E41FEF}"/>
                </a:ext>
              </a:extLst>
            </p:cNvPr>
            <p:cNvSpPr/>
            <p:nvPr/>
          </p:nvSpPr>
          <p:spPr>
            <a:xfrm>
              <a:off x="197085" y="2815975"/>
              <a:ext cx="1954932" cy="97746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Rectangle: Rounded Corners 4">
              <a:extLst>
                <a:ext uri="{FF2B5EF4-FFF2-40B4-BE49-F238E27FC236}">
                  <a16:creationId xmlns:a16="http://schemas.microsoft.com/office/drawing/2014/main" id="{1C0E076E-0F42-41C0-B1DD-F0987B49A614}"/>
                </a:ext>
              </a:extLst>
            </p:cNvPr>
            <p:cNvSpPr txBox="1"/>
            <p:nvPr/>
          </p:nvSpPr>
          <p:spPr>
            <a:xfrm>
              <a:off x="225714" y="2844604"/>
              <a:ext cx="1897674" cy="920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/>
              <a:r>
                <a:rPr lang="en-US" sz="1000" b="1" i="0" u="none" strike="noStrike" baseline="0" dirty="0">
                  <a:latin typeface="Lub Dub" panose="020B0603030403020204"/>
                </a:rPr>
                <a:t>Lack of research incorporating</a:t>
              </a:r>
            </a:p>
            <a:p>
              <a:pPr algn="ctr"/>
              <a:r>
                <a:rPr lang="en-US" sz="1000" b="1" i="0" u="none" strike="noStrike" baseline="0" dirty="0">
                  <a:latin typeface="Lub Dub" panose="020B0603030403020204"/>
                </a:rPr>
                <a:t>prehospital device &amp; AI radiologic</a:t>
              </a:r>
            </a:p>
            <a:p>
              <a:pPr algn="ctr"/>
              <a:r>
                <a:rPr lang="en-US" sz="1000" b="1" i="0" u="none" strike="noStrike" baseline="0" dirty="0">
                  <a:latin typeface="Lub Dub" panose="020B0603030403020204"/>
                </a:rPr>
                <a:t>software recognition for LVO</a:t>
              </a:r>
              <a:endParaRPr lang="en-US" sz="1000" b="1" kern="1200" dirty="0">
                <a:latin typeface="Lub Dub" panose="020B0603030403020204"/>
              </a:endParaRP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ACE045E-AD41-4711-848E-94E5CA70BFD7}"/>
              </a:ext>
            </a:extLst>
          </p:cNvPr>
          <p:cNvCxnSpPr>
            <a:cxnSpLocks/>
            <a:stCxn id="50" idx="3"/>
            <a:endCxn id="56" idx="1"/>
          </p:cNvCxnSpPr>
          <p:nvPr/>
        </p:nvCxnSpPr>
        <p:spPr>
          <a:xfrm>
            <a:off x="6489099" y="5690463"/>
            <a:ext cx="4566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00FB7EF-FAA7-4937-B69B-145819BD26C3}"/>
              </a:ext>
            </a:extLst>
          </p:cNvPr>
          <p:cNvCxnSpPr>
            <a:cxnSpLocks/>
            <a:stCxn id="55" idx="3"/>
            <a:endCxn id="58" idx="1"/>
          </p:cNvCxnSpPr>
          <p:nvPr/>
        </p:nvCxnSpPr>
        <p:spPr>
          <a:xfrm>
            <a:off x="8927412" y="5690463"/>
            <a:ext cx="42717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B33AECF-8B73-4573-87D5-FF9562175FB9}"/>
              </a:ext>
            </a:extLst>
          </p:cNvPr>
          <p:cNvGrpSpPr/>
          <p:nvPr/>
        </p:nvGrpSpPr>
        <p:grpSpPr>
          <a:xfrm>
            <a:off x="6916272" y="5409551"/>
            <a:ext cx="2011140" cy="561823"/>
            <a:chOff x="197085" y="2815975"/>
            <a:chExt cx="1954932" cy="97746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E3704DE5-872C-4DD5-82B3-EB3626153535}"/>
                </a:ext>
              </a:extLst>
            </p:cNvPr>
            <p:cNvSpPr/>
            <p:nvPr/>
          </p:nvSpPr>
          <p:spPr>
            <a:xfrm>
              <a:off x="197085" y="2815975"/>
              <a:ext cx="1954932" cy="97746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Rectangle: Rounded Corners 4">
              <a:extLst>
                <a:ext uri="{FF2B5EF4-FFF2-40B4-BE49-F238E27FC236}">
                  <a16:creationId xmlns:a16="http://schemas.microsoft.com/office/drawing/2014/main" id="{B13FDF2D-0BA7-450D-B088-F904222A30E2}"/>
                </a:ext>
              </a:extLst>
            </p:cNvPr>
            <p:cNvSpPr txBox="1"/>
            <p:nvPr/>
          </p:nvSpPr>
          <p:spPr>
            <a:xfrm>
              <a:off x="225714" y="2844604"/>
              <a:ext cx="1897674" cy="920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/>
              <a:r>
                <a:rPr lang="en-US" sz="1000" b="1" i="0" u="none" strike="noStrike" baseline="0" dirty="0">
                  <a:latin typeface="Lub Dub" panose="020B0603030403020204"/>
                </a:rPr>
                <a:t>Increasing funding for or subsidizing prehospital device &amp; AI</a:t>
              </a:r>
            </a:p>
            <a:p>
              <a:pPr algn="ctr"/>
              <a:r>
                <a:rPr lang="en-US" sz="1000" b="1" i="0" u="none" strike="noStrike" baseline="0" dirty="0">
                  <a:latin typeface="Lub Dub" panose="020B0603030403020204"/>
                </a:rPr>
                <a:t>software research integration</a:t>
              </a:r>
              <a:endParaRPr lang="en-US" sz="1000" b="1" kern="1200" dirty="0">
                <a:latin typeface="Lub Dub" panose="020B0603030403020204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C53664-36AF-427C-A7C6-666B92B1EE3A}"/>
              </a:ext>
            </a:extLst>
          </p:cNvPr>
          <p:cNvGrpSpPr/>
          <p:nvPr/>
        </p:nvGrpSpPr>
        <p:grpSpPr>
          <a:xfrm>
            <a:off x="9354585" y="5409551"/>
            <a:ext cx="2011140" cy="561823"/>
            <a:chOff x="197085" y="2815975"/>
            <a:chExt cx="1954932" cy="977466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C1DA6D55-69AD-4BD6-8023-3A24F41A126C}"/>
                </a:ext>
              </a:extLst>
            </p:cNvPr>
            <p:cNvSpPr/>
            <p:nvPr/>
          </p:nvSpPr>
          <p:spPr>
            <a:xfrm>
              <a:off x="197085" y="2815975"/>
              <a:ext cx="1954932" cy="97746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Rectangle: Rounded Corners 4">
              <a:extLst>
                <a:ext uri="{FF2B5EF4-FFF2-40B4-BE49-F238E27FC236}">
                  <a16:creationId xmlns:a16="http://schemas.microsoft.com/office/drawing/2014/main" id="{36B8444F-093A-44C6-9FE2-B3108051FEDC}"/>
                </a:ext>
              </a:extLst>
            </p:cNvPr>
            <p:cNvSpPr txBox="1"/>
            <p:nvPr/>
          </p:nvSpPr>
          <p:spPr>
            <a:xfrm>
              <a:off x="225714" y="2844604"/>
              <a:ext cx="1897674" cy="920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/>
              <a:r>
                <a:rPr lang="en-US" sz="1000" b="1" i="0" u="none" strike="noStrike" baseline="0" dirty="0">
                  <a:latin typeface="Lub Dub" panose="020B0603030403020204"/>
                </a:rPr>
                <a:t>Research funding organizations</a:t>
              </a:r>
            </a:p>
            <a:p>
              <a:pPr algn="ctr"/>
              <a:r>
                <a:rPr lang="en-US" sz="1000" b="1" i="0" u="none" strike="noStrike" baseline="0" dirty="0">
                  <a:latin typeface="Lub Dub" panose="020B0603030403020204"/>
                </a:rPr>
                <a:t>to support future research in</a:t>
              </a:r>
            </a:p>
            <a:p>
              <a:pPr algn="ctr"/>
              <a:r>
                <a:rPr lang="en-US" sz="1000" b="1" i="0" u="none" strike="noStrike" baseline="0" dirty="0">
                  <a:latin typeface="Lub Dub" panose="020B0603030403020204"/>
                </a:rPr>
                <a:t>prehospital device &amp; AI software</a:t>
              </a:r>
              <a:endParaRPr lang="en-US" sz="1000" b="1" kern="1200" dirty="0">
                <a:latin typeface="Lub Dub" panose="020B0603030403020204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6F8E998-D466-466D-9F99-2C46E967359E}"/>
              </a:ext>
            </a:extLst>
          </p:cNvPr>
          <p:cNvGrpSpPr/>
          <p:nvPr/>
        </p:nvGrpSpPr>
        <p:grpSpPr>
          <a:xfrm>
            <a:off x="4475476" y="6069679"/>
            <a:ext cx="2011140" cy="561823"/>
            <a:chOff x="197085" y="2815975"/>
            <a:chExt cx="1954932" cy="977466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73D47225-6803-4DD8-B72F-10C7BB37AFA2}"/>
                </a:ext>
              </a:extLst>
            </p:cNvPr>
            <p:cNvSpPr/>
            <p:nvPr/>
          </p:nvSpPr>
          <p:spPr>
            <a:xfrm>
              <a:off x="197085" y="2815975"/>
              <a:ext cx="1954932" cy="97746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Rectangle: Rounded Corners 4">
              <a:extLst>
                <a:ext uri="{FF2B5EF4-FFF2-40B4-BE49-F238E27FC236}">
                  <a16:creationId xmlns:a16="http://schemas.microsoft.com/office/drawing/2014/main" id="{9B40954A-7B93-48E1-9839-CDC1C575798E}"/>
                </a:ext>
              </a:extLst>
            </p:cNvPr>
            <p:cNvSpPr txBox="1"/>
            <p:nvPr/>
          </p:nvSpPr>
          <p:spPr>
            <a:xfrm>
              <a:off x="225714" y="2844604"/>
              <a:ext cx="1897674" cy="920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/>
              <a:r>
                <a:rPr lang="en-US" sz="1200" b="1" i="0" u="none" strike="noStrike" baseline="0" dirty="0">
                  <a:latin typeface="Lub Dub" panose="020B0603030403020204"/>
                </a:rPr>
                <a:t>Transfer-related delays in access</a:t>
              </a:r>
              <a:endParaRPr lang="en-US" sz="1200" b="1" kern="1200" dirty="0">
                <a:latin typeface="Lub Dub" panose="020B0603030403020204"/>
              </a:endParaRPr>
            </a:p>
          </p:txBody>
        </p: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686AA3B-615F-4C6F-B3BD-657B3A978916}"/>
              </a:ext>
            </a:extLst>
          </p:cNvPr>
          <p:cNvCxnSpPr>
            <a:cxnSpLocks/>
            <a:stCxn id="61" idx="3"/>
            <a:endCxn id="67" idx="1"/>
          </p:cNvCxnSpPr>
          <p:nvPr/>
        </p:nvCxnSpPr>
        <p:spPr>
          <a:xfrm>
            <a:off x="6486616" y="6350591"/>
            <a:ext cx="4566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135460B-8ECE-48E2-A0AA-970D5DE02F7F}"/>
              </a:ext>
            </a:extLst>
          </p:cNvPr>
          <p:cNvCxnSpPr>
            <a:cxnSpLocks/>
            <a:stCxn id="66" idx="3"/>
            <a:endCxn id="69" idx="1"/>
          </p:cNvCxnSpPr>
          <p:nvPr/>
        </p:nvCxnSpPr>
        <p:spPr>
          <a:xfrm>
            <a:off x="8924929" y="6350591"/>
            <a:ext cx="42717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DBD7A4F-F242-4BBB-A707-FE42B1912829}"/>
              </a:ext>
            </a:extLst>
          </p:cNvPr>
          <p:cNvGrpSpPr/>
          <p:nvPr/>
        </p:nvGrpSpPr>
        <p:grpSpPr>
          <a:xfrm>
            <a:off x="6913789" y="6069679"/>
            <a:ext cx="2011140" cy="561823"/>
            <a:chOff x="197085" y="2815975"/>
            <a:chExt cx="1954932" cy="977466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ABF97850-481E-4C2D-97C5-002A16DB2FC9}"/>
                </a:ext>
              </a:extLst>
            </p:cNvPr>
            <p:cNvSpPr/>
            <p:nvPr/>
          </p:nvSpPr>
          <p:spPr>
            <a:xfrm>
              <a:off x="197085" y="2815975"/>
              <a:ext cx="1954932" cy="97746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Rectangle: Rounded Corners 4">
              <a:extLst>
                <a:ext uri="{FF2B5EF4-FFF2-40B4-BE49-F238E27FC236}">
                  <a16:creationId xmlns:a16="http://schemas.microsoft.com/office/drawing/2014/main" id="{96255057-DB77-41CD-979D-1A13D701B2AE}"/>
                </a:ext>
              </a:extLst>
            </p:cNvPr>
            <p:cNvSpPr txBox="1"/>
            <p:nvPr/>
          </p:nvSpPr>
          <p:spPr>
            <a:xfrm>
              <a:off x="225714" y="2844604"/>
              <a:ext cx="1897674" cy="920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/>
              <a:r>
                <a:rPr lang="en-US" sz="1200" b="1" i="0" u="none" strike="noStrike" baseline="0" dirty="0">
                  <a:latin typeface="Lub Dub" panose="020B0603030403020204"/>
                </a:rPr>
                <a:t>Improving door-in-door-out time protocols</a:t>
              </a:r>
              <a:endParaRPr lang="en-US" sz="1200" b="1" kern="1200" dirty="0">
                <a:latin typeface="Lub Dub" panose="020B0603030403020204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2F79C80-C55F-451F-998E-379505BBF744}"/>
              </a:ext>
            </a:extLst>
          </p:cNvPr>
          <p:cNvGrpSpPr/>
          <p:nvPr/>
        </p:nvGrpSpPr>
        <p:grpSpPr>
          <a:xfrm>
            <a:off x="9352102" y="6069679"/>
            <a:ext cx="2011140" cy="561823"/>
            <a:chOff x="197085" y="2815975"/>
            <a:chExt cx="1954932" cy="977466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27F6F771-E708-4239-9F22-9509785D15B8}"/>
                </a:ext>
              </a:extLst>
            </p:cNvPr>
            <p:cNvSpPr/>
            <p:nvPr/>
          </p:nvSpPr>
          <p:spPr>
            <a:xfrm>
              <a:off x="197085" y="2815975"/>
              <a:ext cx="1954932" cy="97746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Rectangle: Rounded Corners 4">
              <a:extLst>
                <a:ext uri="{FF2B5EF4-FFF2-40B4-BE49-F238E27FC236}">
                  <a16:creationId xmlns:a16="http://schemas.microsoft.com/office/drawing/2014/main" id="{B100ACB6-9954-4377-B762-852EE56AD690}"/>
                </a:ext>
              </a:extLst>
            </p:cNvPr>
            <p:cNvSpPr txBox="1"/>
            <p:nvPr/>
          </p:nvSpPr>
          <p:spPr>
            <a:xfrm>
              <a:off x="225714" y="2844604"/>
              <a:ext cx="1897674" cy="920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/>
              <a:r>
                <a:rPr lang="en-US" sz="1000" b="1" i="0" u="none" strike="noStrike" baseline="0" dirty="0">
                  <a:latin typeface="Lub Dub" panose="020B0603030403020204"/>
                </a:rPr>
                <a:t>Individual EDs &amp; hospitals with</a:t>
              </a:r>
            </a:p>
            <a:p>
              <a:pPr algn="ctr"/>
              <a:r>
                <a:rPr lang="en-US" sz="1000" b="1" i="0" u="none" strike="noStrike" baseline="0" dirty="0">
                  <a:latin typeface="Lub Dub" panose="020B0603030403020204"/>
                </a:rPr>
                <a:t>support of regional CSCs or</a:t>
              </a:r>
            </a:p>
            <a:p>
              <a:pPr algn="ctr"/>
              <a:r>
                <a:rPr lang="en-US" sz="1000" b="1" i="0" u="none" strike="noStrike" baseline="0" dirty="0">
                  <a:latin typeface="Lub Dub" panose="020B0603030403020204"/>
                </a:rPr>
                <a:t>frequent transfer-receiving centers</a:t>
              </a:r>
              <a:endParaRPr lang="en-US" sz="1000" b="1" kern="1200" dirty="0">
                <a:latin typeface="Lub Dub" panose="020B0603030403020204"/>
              </a:endParaRPr>
            </a:p>
          </p:txBody>
        </p: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0A206C5-73FB-477C-91D7-3D669F4395CC}"/>
              </a:ext>
            </a:extLst>
          </p:cNvPr>
          <p:cNvCxnSpPr>
            <a:cxnSpLocks/>
            <a:stCxn id="33" idx="3"/>
            <a:endCxn id="36" idx="1"/>
          </p:cNvCxnSpPr>
          <p:nvPr/>
        </p:nvCxnSpPr>
        <p:spPr>
          <a:xfrm>
            <a:off x="8927412" y="3678812"/>
            <a:ext cx="42717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664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7539EDA-6B88-4C8D-A49C-6274F04A8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9803508"/>
              </p:ext>
            </p:extLst>
          </p:nvPr>
        </p:nvGraphicFramePr>
        <p:xfrm>
          <a:off x="4365523" y="1555955"/>
          <a:ext cx="7789607" cy="524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73A544FC-0749-46A9-9C55-A8B5CB0D3603}"/>
              </a:ext>
            </a:extLst>
          </p:cNvPr>
          <p:cNvGrpSpPr/>
          <p:nvPr/>
        </p:nvGrpSpPr>
        <p:grpSpPr>
          <a:xfrm>
            <a:off x="2338264" y="85129"/>
            <a:ext cx="7412233" cy="1412532"/>
            <a:chOff x="2117038" y="55800"/>
            <a:chExt cx="7412233" cy="14125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6CBA896-B04F-46E7-982E-7D9CB7453C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78285"/>
            <a:stretch/>
          </p:blipFill>
          <p:spPr>
            <a:xfrm>
              <a:off x="2117038" y="78596"/>
              <a:ext cx="7412233" cy="1347315"/>
            </a:xfrm>
            <a:prstGeom prst="rect">
              <a:avLst/>
            </a:prstGeom>
            <a:gradFill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844350E-C85D-4A93-94B0-CABCC53C9E27}"/>
                </a:ext>
              </a:extLst>
            </p:cNvPr>
            <p:cNvSpPr/>
            <p:nvPr/>
          </p:nvSpPr>
          <p:spPr>
            <a:xfrm>
              <a:off x="6862985" y="55800"/>
              <a:ext cx="1481569" cy="1412532"/>
            </a:xfrm>
            <a:prstGeom prst="roundRect">
              <a:avLst/>
            </a:prstGeom>
            <a:noFill/>
            <a:ln w="63500" cmpd="thickThin">
              <a:solidFill>
                <a:schemeClr val="accent1">
                  <a:shade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481569"/>
                        <a:gd name="connsiteY0" fmla="*/ 235427 h 1412532"/>
                        <a:gd name="connsiteX1" fmla="*/ 235427 w 1481569"/>
                        <a:gd name="connsiteY1" fmla="*/ 0 h 1412532"/>
                        <a:gd name="connsiteX2" fmla="*/ 760999 w 1481569"/>
                        <a:gd name="connsiteY2" fmla="*/ 0 h 1412532"/>
                        <a:gd name="connsiteX3" fmla="*/ 1246142 w 1481569"/>
                        <a:gd name="connsiteY3" fmla="*/ 0 h 1412532"/>
                        <a:gd name="connsiteX4" fmla="*/ 1481569 w 1481569"/>
                        <a:gd name="connsiteY4" fmla="*/ 235427 h 1412532"/>
                        <a:gd name="connsiteX5" fmla="*/ 1481569 w 1481569"/>
                        <a:gd name="connsiteY5" fmla="*/ 687432 h 1412532"/>
                        <a:gd name="connsiteX6" fmla="*/ 1481569 w 1481569"/>
                        <a:gd name="connsiteY6" fmla="*/ 1177105 h 1412532"/>
                        <a:gd name="connsiteX7" fmla="*/ 1246142 w 1481569"/>
                        <a:gd name="connsiteY7" fmla="*/ 1412532 h 1412532"/>
                        <a:gd name="connsiteX8" fmla="*/ 760999 w 1481569"/>
                        <a:gd name="connsiteY8" fmla="*/ 1412532 h 1412532"/>
                        <a:gd name="connsiteX9" fmla="*/ 235427 w 1481569"/>
                        <a:gd name="connsiteY9" fmla="*/ 1412532 h 1412532"/>
                        <a:gd name="connsiteX10" fmla="*/ 0 w 1481569"/>
                        <a:gd name="connsiteY10" fmla="*/ 1177105 h 1412532"/>
                        <a:gd name="connsiteX11" fmla="*/ 0 w 1481569"/>
                        <a:gd name="connsiteY11" fmla="*/ 734516 h 1412532"/>
                        <a:gd name="connsiteX12" fmla="*/ 0 w 1481569"/>
                        <a:gd name="connsiteY12" fmla="*/ 235427 h 14125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481569" h="1412532" extrusionOk="0">
                          <a:moveTo>
                            <a:pt x="0" y="235427"/>
                          </a:moveTo>
                          <a:cubicBezTo>
                            <a:pt x="-5483" y="102022"/>
                            <a:pt x="84755" y="7750"/>
                            <a:pt x="235427" y="0"/>
                          </a:cubicBezTo>
                          <a:cubicBezTo>
                            <a:pt x="399253" y="-1330"/>
                            <a:pt x="499571" y="22912"/>
                            <a:pt x="760999" y="0"/>
                          </a:cubicBezTo>
                          <a:cubicBezTo>
                            <a:pt x="1022427" y="-22912"/>
                            <a:pt x="1006980" y="12818"/>
                            <a:pt x="1246142" y="0"/>
                          </a:cubicBezTo>
                          <a:cubicBezTo>
                            <a:pt x="1354814" y="-11682"/>
                            <a:pt x="1510778" y="119360"/>
                            <a:pt x="1481569" y="235427"/>
                          </a:cubicBezTo>
                          <a:cubicBezTo>
                            <a:pt x="1465105" y="328878"/>
                            <a:pt x="1493562" y="494248"/>
                            <a:pt x="1481569" y="687432"/>
                          </a:cubicBezTo>
                          <a:cubicBezTo>
                            <a:pt x="1469576" y="880616"/>
                            <a:pt x="1488844" y="982314"/>
                            <a:pt x="1481569" y="1177105"/>
                          </a:cubicBezTo>
                          <a:cubicBezTo>
                            <a:pt x="1478258" y="1275556"/>
                            <a:pt x="1361226" y="1433293"/>
                            <a:pt x="1246142" y="1412532"/>
                          </a:cubicBezTo>
                          <a:cubicBezTo>
                            <a:pt x="1046641" y="1405342"/>
                            <a:pt x="874960" y="1406457"/>
                            <a:pt x="760999" y="1412532"/>
                          </a:cubicBezTo>
                          <a:cubicBezTo>
                            <a:pt x="647038" y="1418607"/>
                            <a:pt x="375393" y="1396447"/>
                            <a:pt x="235427" y="1412532"/>
                          </a:cubicBezTo>
                          <a:cubicBezTo>
                            <a:pt x="114430" y="1425968"/>
                            <a:pt x="547" y="1312789"/>
                            <a:pt x="0" y="1177105"/>
                          </a:cubicBezTo>
                          <a:cubicBezTo>
                            <a:pt x="7466" y="980750"/>
                            <a:pt x="-21882" y="864364"/>
                            <a:pt x="0" y="734516"/>
                          </a:cubicBezTo>
                          <a:cubicBezTo>
                            <a:pt x="21882" y="604668"/>
                            <a:pt x="17384" y="467483"/>
                            <a:pt x="0" y="235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8B612B5-D520-44FE-A90C-D528BBA3FC4B}"/>
              </a:ext>
            </a:extLst>
          </p:cNvPr>
          <p:cNvSpPr txBox="1"/>
          <p:nvPr/>
        </p:nvSpPr>
        <p:spPr>
          <a:xfrm>
            <a:off x="221632" y="2090172"/>
            <a:ext cx="39591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ub Dub" panose="020B0603030403020204"/>
              </a:rPr>
              <a:t>INPATIENT SETTING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latin typeface="Lub Dub" panose="020B0603030403020204"/>
              </a:rPr>
              <a:t>Patients with stroke in rural hospitals have higher mortality; potentially contributing factors include hyperacute stroke care received pre-admission, &amp; differences in available resources. </a:t>
            </a:r>
          </a:p>
        </p:txBody>
      </p:sp>
    </p:spTree>
    <p:extLst>
      <p:ext uri="{BB962C8B-B14F-4D97-AF65-F5344CB8AC3E}">
        <p14:creationId xmlns:p14="http://schemas.microsoft.com/office/powerpoint/2010/main" val="1985164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8B612B5-D520-44FE-A90C-D528BBA3FC4B}"/>
              </a:ext>
            </a:extLst>
          </p:cNvPr>
          <p:cNvSpPr txBox="1"/>
          <p:nvPr/>
        </p:nvSpPr>
        <p:spPr>
          <a:xfrm>
            <a:off x="481540" y="2370410"/>
            <a:ext cx="112289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ub Dub" panose="020B0603030403020204"/>
              </a:rPr>
              <a:t>ADDITIONAL STRATEGIES TO IMPROVE INPATIENT STROKE CARE FOR RURAL PATIENTS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latin typeface="Lub Dub" panose="020B0603030403020204"/>
              </a:rPr>
              <a:t>Addressing gaps in stroke quality measures &amp; education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latin typeface="Lub Dub" panose="020B0603030403020204"/>
              </a:rPr>
              <a:t>Attention to secondary stroke prevention measure standards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latin typeface="Lub Dub" panose="020B0603030403020204"/>
              </a:rPr>
              <a:t>Investing in annual comprehensive stroke center education programs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latin typeface="Lub Dub" panose="020B0603030403020204"/>
              </a:rPr>
              <a:t>Partnering with certified stroke centers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latin typeface="Lub Dub" panose="020B0603030403020204"/>
              </a:rPr>
              <a:t>Implementation of stroke care coordinators &amp; nurse navigators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5A3CBB-FD5B-438E-8431-E771983DE517}"/>
              </a:ext>
            </a:extLst>
          </p:cNvPr>
          <p:cNvGrpSpPr/>
          <p:nvPr/>
        </p:nvGrpSpPr>
        <p:grpSpPr>
          <a:xfrm>
            <a:off x="2389883" y="588956"/>
            <a:ext cx="7412233" cy="1412532"/>
            <a:chOff x="2117038" y="55800"/>
            <a:chExt cx="7412233" cy="14125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E07117-B03B-4973-8E9A-20D34378A8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8285"/>
            <a:stretch/>
          </p:blipFill>
          <p:spPr>
            <a:xfrm>
              <a:off x="2117038" y="78596"/>
              <a:ext cx="7412233" cy="1347315"/>
            </a:xfrm>
            <a:prstGeom prst="rect">
              <a:avLst/>
            </a:prstGeom>
            <a:gradFill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497D013-A44B-4F6D-A99C-CD61519A8A57}"/>
                </a:ext>
              </a:extLst>
            </p:cNvPr>
            <p:cNvSpPr/>
            <p:nvPr/>
          </p:nvSpPr>
          <p:spPr>
            <a:xfrm>
              <a:off x="6862985" y="55800"/>
              <a:ext cx="1481569" cy="1412532"/>
            </a:xfrm>
            <a:prstGeom prst="roundRect">
              <a:avLst/>
            </a:prstGeom>
            <a:noFill/>
            <a:ln w="63500" cmpd="thickThin">
              <a:solidFill>
                <a:schemeClr val="accent1">
                  <a:shade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481569"/>
                        <a:gd name="connsiteY0" fmla="*/ 235427 h 1412532"/>
                        <a:gd name="connsiteX1" fmla="*/ 235427 w 1481569"/>
                        <a:gd name="connsiteY1" fmla="*/ 0 h 1412532"/>
                        <a:gd name="connsiteX2" fmla="*/ 760999 w 1481569"/>
                        <a:gd name="connsiteY2" fmla="*/ 0 h 1412532"/>
                        <a:gd name="connsiteX3" fmla="*/ 1246142 w 1481569"/>
                        <a:gd name="connsiteY3" fmla="*/ 0 h 1412532"/>
                        <a:gd name="connsiteX4" fmla="*/ 1481569 w 1481569"/>
                        <a:gd name="connsiteY4" fmla="*/ 235427 h 1412532"/>
                        <a:gd name="connsiteX5" fmla="*/ 1481569 w 1481569"/>
                        <a:gd name="connsiteY5" fmla="*/ 687432 h 1412532"/>
                        <a:gd name="connsiteX6" fmla="*/ 1481569 w 1481569"/>
                        <a:gd name="connsiteY6" fmla="*/ 1177105 h 1412532"/>
                        <a:gd name="connsiteX7" fmla="*/ 1246142 w 1481569"/>
                        <a:gd name="connsiteY7" fmla="*/ 1412532 h 1412532"/>
                        <a:gd name="connsiteX8" fmla="*/ 760999 w 1481569"/>
                        <a:gd name="connsiteY8" fmla="*/ 1412532 h 1412532"/>
                        <a:gd name="connsiteX9" fmla="*/ 235427 w 1481569"/>
                        <a:gd name="connsiteY9" fmla="*/ 1412532 h 1412532"/>
                        <a:gd name="connsiteX10" fmla="*/ 0 w 1481569"/>
                        <a:gd name="connsiteY10" fmla="*/ 1177105 h 1412532"/>
                        <a:gd name="connsiteX11" fmla="*/ 0 w 1481569"/>
                        <a:gd name="connsiteY11" fmla="*/ 734516 h 1412532"/>
                        <a:gd name="connsiteX12" fmla="*/ 0 w 1481569"/>
                        <a:gd name="connsiteY12" fmla="*/ 235427 h 14125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481569" h="1412532" extrusionOk="0">
                          <a:moveTo>
                            <a:pt x="0" y="235427"/>
                          </a:moveTo>
                          <a:cubicBezTo>
                            <a:pt x="-5483" y="102022"/>
                            <a:pt x="84755" y="7750"/>
                            <a:pt x="235427" y="0"/>
                          </a:cubicBezTo>
                          <a:cubicBezTo>
                            <a:pt x="399253" y="-1330"/>
                            <a:pt x="499571" y="22912"/>
                            <a:pt x="760999" y="0"/>
                          </a:cubicBezTo>
                          <a:cubicBezTo>
                            <a:pt x="1022427" y="-22912"/>
                            <a:pt x="1006980" y="12818"/>
                            <a:pt x="1246142" y="0"/>
                          </a:cubicBezTo>
                          <a:cubicBezTo>
                            <a:pt x="1354814" y="-11682"/>
                            <a:pt x="1510778" y="119360"/>
                            <a:pt x="1481569" y="235427"/>
                          </a:cubicBezTo>
                          <a:cubicBezTo>
                            <a:pt x="1465105" y="328878"/>
                            <a:pt x="1493562" y="494248"/>
                            <a:pt x="1481569" y="687432"/>
                          </a:cubicBezTo>
                          <a:cubicBezTo>
                            <a:pt x="1469576" y="880616"/>
                            <a:pt x="1488844" y="982314"/>
                            <a:pt x="1481569" y="1177105"/>
                          </a:cubicBezTo>
                          <a:cubicBezTo>
                            <a:pt x="1478258" y="1275556"/>
                            <a:pt x="1361226" y="1433293"/>
                            <a:pt x="1246142" y="1412532"/>
                          </a:cubicBezTo>
                          <a:cubicBezTo>
                            <a:pt x="1046641" y="1405342"/>
                            <a:pt x="874960" y="1406457"/>
                            <a:pt x="760999" y="1412532"/>
                          </a:cubicBezTo>
                          <a:cubicBezTo>
                            <a:pt x="647038" y="1418607"/>
                            <a:pt x="375393" y="1396447"/>
                            <a:pt x="235427" y="1412532"/>
                          </a:cubicBezTo>
                          <a:cubicBezTo>
                            <a:pt x="114430" y="1425968"/>
                            <a:pt x="547" y="1312789"/>
                            <a:pt x="0" y="1177105"/>
                          </a:cubicBezTo>
                          <a:cubicBezTo>
                            <a:pt x="7466" y="980750"/>
                            <a:pt x="-21882" y="864364"/>
                            <a:pt x="0" y="734516"/>
                          </a:cubicBezTo>
                          <a:cubicBezTo>
                            <a:pt x="21882" y="604668"/>
                            <a:pt x="17384" y="467483"/>
                            <a:pt x="0" y="235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9271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A1EAB92E-3930-4F79-BEDA-C938F320E660}"/>
              </a:ext>
            </a:extLst>
          </p:cNvPr>
          <p:cNvGrpSpPr/>
          <p:nvPr/>
        </p:nvGrpSpPr>
        <p:grpSpPr>
          <a:xfrm>
            <a:off x="2338264" y="98466"/>
            <a:ext cx="7412233" cy="1412532"/>
            <a:chOff x="2117038" y="45987"/>
            <a:chExt cx="7412233" cy="141253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9FA330-D905-453A-82FD-87177DF613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8285"/>
            <a:stretch/>
          </p:blipFill>
          <p:spPr>
            <a:xfrm>
              <a:off x="2117038" y="78596"/>
              <a:ext cx="7412233" cy="1347315"/>
            </a:xfrm>
            <a:prstGeom prst="rect">
              <a:avLst/>
            </a:prstGeom>
            <a:gradFill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8ECB68C-C7E8-4F6F-96B8-B2FCF2547E9B}"/>
                </a:ext>
              </a:extLst>
            </p:cNvPr>
            <p:cNvSpPr/>
            <p:nvPr/>
          </p:nvSpPr>
          <p:spPr>
            <a:xfrm>
              <a:off x="8047702" y="45987"/>
              <a:ext cx="1481569" cy="1412532"/>
            </a:xfrm>
            <a:prstGeom prst="roundRect">
              <a:avLst/>
            </a:prstGeom>
            <a:noFill/>
            <a:ln w="63500" cmpd="thickThin">
              <a:solidFill>
                <a:schemeClr val="accent1">
                  <a:shade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481569"/>
                        <a:gd name="connsiteY0" fmla="*/ 235427 h 1412532"/>
                        <a:gd name="connsiteX1" fmla="*/ 235427 w 1481569"/>
                        <a:gd name="connsiteY1" fmla="*/ 0 h 1412532"/>
                        <a:gd name="connsiteX2" fmla="*/ 760999 w 1481569"/>
                        <a:gd name="connsiteY2" fmla="*/ 0 h 1412532"/>
                        <a:gd name="connsiteX3" fmla="*/ 1246142 w 1481569"/>
                        <a:gd name="connsiteY3" fmla="*/ 0 h 1412532"/>
                        <a:gd name="connsiteX4" fmla="*/ 1481569 w 1481569"/>
                        <a:gd name="connsiteY4" fmla="*/ 235427 h 1412532"/>
                        <a:gd name="connsiteX5" fmla="*/ 1481569 w 1481569"/>
                        <a:gd name="connsiteY5" fmla="*/ 687432 h 1412532"/>
                        <a:gd name="connsiteX6" fmla="*/ 1481569 w 1481569"/>
                        <a:gd name="connsiteY6" fmla="*/ 1177105 h 1412532"/>
                        <a:gd name="connsiteX7" fmla="*/ 1246142 w 1481569"/>
                        <a:gd name="connsiteY7" fmla="*/ 1412532 h 1412532"/>
                        <a:gd name="connsiteX8" fmla="*/ 760999 w 1481569"/>
                        <a:gd name="connsiteY8" fmla="*/ 1412532 h 1412532"/>
                        <a:gd name="connsiteX9" fmla="*/ 235427 w 1481569"/>
                        <a:gd name="connsiteY9" fmla="*/ 1412532 h 1412532"/>
                        <a:gd name="connsiteX10" fmla="*/ 0 w 1481569"/>
                        <a:gd name="connsiteY10" fmla="*/ 1177105 h 1412532"/>
                        <a:gd name="connsiteX11" fmla="*/ 0 w 1481569"/>
                        <a:gd name="connsiteY11" fmla="*/ 734516 h 1412532"/>
                        <a:gd name="connsiteX12" fmla="*/ 0 w 1481569"/>
                        <a:gd name="connsiteY12" fmla="*/ 235427 h 14125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481569" h="1412532" extrusionOk="0">
                          <a:moveTo>
                            <a:pt x="0" y="235427"/>
                          </a:moveTo>
                          <a:cubicBezTo>
                            <a:pt x="-5483" y="102022"/>
                            <a:pt x="84755" y="7750"/>
                            <a:pt x="235427" y="0"/>
                          </a:cubicBezTo>
                          <a:cubicBezTo>
                            <a:pt x="399253" y="-1330"/>
                            <a:pt x="499571" y="22912"/>
                            <a:pt x="760999" y="0"/>
                          </a:cubicBezTo>
                          <a:cubicBezTo>
                            <a:pt x="1022427" y="-22912"/>
                            <a:pt x="1006980" y="12818"/>
                            <a:pt x="1246142" y="0"/>
                          </a:cubicBezTo>
                          <a:cubicBezTo>
                            <a:pt x="1354814" y="-11682"/>
                            <a:pt x="1510778" y="119360"/>
                            <a:pt x="1481569" y="235427"/>
                          </a:cubicBezTo>
                          <a:cubicBezTo>
                            <a:pt x="1465105" y="328878"/>
                            <a:pt x="1493562" y="494248"/>
                            <a:pt x="1481569" y="687432"/>
                          </a:cubicBezTo>
                          <a:cubicBezTo>
                            <a:pt x="1469576" y="880616"/>
                            <a:pt x="1488844" y="982314"/>
                            <a:pt x="1481569" y="1177105"/>
                          </a:cubicBezTo>
                          <a:cubicBezTo>
                            <a:pt x="1478258" y="1275556"/>
                            <a:pt x="1361226" y="1433293"/>
                            <a:pt x="1246142" y="1412532"/>
                          </a:cubicBezTo>
                          <a:cubicBezTo>
                            <a:pt x="1046641" y="1405342"/>
                            <a:pt x="874960" y="1406457"/>
                            <a:pt x="760999" y="1412532"/>
                          </a:cubicBezTo>
                          <a:cubicBezTo>
                            <a:pt x="647038" y="1418607"/>
                            <a:pt x="375393" y="1396447"/>
                            <a:pt x="235427" y="1412532"/>
                          </a:cubicBezTo>
                          <a:cubicBezTo>
                            <a:pt x="114430" y="1425968"/>
                            <a:pt x="547" y="1312789"/>
                            <a:pt x="0" y="1177105"/>
                          </a:cubicBezTo>
                          <a:cubicBezTo>
                            <a:pt x="7466" y="980750"/>
                            <a:pt x="-21882" y="864364"/>
                            <a:pt x="0" y="734516"/>
                          </a:cubicBezTo>
                          <a:cubicBezTo>
                            <a:pt x="21882" y="604668"/>
                            <a:pt x="17384" y="467483"/>
                            <a:pt x="0" y="235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4306D87-0208-4829-B6EB-48E9A8FBD950}"/>
              </a:ext>
            </a:extLst>
          </p:cNvPr>
          <p:cNvSpPr txBox="1"/>
          <p:nvPr/>
        </p:nvSpPr>
        <p:spPr>
          <a:xfrm>
            <a:off x="453317" y="1754498"/>
            <a:ext cx="345112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ub Dub" panose="020B0603030403020204"/>
              </a:rPr>
              <a:t>POSTACUTE SETTING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latin typeface="Lub Dub" panose="020B0603030403020204"/>
              </a:rPr>
              <a:t>Rural patients with stroke experience fewer home health &amp; intermediate rehabilitation discharges, &amp; more skilled nursing discharges. Post acute follow-up workup for stroke of undetermined cause may also be inadequate.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E403D2-0A53-4DC0-8033-DBF113DD037F}"/>
              </a:ext>
            </a:extLst>
          </p:cNvPr>
          <p:cNvGrpSpPr/>
          <p:nvPr/>
        </p:nvGrpSpPr>
        <p:grpSpPr>
          <a:xfrm>
            <a:off x="4365523" y="1555955"/>
            <a:ext cx="7789607" cy="5245570"/>
            <a:chOff x="3968136" y="1201816"/>
            <a:chExt cx="8186994" cy="5599709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77539EDA-6B88-4C8D-A49C-6274F04A8F9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37402593"/>
                </p:ext>
              </p:extLst>
            </p:nvPr>
          </p:nvGraphicFramePr>
          <p:xfrm>
            <a:off x="3968136" y="1201816"/>
            <a:ext cx="8186994" cy="559970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F5F8AC2-5399-4B39-AF21-1647536E9682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>
              <a:off x="9114503" y="5921486"/>
              <a:ext cx="819152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11B291A-09EE-47FF-A893-86C733972FCB}"/>
                </a:ext>
              </a:extLst>
            </p:cNvPr>
            <p:cNvSpPr/>
            <p:nvPr/>
          </p:nvSpPr>
          <p:spPr>
            <a:xfrm>
              <a:off x="9933654" y="5410185"/>
              <a:ext cx="2027288" cy="1022601"/>
            </a:xfrm>
            <a:prstGeom prst="roundRect">
              <a:avLst/>
            </a:prstGeom>
            <a:gradFill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cmpd="thickThin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i="0" u="none" strike="noStrike" baseline="0" dirty="0">
                  <a:latin typeface="Lub Dub" panose="020B0603030403020204"/>
                </a:rPr>
                <a:t>Regional CSCs or sites’ frequent transfer-receiving hospitals,</a:t>
              </a:r>
            </a:p>
            <a:p>
              <a:pPr algn="ctr"/>
              <a:r>
                <a:rPr lang="en-US" sz="1200" b="1" i="0" u="none" strike="noStrike" baseline="0" dirty="0">
                  <a:latin typeface="Lub Dub" panose="020B0603030403020204"/>
                </a:rPr>
                <a:t>individual EDs &amp; hospitals</a:t>
              </a:r>
              <a:endParaRPr lang="en-US" sz="1200" b="1" dirty="0">
                <a:latin typeface="Lub Dub" panose="020B0603030403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2318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E80AB6-BBD6-EB45-9D28-2376E4C0F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2406" y="2235200"/>
            <a:ext cx="10505682" cy="2387600"/>
          </a:xfrm>
        </p:spPr>
        <p:txBody>
          <a:bodyPr/>
          <a:lstStyle/>
          <a:p>
            <a:r>
              <a:rPr lang="en-US" dirty="0"/>
              <a:t>Cross-cutting system issues, policy implications, &amp; key strategies for consideration</a:t>
            </a:r>
          </a:p>
        </p:txBody>
      </p:sp>
    </p:spTree>
    <p:extLst>
      <p:ext uri="{BB962C8B-B14F-4D97-AF65-F5344CB8AC3E}">
        <p14:creationId xmlns:p14="http://schemas.microsoft.com/office/powerpoint/2010/main" val="979762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813CD8-CC87-5D4D-8686-6305E7D6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7481"/>
            <a:ext cx="10993016" cy="493794"/>
          </a:xfrm>
        </p:spPr>
        <p:txBody>
          <a:bodyPr>
            <a:noAutofit/>
          </a:bodyPr>
          <a:lstStyle/>
          <a:p>
            <a:r>
              <a:rPr lang="en-US" sz="3200" dirty="0"/>
              <a:t>Strategies related to designation &amp; improving delivery of stroke care in rural areas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664C84-A882-6449-86B9-34EAB0D7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06" y="1305494"/>
            <a:ext cx="8571271" cy="5282373"/>
          </a:xfrm>
        </p:spPr>
        <p:txBody>
          <a:bodyPr>
            <a:normAutofit/>
          </a:bodyPr>
          <a:lstStyle/>
          <a:p>
            <a:pPr lvl="1"/>
            <a:r>
              <a:rPr lang="en-US" sz="2000" b="1" dirty="0"/>
              <a:t>Promotion of stroke center designation may improve stroke care delivery – barriers include low stroke volumes, lack of neurologist coverage, &amp; financial resources for telemedicine</a:t>
            </a:r>
          </a:p>
          <a:p>
            <a:pPr lvl="1"/>
            <a:r>
              <a:rPr lang="en-US" sz="2000" b="1" dirty="0"/>
              <a:t>National stroke center certifications are preferable to state-based certifications due to heterogenous processes, lower performance, &amp; worse outcomes</a:t>
            </a:r>
          </a:p>
          <a:p>
            <a:pPr lvl="1"/>
            <a:r>
              <a:rPr lang="en-US" sz="2000" b="1" dirty="0"/>
              <a:t>Expansion of stroke center certification should be geographically efficient to optimize population coverage</a:t>
            </a:r>
          </a:p>
          <a:p>
            <a:pPr lvl="1"/>
            <a:r>
              <a:rPr lang="en-US" sz="2000" b="1" dirty="0"/>
              <a:t>Equitable distribution of certified thrombectomy centers should ensure coverage of rural populations</a:t>
            </a:r>
          </a:p>
          <a:p>
            <a:pPr lvl="1"/>
            <a:r>
              <a:rPr lang="en-US" sz="2000" b="1" dirty="0"/>
              <a:t>Stroke center designation has implications for EMS transport of stroke patients</a:t>
            </a:r>
          </a:p>
          <a:p>
            <a:pPr lvl="1"/>
            <a:r>
              <a:rPr lang="en-US" sz="2000" b="1" dirty="0"/>
              <a:t>Increased access to designated stroke centers should reduce pre-hospital transport time &amp; time to thrombolysis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3FE736-BEF1-4ED5-8EF4-460802F030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63" r="8315"/>
          <a:stretch/>
        </p:blipFill>
        <p:spPr>
          <a:xfrm>
            <a:off x="8888360" y="1940578"/>
            <a:ext cx="2431066" cy="342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23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A1C8F6-6DF6-1147-99D7-302828D59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9585" y="1260011"/>
            <a:ext cx="7037353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Stroke council professional education committee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0A13920-4F2C-2F49-9F06-277D29A38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1401" y="3739686"/>
            <a:ext cx="7037353" cy="1655762"/>
          </a:xfrm>
        </p:spPr>
        <p:txBody>
          <a:bodyPr/>
          <a:lstStyle/>
          <a:p>
            <a:r>
              <a:rPr lang="en-US" dirty="0"/>
              <a:t>Slide presentation developed by: </a:t>
            </a:r>
          </a:p>
          <a:p>
            <a:r>
              <a:rPr lang="en-US" dirty="0"/>
              <a:t>Amanda Jagolino-Cole, MD</a:t>
            </a:r>
          </a:p>
        </p:txBody>
      </p:sp>
    </p:spTree>
    <p:extLst>
      <p:ext uri="{BB962C8B-B14F-4D97-AF65-F5344CB8AC3E}">
        <p14:creationId xmlns:p14="http://schemas.microsoft.com/office/powerpoint/2010/main" val="2852047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813CD8-CC87-5D4D-8686-6305E7D6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9"/>
            <a:ext cx="10993016" cy="493794"/>
          </a:xfrm>
        </p:spPr>
        <p:txBody>
          <a:bodyPr>
            <a:noAutofit/>
          </a:bodyPr>
          <a:lstStyle/>
          <a:p>
            <a:r>
              <a:rPr lang="en-US" sz="3200" dirty="0"/>
              <a:t>Data integration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10B1771-AEDE-4BDF-BAF0-60B19410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1895"/>
            <a:ext cx="11831216" cy="5282373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000" b="1" dirty="0"/>
              <a:t>Many strategies to improve access, quality, &amp; outcomes are dependent on interoperable or fully integrated data systems</a:t>
            </a:r>
          </a:p>
          <a:p>
            <a:pPr lvl="1"/>
            <a:r>
              <a:rPr lang="en-US" sz="2000" b="1" dirty="0"/>
              <a:t>Streamlined, efficacious, safe, &amp; quality care can be enhanced with real-time, complete data integration in various settings including</a:t>
            </a:r>
          </a:p>
          <a:p>
            <a:pPr lvl="2"/>
            <a:r>
              <a:rPr lang="en-US" sz="1800" b="1" dirty="0"/>
              <a:t>Interhospital transfers</a:t>
            </a:r>
          </a:p>
          <a:p>
            <a:pPr lvl="2"/>
            <a:r>
              <a:rPr lang="en-US" sz="1800" b="1" dirty="0"/>
              <a:t>Inpatient hospitalization</a:t>
            </a:r>
          </a:p>
          <a:p>
            <a:pPr lvl="2"/>
            <a:r>
              <a:rPr lang="en-US" sz="1800" b="1" dirty="0"/>
              <a:t>Artificial intelligence</a:t>
            </a:r>
          </a:p>
          <a:p>
            <a:pPr lvl="2"/>
            <a:r>
              <a:rPr lang="en-US" sz="1800" b="1" dirty="0" err="1"/>
              <a:t>Postacute</a:t>
            </a:r>
            <a:r>
              <a:rPr lang="en-US" sz="1800" b="1" dirty="0"/>
              <a:t> care transitions &amp; follow-up care</a:t>
            </a:r>
          </a:p>
          <a:p>
            <a:pPr lvl="1"/>
            <a:r>
              <a:rPr lang="en-US" sz="2200" b="1" dirty="0"/>
              <a:t>Barriers include</a:t>
            </a:r>
          </a:p>
          <a:p>
            <a:pPr lvl="2"/>
            <a:r>
              <a:rPr lang="en-US" sz="1800" b="1" dirty="0"/>
              <a:t>Fragmented data collections systems</a:t>
            </a:r>
          </a:p>
          <a:p>
            <a:pPr lvl="2"/>
            <a:r>
              <a:rPr lang="en-US" sz="1800" b="1" dirty="0"/>
              <a:t>Lack of standardization</a:t>
            </a:r>
          </a:p>
          <a:p>
            <a:pPr lvl="2"/>
            <a:r>
              <a:rPr lang="en-US" sz="1800" b="1" dirty="0"/>
              <a:t>Inadequate processes for securing &amp; anonymizing data</a:t>
            </a:r>
          </a:p>
          <a:p>
            <a:pPr lvl="2"/>
            <a:r>
              <a:rPr lang="en-US" sz="1800" b="1" dirty="0"/>
              <a:t>Inadequate processes for ensuring good data quality</a:t>
            </a:r>
          </a:p>
          <a:p>
            <a:pPr lvl="1"/>
            <a:r>
              <a:rPr lang="en-US" sz="2200" b="1" dirty="0"/>
              <a:t>Solutions include</a:t>
            </a:r>
          </a:p>
          <a:p>
            <a:pPr lvl="2"/>
            <a:r>
              <a:rPr lang="en-US" sz="1800" b="1" dirty="0"/>
              <a:t>A shared electronic medical record platform</a:t>
            </a:r>
          </a:p>
          <a:p>
            <a:pPr lvl="2"/>
            <a:r>
              <a:rPr lang="en-US" sz="1800" b="1" dirty="0"/>
              <a:t>Greater use of stroke registries – while challenging, registry data collection is essential for understanding the quality of care provided</a:t>
            </a:r>
          </a:p>
          <a:p>
            <a:pPr lvl="2"/>
            <a:endParaRPr lang="en-US" sz="2000" b="1" dirty="0"/>
          </a:p>
        </p:txBody>
      </p:sp>
      <p:pic>
        <p:nvPicPr>
          <p:cNvPr id="4098" name="Picture 2" descr="woman working on computer">
            <a:extLst>
              <a:ext uri="{FF2B5EF4-FFF2-40B4-BE49-F238E27FC236}">
                <a16:creationId xmlns:a16="http://schemas.microsoft.com/office/drawing/2014/main" id="{61AA9500-1954-471A-9E8E-4F14588F2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069" y="2215401"/>
            <a:ext cx="4460594" cy="301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815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813CD8-CC87-5D4D-8686-6305E7D6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9"/>
            <a:ext cx="10993016" cy="493794"/>
          </a:xfrm>
        </p:spPr>
        <p:txBody>
          <a:bodyPr>
            <a:noAutofit/>
          </a:bodyPr>
          <a:lstStyle/>
          <a:p>
            <a:r>
              <a:rPr lang="en-US" sz="3200" dirty="0"/>
              <a:t>Qi &amp; quality measurement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5071432-F8C8-4402-91B2-024FD8E55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06" y="1079352"/>
            <a:ext cx="11461955" cy="5282373"/>
          </a:xfrm>
        </p:spPr>
        <p:txBody>
          <a:bodyPr>
            <a:normAutofit/>
          </a:bodyPr>
          <a:lstStyle/>
          <a:p>
            <a:pPr lvl="1"/>
            <a:r>
              <a:rPr lang="en-US" sz="2000" b="1" dirty="0"/>
              <a:t>Successful approaches to QI strategies in rural, lower-resourced settings recognize the needs, challenges, &amp; limited resources of rural sites.</a:t>
            </a:r>
          </a:p>
          <a:p>
            <a:pPr lvl="2"/>
            <a:r>
              <a:rPr lang="en-US" sz="1800" b="1" dirty="0"/>
              <a:t>QI programs that account for limitations in personnel &amp; budget may be more accessible for rural sites</a:t>
            </a:r>
          </a:p>
          <a:p>
            <a:pPr lvl="2"/>
            <a:r>
              <a:rPr lang="en-US" sz="1800" b="1" dirty="0"/>
              <a:t>A network-oriented approach may be useful in collaboration with regional referral centers</a:t>
            </a:r>
          </a:p>
          <a:p>
            <a:pPr lvl="1"/>
            <a:r>
              <a:rPr lang="en-US" sz="2000" b="1" dirty="0"/>
              <a:t>Quality measurement is used for internal QI, benchmarking, accountability, &amp; reimbursement</a:t>
            </a:r>
          </a:p>
          <a:p>
            <a:pPr lvl="2"/>
            <a:r>
              <a:rPr lang="en-US" sz="1800" b="1" dirty="0"/>
              <a:t>Smaller-volume centers may find quality measurement challenging but still of value for identifying areas of improvement</a:t>
            </a:r>
          </a:p>
          <a:p>
            <a:pPr lvl="2"/>
            <a:r>
              <a:rPr lang="en-US" sz="1800" b="1" dirty="0"/>
              <a:t>Structural measures may be more suitable for broad use provided they take into account variation in resources</a:t>
            </a:r>
          </a:p>
          <a:p>
            <a:pPr lvl="1"/>
            <a:r>
              <a:rPr lang="en-US" sz="2000" b="1" dirty="0"/>
              <a:t>Transferred patients are often excluded from measure denominators</a:t>
            </a:r>
          </a:p>
          <a:p>
            <a:pPr lvl="2"/>
            <a:r>
              <a:rPr lang="en-US" sz="1800" b="1" dirty="0"/>
              <a:t>High-performing rural or low-resourced centers may be valuable </a:t>
            </a:r>
          </a:p>
          <a:p>
            <a:pPr lvl="2"/>
            <a:r>
              <a:rPr lang="en-US" sz="1800" b="1" dirty="0"/>
              <a:t>sources of data to better understand approaches to best </a:t>
            </a:r>
          </a:p>
          <a:p>
            <a:pPr lvl="2"/>
            <a:r>
              <a:rPr lang="en-US" sz="1800" b="1" dirty="0"/>
              <a:t>practice implementation</a:t>
            </a:r>
          </a:p>
        </p:txBody>
      </p:sp>
      <p:pic>
        <p:nvPicPr>
          <p:cNvPr id="3074" name="Picture 2" descr="Doctor looking at camera">
            <a:extLst>
              <a:ext uri="{FF2B5EF4-FFF2-40B4-BE49-F238E27FC236}">
                <a16:creationId xmlns:a16="http://schemas.microsoft.com/office/drawing/2014/main" id="{D1AE1F1D-EFA0-4DA5-9277-11457B2F7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378" y="4771176"/>
            <a:ext cx="3159164" cy="195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559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813CD8-CC87-5D4D-8686-6305E7D6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9"/>
            <a:ext cx="10993016" cy="493794"/>
          </a:xfrm>
        </p:spPr>
        <p:txBody>
          <a:bodyPr>
            <a:noAutofit/>
          </a:bodyPr>
          <a:lstStyle/>
          <a:p>
            <a:r>
              <a:rPr lang="en-US" sz="3200" dirty="0"/>
              <a:t>Policy solutions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C5F14F2-B603-4FB0-B9E1-569CB1638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1197"/>
            <a:ext cx="11501284" cy="5282373"/>
          </a:xfrm>
        </p:spPr>
        <p:txBody>
          <a:bodyPr>
            <a:normAutofit/>
          </a:bodyPr>
          <a:lstStyle/>
          <a:p>
            <a:pPr lvl="1"/>
            <a:r>
              <a:rPr lang="en-US" sz="2000" b="1" dirty="0"/>
              <a:t>Patients in rural areas are an underserved population vulnerable to inefficient care &amp; poor outcomes until policies address specific workforce &amp; resource shortages</a:t>
            </a:r>
          </a:p>
          <a:p>
            <a:pPr lvl="1"/>
            <a:r>
              <a:rPr lang="en-US" sz="2000" b="1" dirty="0"/>
              <a:t>Potential policy changes to support stroke care for rural patients include:</a:t>
            </a:r>
          </a:p>
          <a:p>
            <a:pPr lvl="2"/>
            <a:r>
              <a:rPr lang="en-US" sz="1800" b="1" dirty="0"/>
              <a:t>Supporting training programs for rural clinicians &amp; aligning scope of practice laws with the realities of staffing rural vs urban facilities</a:t>
            </a:r>
          </a:p>
          <a:p>
            <a:pPr lvl="2"/>
            <a:r>
              <a:rPr lang="en-US" sz="1800" b="1" dirty="0"/>
              <a:t>Supporting telehealth delivery via </a:t>
            </a:r>
          </a:p>
          <a:p>
            <a:pPr lvl="3"/>
            <a:r>
              <a:rPr lang="en-US" sz="1600" b="1" dirty="0"/>
              <a:t>Updated cross-state licensure systems</a:t>
            </a:r>
          </a:p>
          <a:p>
            <a:pPr lvl="3"/>
            <a:r>
              <a:rPr lang="en-US" sz="1600" b="1" dirty="0"/>
              <a:t>Assistance for broadband access programs or satellite technology, dedicated infrastructure &amp; equipment</a:t>
            </a:r>
          </a:p>
          <a:p>
            <a:pPr lvl="3"/>
            <a:r>
              <a:rPr lang="en-US" sz="1600" b="1" dirty="0"/>
              <a:t>Reimbursement of phone consultation &amp; imaging assessment for settings &amp; scenarios without video-capability</a:t>
            </a:r>
          </a:p>
          <a:p>
            <a:pPr lvl="2"/>
            <a:r>
              <a:rPr lang="en-US" sz="1800" b="1" dirty="0"/>
              <a:t>Facilitating data sharing &amp; integration</a:t>
            </a:r>
          </a:p>
          <a:p>
            <a:pPr lvl="3"/>
            <a:r>
              <a:rPr lang="en-US" sz="1600" b="1" dirty="0"/>
              <a:t>Requirements for hospitals to participate in consistent, systematic, real-time data sharing</a:t>
            </a:r>
          </a:p>
          <a:p>
            <a:pPr lvl="3"/>
            <a:r>
              <a:rPr lang="en-US" sz="1600" b="1" dirty="0"/>
              <a:t>Support for small rural facility infrastructure to modernize &amp; harmonize systems</a:t>
            </a:r>
          </a:p>
          <a:p>
            <a:pPr lvl="2"/>
            <a:r>
              <a:rPr lang="en-US" sz="1800" b="1" dirty="0"/>
              <a:t>Increasing attention to investment &amp; partnership of historically divested communities in rural settings</a:t>
            </a:r>
          </a:p>
          <a:p>
            <a:pPr lvl="3"/>
            <a:r>
              <a:rPr lang="en-US" sz="1600" b="1" dirty="0"/>
              <a:t>Particularly those with a high proportion of individuals with marginalized or disenfranchised populations</a:t>
            </a:r>
          </a:p>
          <a:p>
            <a:pPr lvl="2"/>
            <a:r>
              <a:rPr lang="en-US" sz="1800" b="1" dirty="0"/>
              <a:t>Integrating rural systems of care across other disciplines, potentially </a:t>
            </a:r>
          </a:p>
          <a:p>
            <a:pPr marL="234950" lvl="2" indent="0">
              <a:buNone/>
            </a:pPr>
            <a:r>
              <a:rPr lang="en-US" sz="1800" b="1" dirty="0"/>
              <a:t>more effectively advocating for systematic investments in shared resources</a:t>
            </a:r>
          </a:p>
        </p:txBody>
      </p:sp>
      <p:pic>
        <p:nvPicPr>
          <p:cNvPr id="2050" name="Picture 2" descr="Medical professional holding hands with patient">
            <a:extLst>
              <a:ext uri="{FF2B5EF4-FFF2-40B4-BE49-F238E27FC236}">
                <a16:creationId xmlns:a16="http://schemas.microsoft.com/office/drawing/2014/main" id="{198E7F7D-0A5D-42F8-94AE-2ED8DA7CC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963" y="5489752"/>
            <a:ext cx="2706482" cy="110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9155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E80AB6-BBD6-EB45-9D28-2376E4C0F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59" y="1913924"/>
            <a:ext cx="10505682" cy="2387600"/>
          </a:xfrm>
        </p:spPr>
        <p:txBody>
          <a:bodyPr>
            <a:normAutofit/>
          </a:bodyPr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129222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84F5997-D9B7-4E4F-AE39-40B58EE061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0979653"/>
              </p:ext>
            </p:extLst>
          </p:nvPr>
        </p:nvGraphicFramePr>
        <p:xfrm>
          <a:off x="265403" y="414866"/>
          <a:ext cx="1111794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FA90624F-F935-497D-8176-F9DF6B154D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402" y="2237400"/>
            <a:ext cx="2639529" cy="177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04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E80AB6-BBD6-EB45-9D28-2376E4C0F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4841" y="1703860"/>
            <a:ext cx="10505682" cy="2387600"/>
          </a:xfrm>
        </p:spPr>
        <p:txBody>
          <a:bodyPr/>
          <a:lstStyle/>
          <a:p>
            <a:r>
              <a:rPr lang="en-US" dirty="0"/>
              <a:t>rural patients &amp; stroke</a:t>
            </a:r>
          </a:p>
        </p:txBody>
      </p:sp>
    </p:spTree>
    <p:extLst>
      <p:ext uri="{BB962C8B-B14F-4D97-AF65-F5344CB8AC3E}">
        <p14:creationId xmlns:p14="http://schemas.microsoft.com/office/powerpoint/2010/main" val="250247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664C84-A882-6449-86B9-34EAB0D7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567" y="5949608"/>
            <a:ext cx="10515600" cy="789040"/>
          </a:xfrm>
        </p:spPr>
        <p:txBody>
          <a:bodyPr>
            <a:noAutofit/>
          </a:bodyPr>
          <a:lstStyle/>
          <a:p>
            <a:pPr marL="234950" lvl="2" indent="0">
              <a:lnSpc>
                <a:spcPct val="100000"/>
              </a:lnSpc>
              <a:buNone/>
              <a:tabLst>
                <a:tab pos="3716338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Disparities are more pronounced for Black patients residing in rural areas.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E2D48F3-960E-47F3-8AB7-9B72ED571B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3378167"/>
              </p:ext>
            </p:extLst>
          </p:nvPr>
        </p:nvGraphicFramePr>
        <p:xfrm>
          <a:off x="616156" y="414319"/>
          <a:ext cx="1061228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9085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880E6D-C224-4742-9334-35C3E5CC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682" y="5548745"/>
            <a:ext cx="10016836" cy="607611"/>
          </a:xfrm>
        </p:spPr>
        <p:txBody>
          <a:bodyPr>
            <a:normAutofit/>
          </a:bodyPr>
          <a:lstStyle/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Lub Dub" panose="020B0603030403020204"/>
              </a:rPr>
              <a:t>Estimated population access to acute stroke &amp; </a:t>
            </a:r>
            <a:r>
              <a:rPr lang="en-US" sz="1200" b="1" i="0" u="none" strike="noStrike" baseline="0" dirty="0" err="1">
                <a:solidFill>
                  <a:srgbClr val="000000"/>
                </a:solidFill>
                <a:latin typeface="Lub Dub" panose="020B0603030403020204"/>
              </a:rPr>
              <a:t>telestroke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Lub Dub" panose="020B0603030403020204"/>
              </a:rPr>
              <a:t> centers in the United States in 2019.</a:t>
            </a:r>
            <a:br>
              <a:rPr lang="en-US" sz="1200" b="1" i="0" u="none" strike="noStrike" baseline="0" dirty="0">
                <a:solidFill>
                  <a:srgbClr val="000000"/>
                </a:solidFill>
                <a:latin typeface="Lub Dub" panose="020B0603030403020204"/>
              </a:rPr>
            </a:br>
            <a:r>
              <a:rPr lang="en-US" sz="1200" b="0" i="0" u="none" strike="noStrike" baseline="0" dirty="0">
                <a:solidFill>
                  <a:srgbClr val="000000"/>
                </a:solidFill>
                <a:latin typeface="Lub Dub" panose="020B0603030403020204"/>
              </a:rPr>
              <a:t>US population access to emergency departments with acute stroke expertise, defined as confirmation of a hospital as an Acute Stroke Ready Hospital, a Primary Stroke Center, a Thrombectomy-Capable Stroke Center, or a Comprehensive Stroke Center, or an.</a:t>
            </a:r>
            <a:endParaRPr lang="en-US" sz="1200" dirty="0">
              <a:latin typeface="Lub Dub" panose="020B0603030403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0DAD8D-9388-4EBE-9D22-1DED175A9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30" y="218209"/>
            <a:ext cx="6905466" cy="5330536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EBCA957-A55C-4120-8010-1F49B2DEBEED}"/>
              </a:ext>
            </a:extLst>
          </p:cNvPr>
          <p:cNvSpPr txBox="1">
            <a:spLocks/>
          </p:cNvSpPr>
          <p:nvPr/>
        </p:nvSpPr>
        <p:spPr>
          <a:xfrm>
            <a:off x="7033195" y="529451"/>
            <a:ext cx="5158805" cy="448654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accent1"/>
                </a:solidFill>
                <a:latin typeface="Lub Dub Medium" panose="020B0603030403020204" pitchFamily="34" charset="77"/>
                <a:ea typeface="+mn-ea"/>
                <a:cs typeface="+mn-cs"/>
              </a:defRPr>
            </a:lvl1pPr>
            <a:lvl2pPr marL="23495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2pPr>
            <a:lvl3pPr marL="4064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3pPr>
            <a:lvl4pPr marL="5715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4pPr>
            <a:lvl5pPr marL="688975" indent="-1174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/>
              <a:t>geography</a:t>
            </a: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US" sz="2400" b="1" dirty="0"/>
              <a:t>&gt;28 million people in US live &gt;60 miles from a Primary Stroke Center or an Acute Stroke Ready Hospital</a:t>
            </a: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US" sz="2400" b="1" dirty="0"/>
              <a:t>Varied stroke resources &amp; capabilities occur across sites of care</a:t>
            </a: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US" sz="2400" b="1" dirty="0"/>
              <a:t>Stroke center certification is largely based on self-initiation more so than needs-based assessment</a:t>
            </a: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US" sz="2400" b="1" dirty="0"/>
              <a:t>Conversion to stroke center status is more likely in urban hospitals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33368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E2D48F3-960E-47F3-8AB7-9B72ED571B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4305175"/>
              </p:ext>
            </p:extLst>
          </p:nvPr>
        </p:nvGraphicFramePr>
        <p:xfrm>
          <a:off x="596491" y="355873"/>
          <a:ext cx="1061228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405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664C84-A882-6449-86B9-34EAB0D7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528" y="321961"/>
            <a:ext cx="10999839" cy="1407265"/>
          </a:xfrm>
        </p:spPr>
        <p:txBody>
          <a:bodyPr>
            <a:normAutofit fontScale="92500" lnSpcReduction="10000"/>
          </a:bodyPr>
          <a:lstStyle/>
          <a:p>
            <a:r>
              <a:rPr lang="en-US" sz="3500" b="1" dirty="0"/>
              <a:t>Strategies to improve stroke care &amp; reduce variability across geographic regions for rural patients </a:t>
            </a:r>
          </a:p>
          <a:p>
            <a:pPr marL="6350" lvl="1" indent="0">
              <a:lnSpc>
                <a:spcPct val="100000"/>
              </a:lnSpc>
              <a:buNone/>
              <a:tabLst>
                <a:tab pos="3716338" algn="l"/>
              </a:tabLst>
            </a:pPr>
            <a:endParaRPr lang="en-US" sz="2200" b="1" dirty="0"/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endParaRPr lang="en-US" sz="2400" b="1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65F44D2-BEB5-420B-A41F-73A37EF96BB7}"/>
              </a:ext>
            </a:extLst>
          </p:cNvPr>
          <p:cNvSpPr txBox="1">
            <a:spLocks/>
          </p:cNvSpPr>
          <p:nvPr/>
        </p:nvSpPr>
        <p:spPr>
          <a:xfrm>
            <a:off x="877527" y="1729226"/>
            <a:ext cx="11422628" cy="479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accent1"/>
                </a:solidFill>
                <a:latin typeface="Lub Dub Medium" panose="020B0603030403020204" pitchFamily="34" charset="77"/>
                <a:ea typeface="+mn-ea"/>
                <a:cs typeface="+mn-cs"/>
              </a:defRPr>
            </a:lvl1pPr>
            <a:lvl2pPr marL="23495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2pPr>
            <a:lvl3pPr marL="4064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3pPr>
            <a:lvl4pPr marL="5715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4pPr>
            <a:lvl5pPr marL="688975" indent="-1174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US" sz="2400" b="1" dirty="0"/>
              <a:t>Improve rural representation in stroke quality improvement programs</a:t>
            </a: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US" sz="2400" b="1" dirty="0"/>
              <a:t>Investment in rural healthcare sites as anchors for their respective communities</a:t>
            </a: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US" sz="2400" b="1" dirty="0"/>
              <a:t>Expanded, accessible, &amp; collaborative quality improvement efforts</a:t>
            </a: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US" sz="2400" b="1" dirty="0"/>
              <a:t>Improved &amp; monitored performance in stroke care</a:t>
            </a: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US" sz="2400" b="1" dirty="0"/>
              <a:t>Enhance delivery of care</a:t>
            </a:r>
          </a:p>
          <a:p>
            <a:pPr marL="635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3716338" algn="l"/>
              </a:tabLst>
            </a:pPr>
            <a:endParaRPr lang="en-US" sz="2000" b="1" dirty="0">
              <a:solidFill>
                <a:schemeClr val="accent1"/>
              </a:solidFill>
            </a:endParaRPr>
          </a:p>
          <a:p>
            <a:pPr marL="635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3716338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Informed future clinical engagement, research, &amp; system-level </a:t>
            </a:r>
          </a:p>
          <a:p>
            <a:pPr marL="635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3716338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improvements across stakeholders (clinicians, healthcare system leaders, public health leaders, policymakers, research funding organizations) are essential. </a:t>
            </a: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endParaRPr lang="en-US" sz="2200" b="1" dirty="0"/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14854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E80AB6-BBD6-EB45-9D28-2376E4C0F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898" y="2877751"/>
            <a:ext cx="10505682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coordinated stroke system of care: challenges in the remote setting &amp; potential strategies</a:t>
            </a:r>
          </a:p>
        </p:txBody>
      </p:sp>
    </p:spTree>
    <p:extLst>
      <p:ext uri="{BB962C8B-B14F-4D97-AF65-F5344CB8AC3E}">
        <p14:creationId xmlns:p14="http://schemas.microsoft.com/office/powerpoint/2010/main" val="783315304"/>
      </p:ext>
    </p:extLst>
  </p:cSld>
  <p:clrMapOvr>
    <a:masterClrMapping/>
  </p:clrMapOvr>
</p:sld>
</file>

<file path=ppt/theme/theme1.xml><?xml version="1.0" encoding="utf-8"?>
<a:theme xmlns:a="http://schemas.openxmlformats.org/drawingml/2006/main" name="AHA titles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C10E2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2018 HTN Face to Face Meeting Slides" id="{4289E0D2-4B80-4DB5-9D79-99FC5C615AC2}" vid="{6210B43A-2868-42EF-AF81-26E32FEC63F3}"/>
    </a:ext>
  </a:extLst>
</a:theme>
</file>

<file path=ppt/theme/theme2.xml><?xml version="1.0" encoding="utf-8"?>
<a:theme xmlns:a="http://schemas.openxmlformats.org/drawingml/2006/main" name="AHA text 01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2018 HTN Face to Face Meeting Slides" id="{4289E0D2-4B80-4DB5-9D79-99FC5C615AC2}" vid="{7B2DB5BF-BD3B-4458-B612-7D97EA94A65A}"/>
    </a:ext>
  </a:extLst>
</a:theme>
</file>

<file path=ppt/theme/theme3.xml><?xml version="1.0" encoding="utf-8"?>
<a:theme xmlns:a="http://schemas.openxmlformats.org/drawingml/2006/main" name="AHA text 02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2018 HTN Face to Face Meeting Slides" id="{4289E0D2-4B80-4DB5-9D79-99FC5C615AC2}" vid="{1195A086-3318-4898-9796-81A3692F38C2}"/>
    </a:ext>
  </a:extLst>
</a:theme>
</file>

<file path=ppt/theme/theme4.xml><?xml version="1.0" encoding="utf-8"?>
<a:theme xmlns:a="http://schemas.openxmlformats.org/drawingml/2006/main" name="AHA text 03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2018 HTN Face to Face Meeting Slides" id="{4289E0D2-4B80-4DB5-9D79-99FC5C615AC2}" vid="{359DB752-9AA3-49F3-89D7-9D190088A3C7}"/>
    </a:ext>
  </a:extLst>
</a:theme>
</file>

<file path=ppt/theme/theme5.xml><?xml version="1.0" encoding="utf-8"?>
<a:theme xmlns:a="http://schemas.openxmlformats.org/drawingml/2006/main" name="AHA text 04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2018 HTN Face to Face Meeting Slides" id="{4289E0D2-4B80-4DB5-9D79-99FC5C615AC2}" vid="{60950B76-F091-4A43-9559-54538F4D99DC}"/>
    </a:ext>
  </a:extLst>
</a:theme>
</file>

<file path=ppt/theme/theme6.xml><?xml version="1.0" encoding="utf-8"?>
<a:theme xmlns:a="http://schemas.openxmlformats.org/drawingml/2006/main" name="1_AHA text 04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2018 HTN Face to Face Meeting Slides" id="{4289E0D2-4B80-4DB5-9D79-99FC5C615AC2}" vid="{6528ABFE-A64F-4266-B7DD-F10CEDF5D976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f4f22ede-e726-4d3d-b195-8dfd25ae0d91" ContentTypeId="0x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Description0 xmlns="64940433-79d5-41bc-a35f-464b2f72126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C8DF61C1164547A8EB6BDF01DE2F0B" ma:contentTypeVersion="34" ma:contentTypeDescription="Create a new document." ma:contentTypeScope="" ma:versionID="e7319fdcedf72bac802572156bdbc47b">
  <xsd:schema xmlns:xsd="http://www.w3.org/2001/XMLSchema" xmlns:xs="http://www.w3.org/2001/XMLSchema" xmlns:p="http://schemas.microsoft.com/office/2006/metadata/properties" xmlns:ns2="78037a7d-fd1a-4270-bbfc-87b485c7ab3a" xmlns:ns3="http://schemas.microsoft.com/sharepoint/v4" xmlns:ns4="64940433-79d5-41bc-a35f-464b2f72126e" targetNamespace="http://schemas.microsoft.com/office/2006/metadata/properties" ma:root="true" ma:fieldsID="8e8a7b12ad0e498c9ea806373cb8f6b5" ns2:_="" ns3:_="" ns4:_="">
    <xsd:import namespace="78037a7d-fd1a-4270-bbfc-87b485c7ab3a"/>
    <xsd:import namespace="http://schemas.microsoft.com/sharepoint/v4"/>
    <xsd:import namespace="64940433-79d5-41bc-a35f-464b2f72126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IconOverlay" minOccurs="0"/>
                <xsd:element ref="ns4:Description0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037a7d-fd1a-4270-bbfc-87b485c7ab3a" elementFormDefault="qualified">
    <xsd:import namespace="http://schemas.microsoft.com/office/2006/documentManagement/types"/>
    <xsd:import namespace="http://schemas.microsoft.com/office/infopath/2007/PartnerControls"/>
    <xsd:element name="SharedWithUsers" ma:index="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8" nillable="true" ma:displayName="Sharing Hint Hash" ma:internalName="SharingHintHash" ma:readOnly="true">
      <xsd:simpleType>
        <xsd:restriction base="dms:Text"/>
      </xsd:simple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40433-79d5-41bc-a35f-464b2f72126e" elementFormDefault="qualified">
    <xsd:import namespace="http://schemas.microsoft.com/office/2006/documentManagement/types"/>
    <xsd:import namespace="http://schemas.microsoft.com/office/infopath/2007/PartnerControls"/>
    <xsd:element name="Description0" ma:index="11" nillable="true" ma:displayName="Description" ma:internalName="Description0">
      <xsd:simpleType>
        <xsd:restriction base="dms:Note">
          <xsd:maxLength value="255"/>
        </xsd:restriction>
      </xsd:simpleType>
    </xsd:element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DB0317-E6D9-49E3-8177-0DA8F54868A7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D0EEB463-A4E7-4941-98A7-D9A46CFB50CE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78037a7d-fd1a-4270-bbfc-87b485c7ab3a"/>
    <ds:schemaRef ds:uri="64940433-79d5-41bc-a35f-464b2f72126e"/>
    <ds:schemaRef ds:uri="http://schemas.microsoft.com/office/2006/documentManagement/types"/>
    <ds:schemaRef ds:uri="http://schemas.microsoft.com/sharepoint/v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85B829D-F04C-4CB5-98D2-BE4A0FB47FF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1ACE967-0FC6-4A45-B394-ADF2FA04E6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037a7d-fd1a-4270-bbfc-87b485c7ab3a"/>
    <ds:schemaRef ds:uri="http://schemas.microsoft.com/sharepoint/v4"/>
    <ds:schemaRef ds:uri="64940433-79d5-41bc-a35f-464b2f7212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logo slide template</Template>
  <TotalTime>1480</TotalTime>
  <Words>3238</Words>
  <Application>Microsoft Office PowerPoint</Application>
  <PresentationFormat>Widescreen</PresentationFormat>
  <Paragraphs>345</Paragraphs>
  <Slides>34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Aptos</vt:lpstr>
      <vt:lpstr>Arial</vt:lpstr>
      <vt:lpstr>Calibri</vt:lpstr>
      <vt:lpstr>Lub Dub</vt:lpstr>
      <vt:lpstr>Lub Dub Medium</vt:lpstr>
      <vt:lpstr>Wingdings</vt:lpstr>
      <vt:lpstr>AHA titles</vt:lpstr>
      <vt:lpstr>AHA text 01</vt:lpstr>
      <vt:lpstr>AHA text 02</vt:lpstr>
      <vt:lpstr>AHA text 03</vt:lpstr>
      <vt:lpstr>AHA text 04</vt:lpstr>
      <vt:lpstr>1_AHA text 04</vt:lpstr>
      <vt:lpstr>Identifying best practices for improving the evaluation &amp; management of stroke in rural lower-resourced settings</vt:lpstr>
      <vt:lpstr>Identifying Best Practices for Improving the Evaluation and Management of Stroke in Rural Lower-Resourced Settings  </vt:lpstr>
      <vt:lpstr>Stroke council professional education committee</vt:lpstr>
      <vt:lpstr>rural patients &amp; stroke</vt:lpstr>
      <vt:lpstr>PowerPoint Presentation</vt:lpstr>
      <vt:lpstr>Estimated population access to acute stroke &amp; telestroke centers in the United States in 2019. US population access to emergency departments with acute stroke expertise, defined as confirmation of a hospital as an Acute Stroke Ready Hospital, a Primary Stroke Center, a Thrombectomy-Capable Stroke Center, or a Comprehensive Stroke Center, or an.</vt:lpstr>
      <vt:lpstr>PowerPoint Presentation</vt:lpstr>
      <vt:lpstr>PowerPoint Presentation</vt:lpstr>
      <vt:lpstr>The coordinated stroke system of care: challenges in the remote setting &amp; potential strategies</vt:lpstr>
      <vt:lpstr>PowerPoint Presentation</vt:lpstr>
      <vt:lpstr>Potential strategies to address challenges in caring for patients with stroke in rural settings across the continuum of care.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enhanced partnership between rural centers &amp; hub hospitals via telestroke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Cross-cutting system issues, policy implications, &amp; key strategies for consideration</vt:lpstr>
      <vt:lpstr>Strategies related to designation &amp; improving delivery of stroke care in rural areas</vt:lpstr>
      <vt:lpstr>Data integration</vt:lpstr>
      <vt:lpstr>Qi &amp; quality measurement</vt:lpstr>
      <vt:lpstr>Policy solutions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best practices for improving the evaluation and management of stroke in rural lower-resourced settings</dc:title>
  <dc:creator>Jagolino, Amanda L</dc:creator>
  <cp:lastModifiedBy>Anne Leonard</cp:lastModifiedBy>
  <cp:revision>98</cp:revision>
  <cp:lastPrinted>2018-04-11T17:00:49Z</cp:lastPrinted>
  <dcterms:created xsi:type="dcterms:W3CDTF">2024-11-17T23:15:10Z</dcterms:created>
  <dcterms:modified xsi:type="dcterms:W3CDTF">2024-12-10T13:34:41Z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0x01010037C8DF61C1164547A8EB6BDF01DE2F0B</vt:lpwstr>
  </property>
</Properties>
</file>