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3EF68-E9B4-A7A1-B81F-68ACA2895A38}" v="6" dt="2024-09-17T02:11:07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n Paris" userId="S::laurin.paris@heart.org::8912b728-8a78-45f9-b526-3c3efaa1ec67" providerId="AD" clId="Web-{0C43EF68-E9B4-A7A1-B81F-68ACA2895A38}"/>
    <pc:docChg chg="modSld">
      <pc:chgData name="Laurin Paris" userId="S::laurin.paris@heart.org::8912b728-8a78-45f9-b526-3c3efaa1ec67" providerId="AD" clId="Web-{0C43EF68-E9B4-A7A1-B81F-68ACA2895A38}" dt="2024-09-17T02:11:02.155" v="1" actId="20577"/>
      <pc:docMkLst>
        <pc:docMk/>
      </pc:docMkLst>
      <pc:sldChg chg="modSp">
        <pc:chgData name="Laurin Paris" userId="S::laurin.paris@heart.org::8912b728-8a78-45f9-b526-3c3efaa1ec67" providerId="AD" clId="Web-{0C43EF68-E9B4-A7A1-B81F-68ACA2895A38}" dt="2024-09-17T02:11:02.155" v="1" actId="20577"/>
        <pc:sldMkLst>
          <pc:docMk/>
          <pc:sldMk cId="1364709568" sldId="258"/>
        </pc:sldMkLst>
        <pc:spChg chg="mod">
          <ac:chgData name="Laurin Paris" userId="S::laurin.paris@heart.org::8912b728-8a78-45f9-b526-3c3efaa1ec67" providerId="AD" clId="Web-{0C43EF68-E9B4-A7A1-B81F-68ACA2895A38}" dt="2024-09-17T02:11:02.155" v="1" actId="20577"/>
          <ac:spMkLst>
            <pc:docMk/>
            <pc:sldMk cId="1364709568" sldId="258"/>
            <ac:spMk id="24" creationId="{39DCE97D-8CD5-41C7-A517-D11D42E3FF75}"/>
          </ac:spMkLst>
        </pc:spChg>
      </pc:sldChg>
    </pc:docChg>
  </pc:docChgLst>
  <pc:docChgLst>
    <pc:chgData name="Jaeden Wells (NAT Marketing &amp; Communications Consultant)" userId="85301c82-689a-4ea2-b161-a6bab4118b24" providerId="ADAL" clId="{72E89F7E-8AE4-45EE-8697-6459191CEB27}"/>
    <pc:docChg chg="undo custSel modSld">
      <pc:chgData name="Jaeden Wells (NAT Marketing &amp; Communications Consultant)" userId="85301c82-689a-4ea2-b161-a6bab4118b24" providerId="ADAL" clId="{72E89F7E-8AE4-45EE-8697-6459191CEB27}" dt="2023-10-30T17:58:52.478" v="4" actId="1076"/>
      <pc:docMkLst>
        <pc:docMk/>
      </pc:docMkLst>
      <pc:sldChg chg="addSp modSp mod">
        <pc:chgData name="Jaeden Wells (NAT Marketing &amp; Communications Consultant)" userId="85301c82-689a-4ea2-b161-a6bab4118b24" providerId="ADAL" clId="{72E89F7E-8AE4-45EE-8697-6459191CEB27}" dt="2023-10-30T17:58:52.478" v="4" actId="1076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72E89F7E-8AE4-45EE-8697-6459191CEB27}" dt="2023-10-30T17:58:52.478" v="4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72E89F7E-8AE4-45EE-8697-6459191CEB27}" dt="2023-10-30T17:58:17.571" v="1" actId="1076"/>
          <ac:spMkLst>
            <pc:docMk/>
            <pc:sldMk cId="1364709568" sldId="258"/>
            <ac:spMk id="10" creationId="{7D5E083E-C4FC-4491-94A5-D65663B6068D}"/>
          </ac:spMkLst>
        </pc:spChg>
        <pc:spChg chg="mod">
          <ac:chgData name="Jaeden Wells (NAT Marketing &amp; Communications Consultant)" userId="85301c82-689a-4ea2-b161-a6bab4118b24" providerId="ADAL" clId="{72E89F7E-8AE4-45EE-8697-6459191CEB27}" dt="2023-10-30T17:58:25.800" v="2" actId="1076"/>
          <ac:spMkLst>
            <pc:docMk/>
            <pc:sldMk cId="1364709568" sldId="258"/>
            <ac:spMk id="34" creationId="{EB9C6BB4-0ED1-4A3E-A115-EE2C9696027D}"/>
          </ac:spMkLst>
        </pc:spChg>
        <pc:picChg chg="add mod">
          <ac:chgData name="Jaeden Wells (NAT Marketing &amp; Communications Consultant)" userId="85301c82-689a-4ea2-b161-a6bab4118b24" providerId="ADAL" clId="{72E89F7E-8AE4-45EE-8697-6459191CEB27}" dt="2023-10-30T17:58:44.010" v="3"/>
          <ac:picMkLst>
            <pc:docMk/>
            <pc:sldMk cId="1364709568" sldId="258"/>
            <ac:picMk id="2" creationId="{DF8DCEC1-5F37-029C-8D91-794DCC2ED309}"/>
          </ac:picMkLst>
        </pc:picChg>
      </pc:sldChg>
    </pc:docChg>
  </pc:docChgLst>
  <pc:docChgLst>
    <pc:chgData name="Destiny Thomas" clId="Web-{342C12F6-EEB3-41BA-BF98-5F3C09836BA5}"/>
    <pc:docChg chg="modSld">
      <pc:chgData name="Destiny Thomas" userId="" providerId="" clId="Web-{342C12F6-EEB3-41BA-BF98-5F3C09836BA5}" dt="2023-10-17T15:25:57.272" v="1" actId="20577"/>
      <pc:docMkLst>
        <pc:docMk/>
      </pc:docMkLst>
      <pc:sldChg chg="modSp">
        <pc:chgData name="Destiny Thomas" userId="" providerId="" clId="Web-{342C12F6-EEB3-41BA-BF98-5F3C09836BA5}" dt="2023-10-17T15:25:57.272" v="1" actId="20577"/>
        <pc:sldMkLst>
          <pc:docMk/>
          <pc:sldMk cId="1364709568" sldId="258"/>
        </pc:sldMkLst>
        <pc:spChg chg="mod">
          <ac:chgData name="Destiny Thomas" userId="" providerId="" clId="Web-{342C12F6-EEB3-41BA-BF98-5F3C09836BA5}" dt="2023-10-17T15:25:57.272" v="1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Destiny Thomas" userId="" providerId="" clId="Web-{342C12F6-EEB3-41BA-BF98-5F3C09836BA5}" dt="2023-10-17T15:25:52.226" v="0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Laurin Paris" userId="S::laurin.paris@heart.org::8912b728-8a78-45f9-b526-3c3efaa1ec67" providerId="AD" clId="Web-{F103A209-FBE1-EA07-1C5B-0CC3F7AC0658}"/>
    <pc:docChg chg="modSld">
      <pc:chgData name="Laurin Paris" userId="S::laurin.paris@heart.org::8912b728-8a78-45f9-b526-3c3efaa1ec67" providerId="AD" clId="Web-{F103A209-FBE1-EA07-1C5B-0CC3F7AC0658}" dt="2024-09-10T19:58:32.372" v="36" actId="20577"/>
      <pc:docMkLst>
        <pc:docMk/>
      </pc:docMkLst>
      <pc:sldChg chg="addSp delSp modSp">
        <pc:chgData name="Laurin Paris" userId="S::laurin.paris@heart.org::8912b728-8a78-45f9-b526-3c3efaa1ec67" providerId="AD" clId="Web-{F103A209-FBE1-EA07-1C5B-0CC3F7AC0658}" dt="2024-09-10T19:58:32.372" v="36" actId="20577"/>
        <pc:sldMkLst>
          <pc:docMk/>
          <pc:sldMk cId="1364709568" sldId="258"/>
        </pc:sldMkLst>
        <pc:spChg chg="mod">
          <ac:chgData name="Laurin Paris" userId="S::laurin.paris@heart.org::8912b728-8a78-45f9-b526-3c3efaa1ec67" providerId="AD" clId="Web-{F103A209-FBE1-EA07-1C5B-0CC3F7AC0658}" dt="2024-09-10T19:57:46.809" v="32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Laurin Paris" userId="S::laurin.paris@heart.org::8912b728-8a78-45f9-b526-3c3efaa1ec67" providerId="AD" clId="Web-{F103A209-FBE1-EA07-1C5B-0CC3F7AC0658}" dt="2024-09-10T19:54:29.928" v="4" actId="20577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Laurin Paris" userId="S::laurin.paris@heart.org::8912b728-8a78-45f9-b526-3c3efaa1ec67" providerId="AD" clId="Web-{F103A209-FBE1-EA07-1C5B-0CC3F7AC0658}" dt="2024-09-10T19:55:54.118" v="10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Laurin Paris" userId="S::laurin.paris@heart.org::8912b728-8a78-45f9-b526-3c3efaa1ec67" providerId="AD" clId="Web-{F103A209-FBE1-EA07-1C5B-0CC3F7AC0658}" dt="2024-09-10T19:58:32.372" v="36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Laurin Paris" userId="S::laurin.paris@heart.org::8912b728-8a78-45f9-b526-3c3efaa1ec67" providerId="AD" clId="Web-{F103A209-FBE1-EA07-1C5B-0CC3F7AC0658}" dt="2024-09-10T19:57:39.496" v="31" actId="20577"/>
          <ac:spMkLst>
            <pc:docMk/>
            <pc:sldMk cId="1364709568" sldId="258"/>
            <ac:spMk id="34" creationId="{EB9C6BB4-0ED1-4A3E-A115-EE2C9696027D}"/>
          </ac:spMkLst>
        </pc:spChg>
        <pc:picChg chg="del">
          <ac:chgData name="Laurin Paris" userId="S::laurin.paris@heart.org::8912b728-8a78-45f9-b526-3c3efaa1ec67" providerId="AD" clId="Web-{F103A209-FBE1-EA07-1C5B-0CC3F7AC0658}" dt="2024-09-10T19:55:32.805" v="7"/>
          <ac:picMkLst>
            <pc:docMk/>
            <pc:sldMk cId="1364709568" sldId="258"/>
            <ac:picMk id="2" creationId="{DF8DCEC1-5F37-029C-8D91-794DCC2ED309}"/>
          </ac:picMkLst>
        </pc:picChg>
        <pc:picChg chg="add mod">
          <ac:chgData name="Laurin Paris" userId="S::laurin.paris@heart.org::8912b728-8a78-45f9-b526-3c3efaa1ec67" providerId="AD" clId="Web-{F103A209-FBE1-EA07-1C5B-0CC3F7AC0658}" dt="2024-09-10T19:56:15.056" v="12" actId="1076"/>
          <ac:picMkLst>
            <pc:docMk/>
            <pc:sldMk cId="1364709568" sldId="258"/>
            <ac:picMk id="3" creationId="{56FA3F76-0B18-98F5-9361-C182BCD5F63F}"/>
          </ac:picMkLst>
        </pc:picChg>
        <pc:picChg chg="mod">
          <ac:chgData name="Laurin Paris" userId="S::laurin.paris@heart.org::8912b728-8a78-45f9-b526-3c3efaa1ec67" providerId="AD" clId="Web-{F103A209-FBE1-EA07-1C5B-0CC3F7AC0658}" dt="2024-09-10T19:56:05.993" v="11" actId="1076"/>
          <ac:picMkLst>
            <pc:docMk/>
            <pc:sldMk cId="1364709568" sldId="258"/>
            <ac:picMk id="15" creationId="{3BEF8DE2-AC74-422A-A72E-A236AF3C430C}"/>
          </ac:picMkLst>
        </pc:picChg>
      </pc:sldChg>
    </pc:docChg>
  </pc:docChgLst>
  <pc:docChgLst>
    <pc:chgData name="Destiny Thomas" clId="Web-{8A4FAC8C-7710-401A-B6DD-D55F9810229E}"/>
    <pc:docChg chg="modSld">
      <pc:chgData name="Destiny Thomas" userId="" providerId="" clId="Web-{8A4FAC8C-7710-401A-B6DD-D55F9810229E}" dt="2023-10-17T16:36:29.437" v="36" actId="20577"/>
      <pc:docMkLst>
        <pc:docMk/>
      </pc:docMkLst>
      <pc:sldChg chg="delSp modSp">
        <pc:chgData name="Destiny Thomas" userId="" providerId="" clId="Web-{8A4FAC8C-7710-401A-B6DD-D55F9810229E}" dt="2023-10-17T16:36:29.437" v="36" actId="20577"/>
        <pc:sldMkLst>
          <pc:docMk/>
          <pc:sldMk cId="1364709568" sldId="258"/>
        </pc:sldMkLst>
        <pc:spChg chg="mod">
          <ac:chgData name="Destiny Thomas" userId="" providerId="" clId="Web-{8A4FAC8C-7710-401A-B6DD-D55F9810229E}" dt="2023-10-17T16:33:22.086" v="2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Destiny Thomas" userId="" providerId="" clId="Web-{8A4FAC8C-7710-401A-B6DD-D55F9810229E}" dt="2023-10-17T16:33:13.445" v="0" actId="20577"/>
          <ac:spMkLst>
            <pc:docMk/>
            <pc:sldMk cId="1364709568" sldId="258"/>
            <ac:spMk id="24" creationId="{39DCE97D-8CD5-41C7-A517-D11D42E3FF75}"/>
          </ac:spMkLst>
        </pc:spChg>
        <pc:spChg chg="del">
          <ac:chgData name="Destiny Thomas" userId="" providerId="" clId="Web-{8A4FAC8C-7710-401A-B6DD-D55F9810229E}" dt="2023-10-17T16:33:20.039" v="1"/>
          <ac:spMkLst>
            <pc:docMk/>
            <pc:sldMk cId="1364709568" sldId="258"/>
            <ac:spMk id="25" creationId="{2E163F64-D286-4024-8328-402CA8CD5E43}"/>
          </ac:spMkLst>
        </pc:spChg>
        <pc:spChg chg="mod">
          <ac:chgData name="Destiny Thomas" userId="" providerId="" clId="Web-{8A4FAC8C-7710-401A-B6DD-D55F9810229E}" dt="2023-10-17T16:34:41.761" v="12" actId="20577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Destiny Thomas" userId="" providerId="" clId="Web-{8A4FAC8C-7710-401A-B6DD-D55F9810229E}" dt="2023-10-17T16:36:29.437" v="36" actId="20577"/>
          <ac:spMkLst>
            <pc:docMk/>
            <pc:sldMk cId="1364709568" sldId="258"/>
            <ac:spMk id="34" creationId="{EB9C6BB4-0ED1-4A3E-A115-EE2C9696027D}"/>
          </ac:spMkLst>
        </pc:spChg>
        <pc:picChg chg="mod">
          <ac:chgData name="Destiny Thomas" userId="" providerId="" clId="Web-{8A4FAC8C-7710-401A-B6DD-D55F9810229E}" dt="2023-10-17T16:33:44.821" v="4" actId="1076"/>
          <ac:picMkLst>
            <pc:docMk/>
            <pc:sldMk cId="1364709568" sldId="258"/>
            <ac:picMk id="9" creationId="{ED707D8B-AB02-4E4E-F7C9-6508E34C60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13046" y="601458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29636" y="1629395"/>
            <a:ext cx="753490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/>
              </a:rPr>
              <a:t>Submit your Abstracts to #VascularDiscovery25</a:t>
            </a:r>
            <a:endParaRPr lang="en-US" sz="2400" b="1" dirty="0">
              <a:solidFill>
                <a:srgbClr val="C00000"/>
              </a:solidFill>
              <a:latin typeface="Lub Dub Heavy" panose="020B09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167880" y="6185125"/>
            <a:ext cx="683958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Lub Dub Medium"/>
              </a:rPr>
              <a:t>Abstracts Close Wednesday, November 20</a:t>
            </a:r>
            <a:r>
              <a:rPr lang="en-US" sz="1600" baseline="30000" dirty="0">
                <a:solidFill>
                  <a:srgbClr val="C00000"/>
                </a:solidFill>
                <a:latin typeface="Lub Dub Medium"/>
              </a:rPr>
              <a:t>th</a:t>
            </a:r>
            <a:endParaRPr lang="en-US" sz="1600" dirty="0">
              <a:latin typeface="Lub Dub Medium"/>
            </a:endParaRPr>
          </a:p>
          <a:p>
            <a:r>
              <a:rPr lang="en-US" sz="1600" u="sng" dirty="0">
                <a:solidFill>
                  <a:srgbClr val="C00000"/>
                </a:solidFill>
                <a:latin typeface="Lub Dub Heavy" panose="020B0903030403020204" pitchFamily="34" charset="0"/>
              </a:rPr>
              <a:t>https://professional.heart.org/vasculardiscoverysessions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7193437" y="6384689"/>
            <a:ext cx="326438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latin typeface="Lub Dub Heavy"/>
              </a:rPr>
              <a:t>#VascularDiscovery25</a:t>
            </a:r>
            <a:endParaRPr lang="en-US" dirty="0">
              <a:latin typeface="Lub Dub Heavy" panose="020B0903030403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2255744" y="2452869"/>
            <a:ext cx="2771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Incorporate </a:t>
            </a:r>
            <a:r>
              <a:rPr lang="en-US" b="1" dirty="0">
                <a:latin typeface="Lub Dub Medium" panose="020B0603030403020204" pitchFamily="34" charset="0"/>
              </a:rPr>
              <a:t>video clips, animations, audio </a:t>
            </a:r>
            <a:r>
              <a:rPr lang="en-US" dirty="0">
                <a:latin typeface="Lub Dub Medium" panose="020B0603030403020204" pitchFamily="34" charset="0"/>
              </a:rPr>
              <a:t>presentations and more</a:t>
            </a:r>
            <a:r>
              <a:rPr lang="en-US" b="1" dirty="0">
                <a:latin typeface="Lub Dub Medium" panose="020B0603030403020204" pitchFamily="34" charset="0"/>
              </a:rPr>
              <a:t>!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745825" y="2418501"/>
            <a:ext cx="314325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17 Abstract Categories </a:t>
            </a:r>
            <a:r>
              <a:rPr lang="en-US" dirty="0">
                <a:latin typeface="Lub Dub Medium"/>
              </a:rPr>
              <a:t>tailored to your field of study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101" y="2527727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2198776" y="3993374"/>
            <a:ext cx="300656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Opportunity to present your accepted abstracts</a:t>
            </a:r>
            <a:r>
              <a:rPr lang="en-US" dirty="0">
                <a:latin typeface="Lub Dub Medium"/>
              </a:rPr>
              <a:t> to a global audience. 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Get Published </a:t>
            </a:r>
            <a:r>
              <a:rPr lang="en-US" dirty="0">
                <a:latin typeface="Lub Dub Medium" panose="020B0603030403020204" pitchFamily="34" charset="0"/>
              </a:rPr>
              <a:t>in AHA’s Scientific Journal</a:t>
            </a:r>
            <a:r>
              <a:rPr lang="en-US" i="1" dirty="0">
                <a:latin typeface="Lub Dub Medium" panose="020B0603030403020204" pitchFamily="34" charset="0"/>
              </a:rPr>
              <a:t>, ATVB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851" y="4614878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45908" y="4732811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Grow your professional network </a:t>
            </a:r>
            <a:r>
              <a:rPr lang="en-US" dirty="0">
                <a:latin typeface="Lub Dub Medium" panose="020B0603030403020204" pitchFamily="34" charset="0"/>
              </a:rPr>
              <a:t>and reconnect with colleagues in person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495632" y="301431"/>
            <a:ext cx="667009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/>
              </a:rPr>
              <a:t>Exchange Emerging Vascular Research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Lub Dub Medium"/>
              </a:rPr>
              <a:t>Baltimore, MD</a:t>
            </a:r>
            <a:r>
              <a:rPr lang="en-US" sz="2000" i="0" dirty="0">
                <a:solidFill>
                  <a:schemeClr val="bg1"/>
                </a:solidFill>
                <a:effectLst/>
                <a:latin typeface="Lub Dub Medium"/>
              </a:rPr>
              <a:t> | </a:t>
            </a:r>
            <a:r>
              <a:rPr lang="en-US" sz="2000" dirty="0">
                <a:solidFill>
                  <a:schemeClr val="bg1"/>
                </a:solidFill>
                <a:latin typeface="Lub Dub Medium"/>
              </a:rPr>
              <a:t>April 22-25, 2025</a:t>
            </a:r>
            <a:endParaRPr lang="en-US" sz="2000" b="0" i="0" dirty="0">
              <a:solidFill>
                <a:schemeClr val="bg1"/>
              </a:solidFill>
              <a:effectLst/>
              <a:latin typeface="Lub Dub Medium" panose="020B0603030403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1087" y="3654143"/>
            <a:ext cx="635033" cy="4953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058" y="4043825"/>
            <a:ext cx="650875" cy="62288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1553" y="2404587"/>
            <a:ext cx="666246" cy="720267"/>
          </a:xfrm>
          <a:prstGeom prst="rect">
            <a:avLst/>
          </a:prstGeom>
        </p:spPr>
      </p:pic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D707D8B-AB02-4E4E-F7C9-6508E34C60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6" y="206214"/>
            <a:ext cx="5191869" cy="803743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6FA3F76-0B18-98F5-9361-C182BCD5F6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56863" y="5920077"/>
            <a:ext cx="14382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4f22ede-e726-4d3d-b195-8dfd25ae0d91" ContentTypeId="0x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0" ma:contentTypeDescription="Create a new document." ma:contentTypeScope="" ma:versionID="f5b100aae9abf752e0c3b408a0105dcc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1939ecd4fbf37429ba3f7bd004fb782d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FFDFA3-F2CA-42F0-AF10-DD5D16D13FC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7DBD661-E850-48A2-B009-06B1EE6DEA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EB91C2-781B-4916-B8C7-9851F10174E9}">
  <ds:schemaRefs>
    <ds:schemaRef ds:uri="http://schemas.microsoft.com/office/2006/metadata/properties"/>
    <ds:schemaRef ds:uri="http://schemas.microsoft.com/office/infopath/2007/PartnerControls"/>
    <ds:schemaRef ds:uri="0f19eaed-a1c0-4f9e-95fd-cecd2666e177"/>
    <ds:schemaRef ds:uri="9c53b943-690c-4a82-9bc4-371637f8cdb2"/>
  </ds:schemaRefs>
</ds:datastoreItem>
</file>

<file path=customXml/itemProps4.xml><?xml version="1.0" encoding="utf-8"?>
<ds:datastoreItem xmlns:ds="http://schemas.openxmlformats.org/officeDocument/2006/customXml" ds:itemID="{56A54E02-7736-4F20-A011-AE0F57E886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4604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Jaeden Wells (NAT Marketing &amp; Communications Consultant)</cp:lastModifiedBy>
  <cp:revision>45</cp:revision>
  <dcterms:created xsi:type="dcterms:W3CDTF">2021-06-04T15:42:18Z</dcterms:created>
  <dcterms:modified xsi:type="dcterms:W3CDTF">2024-09-17T02:11:10Z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