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43EF68-E9B4-A7A1-B81F-68ACA2895A38}" v="6" dt="2024-09-17T02:11:07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n Paris" userId="S::laurin.paris@heart.org::8912b728-8a78-45f9-b526-3c3efaa1ec67" providerId="AD" clId="Web-{0C43EF68-E9B4-A7A1-B81F-68ACA2895A38}"/>
    <pc:docChg chg="modSld">
      <pc:chgData name="Laurin Paris" userId="S::laurin.paris@heart.org::8912b728-8a78-45f9-b526-3c3efaa1ec67" providerId="AD" clId="Web-{0C43EF68-E9B4-A7A1-B81F-68ACA2895A38}" dt="2024-09-17T02:11:02.155" v="1" actId="20577"/>
      <pc:docMkLst>
        <pc:docMk/>
      </pc:docMkLst>
      <pc:sldChg chg="modSp">
        <pc:chgData name="Laurin Paris" userId="S::laurin.paris@heart.org::8912b728-8a78-45f9-b526-3c3efaa1ec67" providerId="AD" clId="Web-{0C43EF68-E9B4-A7A1-B81F-68ACA2895A38}" dt="2024-09-17T02:11:02.155" v="1" actId="20577"/>
        <pc:sldMkLst>
          <pc:docMk/>
          <pc:sldMk cId="1364709568" sldId="258"/>
        </pc:sldMkLst>
        <pc:spChg chg="mod">
          <ac:chgData name="Laurin Paris" userId="S::laurin.paris@heart.org::8912b728-8a78-45f9-b526-3c3efaa1ec67" providerId="AD" clId="Web-{0C43EF68-E9B4-A7A1-B81F-68ACA2895A38}" dt="2024-09-17T02:11:02.155" v="1" actId="20577"/>
          <ac:spMkLst>
            <pc:docMk/>
            <pc:sldMk cId="1364709568" sldId="258"/>
            <ac:spMk id="24" creationId="{39DCE97D-8CD5-41C7-A517-D11D42E3FF75}"/>
          </ac:spMkLst>
        </pc:spChg>
      </pc:sldChg>
    </pc:docChg>
  </pc:docChgLst>
  <pc:docChgLst>
    <pc:chgData name="Jaeden Wells (NAT Marketing &amp; Communications Consultant)" userId="85301c82-689a-4ea2-b161-a6bab4118b24" providerId="ADAL" clId="{72E89F7E-8AE4-45EE-8697-6459191CEB27}"/>
    <pc:docChg chg="undo custSel modSld">
      <pc:chgData name="Jaeden Wells (NAT Marketing &amp; Communications Consultant)" userId="85301c82-689a-4ea2-b161-a6bab4118b24" providerId="ADAL" clId="{72E89F7E-8AE4-45EE-8697-6459191CEB27}" dt="2023-10-30T17:58:52.478" v="4" actId="1076"/>
      <pc:docMkLst>
        <pc:docMk/>
      </pc:docMkLst>
      <pc:sldChg chg="addSp modSp mod">
        <pc:chgData name="Jaeden Wells (NAT Marketing &amp; Communications Consultant)" userId="85301c82-689a-4ea2-b161-a6bab4118b24" providerId="ADAL" clId="{72E89F7E-8AE4-45EE-8697-6459191CEB27}" dt="2023-10-30T17:58:52.478" v="4" actId="1076"/>
        <pc:sldMkLst>
          <pc:docMk/>
          <pc:sldMk cId="1364709568" sldId="258"/>
        </pc:sldMkLst>
        <pc:spChg chg="mod">
          <ac:chgData name="Jaeden Wells (NAT Marketing &amp; Communications Consultant)" userId="85301c82-689a-4ea2-b161-a6bab4118b24" providerId="ADAL" clId="{72E89F7E-8AE4-45EE-8697-6459191CEB27}" dt="2023-10-30T17:58:52.478" v="4" actId="1076"/>
          <ac:spMkLst>
            <pc:docMk/>
            <pc:sldMk cId="1364709568" sldId="258"/>
            <ac:spMk id="8" creationId="{7EB53225-B264-4ADB-82DC-BBD83E0357F2}"/>
          </ac:spMkLst>
        </pc:spChg>
        <pc:spChg chg="mod">
          <ac:chgData name="Jaeden Wells (NAT Marketing &amp; Communications Consultant)" userId="85301c82-689a-4ea2-b161-a6bab4118b24" providerId="ADAL" clId="{72E89F7E-8AE4-45EE-8697-6459191CEB27}" dt="2023-10-30T17:58:17.571" v="1" actId="1076"/>
          <ac:spMkLst>
            <pc:docMk/>
            <pc:sldMk cId="1364709568" sldId="258"/>
            <ac:spMk id="10" creationId="{7D5E083E-C4FC-4491-94A5-D65663B6068D}"/>
          </ac:spMkLst>
        </pc:spChg>
        <pc:spChg chg="mod">
          <ac:chgData name="Jaeden Wells (NAT Marketing &amp; Communications Consultant)" userId="85301c82-689a-4ea2-b161-a6bab4118b24" providerId="ADAL" clId="{72E89F7E-8AE4-45EE-8697-6459191CEB27}" dt="2023-10-30T17:58:25.800" v="2" actId="1076"/>
          <ac:spMkLst>
            <pc:docMk/>
            <pc:sldMk cId="1364709568" sldId="258"/>
            <ac:spMk id="34" creationId="{EB9C6BB4-0ED1-4A3E-A115-EE2C9696027D}"/>
          </ac:spMkLst>
        </pc:spChg>
        <pc:picChg chg="add mod">
          <ac:chgData name="Jaeden Wells (NAT Marketing &amp; Communications Consultant)" userId="85301c82-689a-4ea2-b161-a6bab4118b24" providerId="ADAL" clId="{72E89F7E-8AE4-45EE-8697-6459191CEB27}" dt="2023-10-30T17:58:44.010" v="3"/>
          <ac:picMkLst>
            <pc:docMk/>
            <pc:sldMk cId="1364709568" sldId="258"/>
            <ac:picMk id="2" creationId="{DF8DCEC1-5F37-029C-8D91-794DCC2ED309}"/>
          </ac:picMkLst>
        </pc:picChg>
      </pc:sldChg>
    </pc:docChg>
  </pc:docChgLst>
  <pc:docChgLst>
    <pc:chgData name="Destiny Thomas" clId="Web-{342C12F6-EEB3-41BA-BF98-5F3C09836BA5}"/>
    <pc:docChg chg="modSld">
      <pc:chgData name="Destiny Thomas" userId="" providerId="" clId="Web-{342C12F6-EEB3-41BA-BF98-5F3C09836BA5}" dt="2023-10-17T15:25:57.272" v="1" actId="20577"/>
      <pc:docMkLst>
        <pc:docMk/>
      </pc:docMkLst>
      <pc:sldChg chg="modSp">
        <pc:chgData name="Destiny Thomas" userId="" providerId="" clId="Web-{342C12F6-EEB3-41BA-BF98-5F3C09836BA5}" dt="2023-10-17T15:25:57.272" v="1" actId="20577"/>
        <pc:sldMkLst>
          <pc:docMk/>
          <pc:sldMk cId="1364709568" sldId="258"/>
        </pc:sldMkLst>
        <pc:spChg chg="mod">
          <ac:chgData name="Destiny Thomas" userId="" providerId="" clId="Web-{342C12F6-EEB3-41BA-BF98-5F3C09836BA5}" dt="2023-10-17T15:25:57.272" v="1" actId="20577"/>
          <ac:spMkLst>
            <pc:docMk/>
            <pc:sldMk cId="1364709568" sldId="258"/>
            <ac:spMk id="5" creationId="{12F42186-A2B8-4455-B658-9090BB13A73E}"/>
          </ac:spMkLst>
        </pc:spChg>
        <pc:spChg chg="mod">
          <ac:chgData name="Destiny Thomas" userId="" providerId="" clId="Web-{342C12F6-EEB3-41BA-BF98-5F3C09836BA5}" dt="2023-10-17T15:25:52.226" v="0" actId="20577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name="Laurin Paris" userId="S::laurin.paris@heart.org::8912b728-8a78-45f9-b526-3c3efaa1ec67" providerId="AD" clId="Web-{F103A209-FBE1-EA07-1C5B-0CC3F7AC0658}"/>
    <pc:docChg chg="modSld">
      <pc:chgData name="Laurin Paris" userId="S::laurin.paris@heart.org::8912b728-8a78-45f9-b526-3c3efaa1ec67" providerId="AD" clId="Web-{F103A209-FBE1-EA07-1C5B-0CC3F7AC0658}" dt="2024-09-10T19:58:32.372" v="36" actId="20577"/>
      <pc:docMkLst>
        <pc:docMk/>
      </pc:docMkLst>
      <pc:sldChg chg="addSp delSp modSp">
        <pc:chgData name="Laurin Paris" userId="S::laurin.paris@heart.org::8912b728-8a78-45f9-b526-3c3efaa1ec67" providerId="AD" clId="Web-{F103A209-FBE1-EA07-1C5B-0CC3F7AC0658}" dt="2024-09-10T19:58:32.372" v="36" actId="20577"/>
        <pc:sldMkLst>
          <pc:docMk/>
          <pc:sldMk cId="1364709568" sldId="258"/>
        </pc:sldMkLst>
        <pc:spChg chg="mod">
          <ac:chgData name="Laurin Paris" userId="S::laurin.paris@heart.org::8912b728-8a78-45f9-b526-3c3efaa1ec67" providerId="AD" clId="Web-{F103A209-FBE1-EA07-1C5B-0CC3F7AC0658}" dt="2024-09-10T19:57:46.809" v="32" actId="20577"/>
          <ac:spMkLst>
            <pc:docMk/>
            <pc:sldMk cId="1364709568" sldId="258"/>
            <ac:spMk id="5" creationId="{12F42186-A2B8-4455-B658-9090BB13A73E}"/>
          </ac:spMkLst>
        </pc:spChg>
        <pc:spChg chg="mod">
          <ac:chgData name="Laurin Paris" userId="S::laurin.paris@heart.org::8912b728-8a78-45f9-b526-3c3efaa1ec67" providerId="AD" clId="Web-{F103A209-FBE1-EA07-1C5B-0CC3F7AC0658}" dt="2024-09-10T19:54:29.928" v="4" actId="20577"/>
          <ac:spMkLst>
            <pc:docMk/>
            <pc:sldMk cId="1364709568" sldId="258"/>
            <ac:spMk id="7" creationId="{E86A679B-0E92-4613-976D-E18FEEB5BCB7}"/>
          </ac:spMkLst>
        </pc:spChg>
        <pc:spChg chg="mod">
          <ac:chgData name="Laurin Paris" userId="S::laurin.paris@heart.org::8912b728-8a78-45f9-b526-3c3efaa1ec67" providerId="AD" clId="Web-{F103A209-FBE1-EA07-1C5B-0CC3F7AC0658}" dt="2024-09-10T19:55:54.118" v="10" actId="1076"/>
          <ac:spMkLst>
            <pc:docMk/>
            <pc:sldMk cId="1364709568" sldId="258"/>
            <ac:spMk id="8" creationId="{7EB53225-B264-4ADB-82DC-BBD83E0357F2}"/>
          </ac:spMkLst>
        </pc:spChg>
        <pc:spChg chg="mod">
          <ac:chgData name="Laurin Paris" userId="S::laurin.paris@heart.org::8912b728-8a78-45f9-b526-3c3efaa1ec67" providerId="AD" clId="Web-{F103A209-FBE1-EA07-1C5B-0CC3F7AC0658}" dt="2024-09-10T19:58:32.372" v="36" actId="20577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Laurin Paris" userId="S::laurin.paris@heart.org::8912b728-8a78-45f9-b526-3c3efaa1ec67" providerId="AD" clId="Web-{F103A209-FBE1-EA07-1C5B-0CC3F7AC0658}" dt="2024-09-10T19:57:39.496" v="31" actId="20577"/>
          <ac:spMkLst>
            <pc:docMk/>
            <pc:sldMk cId="1364709568" sldId="258"/>
            <ac:spMk id="34" creationId="{EB9C6BB4-0ED1-4A3E-A115-EE2C9696027D}"/>
          </ac:spMkLst>
        </pc:spChg>
        <pc:picChg chg="del">
          <ac:chgData name="Laurin Paris" userId="S::laurin.paris@heart.org::8912b728-8a78-45f9-b526-3c3efaa1ec67" providerId="AD" clId="Web-{F103A209-FBE1-EA07-1C5B-0CC3F7AC0658}" dt="2024-09-10T19:55:32.805" v="7"/>
          <ac:picMkLst>
            <pc:docMk/>
            <pc:sldMk cId="1364709568" sldId="258"/>
            <ac:picMk id="2" creationId="{DF8DCEC1-5F37-029C-8D91-794DCC2ED309}"/>
          </ac:picMkLst>
        </pc:picChg>
        <pc:picChg chg="add mod">
          <ac:chgData name="Laurin Paris" userId="S::laurin.paris@heart.org::8912b728-8a78-45f9-b526-3c3efaa1ec67" providerId="AD" clId="Web-{F103A209-FBE1-EA07-1C5B-0CC3F7AC0658}" dt="2024-09-10T19:56:15.056" v="12" actId="1076"/>
          <ac:picMkLst>
            <pc:docMk/>
            <pc:sldMk cId="1364709568" sldId="258"/>
            <ac:picMk id="3" creationId="{56FA3F76-0B18-98F5-9361-C182BCD5F63F}"/>
          </ac:picMkLst>
        </pc:picChg>
        <pc:picChg chg="mod">
          <ac:chgData name="Laurin Paris" userId="S::laurin.paris@heart.org::8912b728-8a78-45f9-b526-3c3efaa1ec67" providerId="AD" clId="Web-{F103A209-FBE1-EA07-1C5B-0CC3F7AC0658}" dt="2024-09-10T19:56:05.993" v="11" actId="1076"/>
          <ac:picMkLst>
            <pc:docMk/>
            <pc:sldMk cId="1364709568" sldId="258"/>
            <ac:picMk id="15" creationId="{3BEF8DE2-AC74-422A-A72E-A236AF3C430C}"/>
          </ac:picMkLst>
        </pc:picChg>
      </pc:sldChg>
    </pc:docChg>
  </pc:docChgLst>
  <pc:docChgLst>
    <pc:chgData name="Destiny Thomas" clId="Web-{8A4FAC8C-7710-401A-B6DD-D55F9810229E}"/>
    <pc:docChg chg="modSld">
      <pc:chgData name="Destiny Thomas" userId="" providerId="" clId="Web-{8A4FAC8C-7710-401A-B6DD-D55F9810229E}" dt="2023-10-17T16:36:29.437" v="36" actId="20577"/>
      <pc:docMkLst>
        <pc:docMk/>
      </pc:docMkLst>
      <pc:sldChg chg="delSp modSp">
        <pc:chgData name="Destiny Thomas" userId="" providerId="" clId="Web-{8A4FAC8C-7710-401A-B6DD-D55F9810229E}" dt="2023-10-17T16:36:29.437" v="36" actId="20577"/>
        <pc:sldMkLst>
          <pc:docMk/>
          <pc:sldMk cId="1364709568" sldId="258"/>
        </pc:sldMkLst>
        <pc:spChg chg="mod">
          <ac:chgData name="Destiny Thomas" userId="" providerId="" clId="Web-{8A4FAC8C-7710-401A-B6DD-D55F9810229E}" dt="2023-10-17T16:33:22.086" v="2" actId="1076"/>
          <ac:spMkLst>
            <pc:docMk/>
            <pc:sldMk cId="1364709568" sldId="258"/>
            <ac:spMk id="8" creationId="{7EB53225-B264-4ADB-82DC-BBD83E0357F2}"/>
          </ac:spMkLst>
        </pc:spChg>
        <pc:spChg chg="mod">
          <ac:chgData name="Destiny Thomas" userId="" providerId="" clId="Web-{8A4FAC8C-7710-401A-B6DD-D55F9810229E}" dt="2023-10-17T16:33:13.445" v="0" actId="20577"/>
          <ac:spMkLst>
            <pc:docMk/>
            <pc:sldMk cId="1364709568" sldId="258"/>
            <ac:spMk id="24" creationId="{39DCE97D-8CD5-41C7-A517-D11D42E3FF75}"/>
          </ac:spMkLst>
        </pc:spChg>
        <pc:spChg chg="del">
          <ac:chgData name="Destiny Thomas" userId="" providerId="" clId="Web-{8A4FAC8C-7710-401A-B6DD-D55F9810229E}" dt="2023-10-17T16:33:20.039" v="1"/>
          <ac:spMkLst>
            <pc:docMk/>
            <pc:sldMk cId="1364709568" sldId="258"/>
            <ac:spMk id="25" creationId="{2E163F64-D286-4024-8328-402CA8CD5E43}"/>
          </ac:spMkLst>
        </pc:spChg>
        <pc:spChg chg="mod">
          <ac:chgData name="Destiny Thomas" userId="" providerId="" clId="Web-{8A4FAC8C-7710-401A-B6DD-D55F9810229E}" dt="2023-10-17T16:34:41.761" v="12" actId="20577"/>
          <ac:spMkLst>
            <pc:docMk/>
            <pc:sldMk cId="1364709568" sldId="258"/>
            <ac:spMk id="27" creationId="{7E585149-401D-4F7F-80ED-8E741576F124}"/>
          </ac:spMkLst>
        </pc:spChg>
        <pc:spChg chg="mod">
          <ac:chgData name="Destiny Thomas" userId="" providerId="" clId="Web-{8A4FAC8C-7710-401A-B6DD-D55F9810229E}" dt="2023-10-17T16:36:29.437" v="36" actId="20577"/>
          <ac:spMkLst>
            <pc:docMk/>
            <pc:sldMk cId="1364709568" sldId="258"/>
            <ac:spMk id="34" creationId="{EB9C6BB4-0ED1-4A3E-A115-EE2C9696027D}"/>
          </ac:spMkLst>
        </pc:spChg>
        <pc:picChg chg="mod">
          <ac:chgData name="Destiny Thomas" userId="" providerId="" clId="Web-{8A4FAC8C-7710-401A-B6DD-D55F9810229E}" dt="2023-10-17T16:33:44.821" v="4" actId="1076"/>
          <ac:picMkLst>
            <pc:docMk/>
            <pc:sldMk cId="1364709568" sldId="258"/>
            <ac:picMk id="9" creationId="{ED707D8B-AB02-4E4E-F7C9-6508E34C60D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3EFC-425A-49E2-96F0-37E8DCBE7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9CCF-23EA-4F6D-90A3-20D258EDC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107BB-AA8F-483E-89E2-1AAA3C7D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5156F-A175-47DB-8213-3AEC922D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F827D-CB00-4E21-8FB0-70F8A02F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A11F-C61E-4A09-83EF-36305F26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C8537-DCDF-4EDF-B750-1291907E3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83B04-7008-461F-859D-CEF47162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13A31-0DA3-4C4A-A26E-810C67C2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B93F2-3EF2-4FF0-AE26-34ED4CC8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5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6B7841-D08D-465E-8414-0CC8D3075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8A3FA-6BF7-4BBE-954D-F06726FEE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4874E-3B7C-4FB4-B9ED-BE45344F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B3DA-9282-4E1B-B52C-DDD7A73E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01EF-9BB0-43B0-8651-36655112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4958-0CB8-4E6A-95BC-66577A30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8DF20-E671-40A7-81FD-D8805F59F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DFF5-DBF5-4DE0-8D3A-1091D0AF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95598-3D5B-4548-8E2E-CDE2180E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3EECF-A386-4F7F-A9B2-0487F2BE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E5893-04AF-4493-B322-7BBDFF9B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B699B-4B8E-4138-BBF7-43AEA0FB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1ABEC-44C0-4174-ACFB-B6164ABB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5DD2D-58AE-43CA-B668-19B53F1E3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EB7C5-86BD-4A6F-8DE2-D4ACDB3C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4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C477-DD45-4F0B-95F1-26F8D326C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1C26D-ADA5-4ECB-9DBE-78A3D9BFF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6E5B8-2540-48C6-9C74-3C405F0FC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EAEB4-E6D1-46E9-B5AD-A238C7D0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CE45D-6B2B-465D-8162-CF683AC33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96EA-D5DB-4DEE-9F9C-AEABB8472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0806-9FF1-4D09-B2A4-5B3FD963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E43E6-DBD0-4A2E-92BA-6051485A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97960-0338-4D6F-968C-BC2A201FD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4C8EE-CAC7-4A1F-A5BD-9F47AC8B3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53F80-C98C-4D72-8ED0-8D34241F3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E556B-9C7C-4D50-8322-E593E072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EE566-F5D6-4C03-9D26-50E7538E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40F862-6D47-4295-962A-F13315F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7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1739-A97D-41E2-8E53-9038F014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4ADCE-2446-4D61-94A2-EAAFA1C2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7C673-D364-4D6B-8493-B3392F8D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97F9B-08D2-4AD8-9714-3C764BA4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1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B29BA5-B9A4-4A35-9834-EFC1B9559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4C8A2-ED5F-481D-9E92-680424C4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52AA-A49A-455F-87C9-0ED1E2C5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835D7-33BB-4D04-A4FC-9ED87B3C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B0B0E-C51E-498C-8BA8-ADC86CB84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E763BF-6593-4DD0-A466-47FE07866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15E1A-1E97-4CEA-B02A-EBC9C1BD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3A954-0328-45D2-9709-D03DEA0F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F101C-EA24-44BC-AEFA-8B70EA6B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0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2EA24-8EAD-4FDA-AB7D-EEBCB8E7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964DA8-6304-4ED0-9705-30F7F1D80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BDBA3-64A4-4F72-9004-4065693AC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55D8C-A3DC-49A8-AC76-A3D6591DF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1080-0198-463E-919E-09ACD7DD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8405E-C832-4936-A57D-A60F4C1E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FA9A19-7E43-4E77-9B04-B2670EC60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0E0B2-E9EF-4DD8-862A-C5DD11AFC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D0B10-EC42-4822-8BF4-0DE6097EE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7D92-B639-448A-BAC7-ACE457FE7DE0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C5D84-F26B-4FA1-B10D-5085201F1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79924-9F58-4069-966B-08BF9D2E9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2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91D4324-F34F-4EAF-A57D-9A8FAD19C93E}"/>
              </a:ext>
            </a:extLst>
          </p:cNvPr>
          <p:cNvSpPr txBox="1"/>
          <p:nvPr/>
        </p:nvSpPr>
        <p:spPr>
          <a:xfrm>
            <a:off x="1113046" y="6014584"/>
            <a:ext cx="883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Lub Dub Medium" panose="020B0603030403020204" pitchFamily="34" charset="0"/>
              </a:rPr>
              <a:t>Follow for live updates March 17-19!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229636" y="1629395"/>
            <a:ext cx="753490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/>
              </a:rPr>
              <a:t>Submit your Abstracts to #VascularDiscovery25</a:t>
            </a:r>
            <a:endParaRPr lang="en-US" sz="2400" b="1" dirty="0">
              <a:solidFill>
                <a:srgbClr val="C00000"/>
              </a:solidFill>
              <a:latin typeface="Lub Dub Heavy" panose="020B0903030403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167880" y="6185125"/>
            <a:ext cx="683958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Lub Dub Medium"/>
              </a:rPr>
              <a:t>Abstracts Close Wednesday, November 20</a:t>
            </a:r>
            <a:r>
              <a:rPr lang="en-US" sz="1600" baseline="30000" dirty="0">
                <a:solidFill>
                  <a:srgbClr val="C00000"/>
                </a:solidFill>
                <a:latin typeface="Lub Dub Medium"/>
              </a:rPr>
              <a:t>th</a:t>
            </a:r>
            <a:endParaRPr lang="en-US" sz="1600" dirty="0">
              <a:latin typeface="Lub Dub Medium"/>
            </a:endParaRPr>
          </a:p>
          <a:p>
            <a:r>
              <a:rPr lang="en-US" sz="1600" u="sng" dirty="0">
                <a:solidFill>
                  <a:srgbClr val="C00000"/>
                </a:solidFill>
                <a:latin typeface="Lub Dub Heavy" panose="020B0903030403020204" pitchFamily="34" charset="0"/>
              </a:rPr>
              <a:t>https://professional.heart.org/vasculardiscoverysessions</a:t>
            </a:r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7193437" y="6384689"/>
            <a:ext cx="326438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latin typeface="Lub Dub Heavy"/>
              </a:rPr>
              <a:t>#VascularDiscovery25</a:t>
            </a:r>
            <a:endParaRPr lang="en-US" dirty="0">
              <a:latin typeface="Lub Dub Heavy" panose="020B0903030403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2255744" y="2452869"/>
            <a:ext cx="2771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b Dub Medium" panose="020B0603030403020204" pitchFamily="34" charset="0"/>
              </a:rPr>
              <a:t>Incorporate </a:t>
            </a:r>
            <a:r>
              <a:rPr lang="en-US" b="1" dirty="0">
                <a:latin typeface="Lub Dub Medium" panose="020B0603030403020204" pitchFamily="34" charset="0"/>
              </a:rPr>
              <a:t>video clips, animations, audio </a:t>
            </a:r>
            <a:r>
              <a:rPr lang="en-US" dirty="0">
                <a:latin typeface="Lub Dub Medium" panose="020B0603030403020204" pitchFamily="34" charset="0"/>
              </a:rPr>
              <a:t>presentations and more</a:t>
            </a:r>
            <a:r>
              <a:rPr lang="en-US" b="1" dirty="0">
                <a:latin typeface="Lub Dub Medium" panose="020B0603030403020204" pitchFamily="34" charset="0"/>
              </a:rPr>
              <a:t>!</a:t>
            </a:r>
            <a:endParaRPr lang="en-US" dirty="0">
              <a:latin typeface="Lub Dub Medium" panose="020B0603030403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7745825" y="2418501"/>
            <a:ext cx="314325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17 Abstract Categories </a:t>
            </a:r>
            <a:r>
              <a:rPr lang="en-US" dirty="0">
                <a:latin typeface="Lub Dub Medium"/>
              </a:rPr>
              <a:t>tailored to your field of study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101" y="2527727"/>
            <a:ext cx="740105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2198776" y="3993374"/>
            <a:ext cx="3006563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Opportunity to present your accepted abstracts</a:t>
            </a:r>
            <a:r>
              <a:rPr lang="en-US" dirty="0">
                <a:latin typeface="Lub Dub Medium"/>
              </a:rPr>
              <a:t> to a global audience. </a:t>
            </a:r>
            <a:endParaRPr lang="en-US" dirty="0">
              <a:latin typeface="Lub Dub Medium" panose="020B0603030403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764543" y="3613426"/>
            <a:ext cx="3006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Get Published </a:t>
            </a:r>
            <a:r>
              <a:rPr lang="en-US" dirty="0">
                <a:latin typeface="Lub Dub Medium" panose="020B0603030403020204" pitchFamily="34" charset="0"/>
              </a:rPr>
              <a:t>in AHA’s Scientific Journal</a:t>
            </a:r>
            <a:r>
              <a:rPr lang="en-US" i="1" dirty="0">
                <a:latin typeface="Lub Dub Medium" panose="020B0603030403020204" pitchFamily="34" charset="0"/>
              </a:rPr>
              <a:t>, ATVB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851" y="4614878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745908" y="4732811"/>
            <a:ext cx="337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Grow your professional network </a:t>
            </a:r>
            <a:r>
              <a:rPr lang="en-US" dirty="0">
                <a:latin typeface="Lub Dub Medium" panose="020B0603030403020204" pitchFamily="34" charset="0"/>
              </a:rPr>
              <a:t>and reconnect with colleagues in person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9C6BB4-0ED1-4A3E-A115-EE2C9696027D}"/>
              </a:ext>
            </a:extLst>
          </p:cNvPr>
          <p:cNvSpPr txBox="1"/>
          <p:nvPr/>
        </p:nvSpPr>
        <p:spPr>
          <a:xfrm>
            <a:off x="5495632" y="301431"/>
            <a:ext cx="6670092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Lub Dub Medium"/>
              </a:rPr>
              <a:t>Exchange Emerging Vascular Research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Lub Dub Medium"/>
              </a:rPr>
              <a:t>Baltimore, MD</a:t>
            </a:r>
            <a:r>
              <a:rPr lang="en-US" sz="2000" i="0" dirty="0">
                <a:solidFill>
                  <a:schemeClr val="bg1"/>
                </a:solidFill>
                <a:effectLst/>
                <a:latin typeface="Lub Dub Medium"/>
              </a:rPr>
              <a:t> | </a:t>
            </a:r>
            <a:r>
              <a:rPr lang="en-US" sz="2000" dirty="0">
                <a:solidFill>
                  <a:schemeClr val="bg1"/>
                </a:solidFill>
                <a:latin typeface="Lub Dub Medium"/>
              </a:rPr>
              <a:t>April 22-25, 2025</a:t>
            </a:r>
            <a:endParaRPr lang="en-US" sz="2000" b="0" i="0" dirty="0">
              <a:solidFill>
                <a:schemeClr val="bg1"/>
              </a:solidFill>
              <a:effectLst/>
              <a:latin typeface="Lub Dub Medium" panose="020B0603030403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EF8DE2-AC74-422A-A72E-A236AF3C43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1087" y="3654143"/>
            <a:ext cx="635033" cy="49532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1630548-55A6-4C2D-A7D9-D0505F49A4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5058" y="4043825"/>
            <a:ext cx="650875" cy="62288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18FAFCF-8A05-49A2-AC68-9062C2BE61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1553" y="2404587"/>
            <a:ext cx="666246" cy="720267"/>
          </a:xfrm>
          <a:prstGeom prst="rect">
            <a:avLst/>
          </a:prstGeom>
        </p:spPr>
      </p:pic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D707D8B-AB02-4E4E-F7C9-6508E34C60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66" y="206214"/>
            <a:ext cx="5191869" cy="803743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6FA3F76-0B18-98F5-9361-C182BCD5F6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56863" y="5920077"/>
            <a:ext cx="143827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f4f22ede-e726-4d3d-b195-8dfd25ae0d91" ContentTypeId="0x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0" ma:contentTypeDescription="Create a new document." ma:contentTypeScope="" ma:versionID="f5b100aae9abf752e0c3b408a0105dcc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1939ecd4fbf37429ba3f7bd004fb782d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FFDFA3-F2CA-42F0-AF10-DD5D16D13FCF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77DBD661-E850-48A2-B009-06B1EE6DEA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EB91C2-781B-4916-B8C7-9851F10174E9}">
  <ds:schemaRefs>
    <ds:schemaRef ds:uri="http://schemas.microsoft.com/office/2006/metadata/properties"/>
    <ds:schemaRef ds:uri="http://schemas.microsoft.com/office/infopath/2007/PartnerControls"/>
    <ds:schemaRef ds:uri="0f19eaed-a1c0-4f9e-95fd-cecd2666e177"/>
    <ds:schemaRef ds:uri="9c53b943-690c-4a82-9bc4-371637f8cdb2"/>
  </ds:schemaRefs>
</ds:datastoreItem>
</file>

<file path=customXml/itemProps4.xml><?xml version="1.0" encoding="utf-8"?>
<ds:datastoreItem xmlns:ds="http://schemas.openxmlformats.org/officeDocument/2006/customXml" ds:itemID="{56A54E02-7736-4F20-A011-AE0F57E886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4604</TotalTime>
  <Words>91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Fernandez (NAT Science Operations Consultant)</dc:creator>
  <cp:lastModifiedBy>Jaeden Wells (NAT Marketing &amp; Communications Consultant)</cp:lastModifiedBy>
  <cp:revision>45</cp:revision>
  <dcterms:created xsi:type="dcterms:W3CDTF">2021-06-04T15:42:18Z</dcterms:created>
  <dcterms:modified xsi:type="dcterms:W3CDTF">2024-09-17T02:11:10Z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