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5"/>
    <p:sldMasterId id="2147483703" r:id="rId6"/>
    <p:sldMasterId id="2147483689" r:id="rId7"/>
    <p:sldMasterId id="2147483698" r:id="rId8"/>
    <p:sldMasterId id="2147483721" r:id="rId9"/>
    <p:sldMasterId id="2147483726" r:id="rId10"/>
    <p:sldMasterId id="2147483757" r:id="rId11"/>
  </p:sldMasterIdLst>
  <p:notesMasterIdLst>
    <p:notesMasterId r:id="rId21"/>
  </p:notesMasterIdLst>
  <p:handoutMasterIdLst>
    <p:handoutMasterId r:id="rId22"/>
  </p:handoutMasterIdLst>
  <p:sldIdLst>
    <p:sldId id="262" r:id="rId12"/>
    <p:sldId id="357" r:id="rId13"/>
    <p:sldId id="294" r:id="rId14"/>
    <p:sldId id="356" r:id="rId15"/>
    <p:sldId id="429" r:id="rId16"/>
    <p:sldId id="430" r:id="rId17"/>
    <p:sldId id="431" r:id="rId18"/>
    <p:sldId id="432" r:id="rId19"/>
    <p:sldId id="271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147421-4062-6E10-043E-9D66FD2A0C95}" name="Praisy Johnson" initials="PJ" userId="S::Praisy.Johnson@heart.org::b38f4eb1-f388-400c-b440-6a0a63830a38" providerId="AD"/>
  <p188:author id="{3B2BAD70-C6F5-8BEC-19B5-AD8C533DC5D8}" name="Sarah Bailey" initials="SB" userId="S::Sarah.Bailey@heart.org::fcc2dba1-f18c-45ed-b140-23897fb9be3e" providerId="AD"/>
  <p188:author id="{1289727C-F749-4079-6AC1-ED3DD7F81F4E}" name="Heather Caine" initials="HC" userId="S::Heather.Caine@heart.org::9f916d90-346a-4157-8bb0-2c3d8f7a9c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Burpo" initials="NB" lastIdx="6" clrIdx="0">
    <p:extLst>
      <p:ext uri="{19B8F6BF-5375-455C-9EA6-DF929625EA0E}">
        <p15:presenceInfo xmlns:p15="http://schemas.microsoft.com/office/powerpoint/2012/main" userId="S::nicole.burpo@heart.org::a073bb19-ff6b-4076-a52d-88c1574f0a4f" providerId="AD"/>
      </p:ext>
    </p:extLst>
  </p:cmAuthor>
  <p:cmAuthor id="2" name="Heather Caine" initials="HC" lastIdx="10" clrIdx="1">
    <p:extLst>
      <p:ext uri="{19B8F6BF-5375-455C-9EA6-DF929625EA0E}">
        <p15:presenceInfo xmlns:p15="http://schemas.microsoft.com/office/powerpoint/2012/main" userId="S::Heather.Caine@heart.org::9f916d90-346a-4157-8bb0-2c3d8f7a9c7a" providerId="AD"/>
      </p:ext>
    </p:extLst>
  </p:cmAuthor>
  <p:cmAuthor id="3" name="Lesley Butler" initials="LB" lastIdx="1" clrIdx="2">
    <p:extLst>
      <p:ext uri="{19B8F6BF-5375-455C-9EA6-DF929625EA0E}">
        <p15:presenceInfo xmlns:p15="http://schemas.microsoft.com/office/powerpoint/2012/main" userId="S::Lesley.Butler@heart.org::565cfad3-9ce2-49de-8935-0c4cde248732" providerId="AD"/>
      </p:ext>
    </p:extLst>
  </p:cmAuthor>
  <p:cmAuthor id="4" name="Sarah Bailey" initials="SB" lastIdx="11" clrIdx="3">
    <p:extLst>
      <p:ext uri="{19B8F6BF-5375-455C-9EA6-DF929625EA0E}">
        <p15:presenceInfo xmlns:p15="http://schemas.microsoft.com/office/powerpoint/2012/main" userId="S::Sarah.Bailey@heart.org::fcc2dba1-f18c-45ed-b140-23897fb9be3e" providerId="AD"/>
      </p:ext>
    </p:extLst>
  </p:cmAuthor>
  <p:cmAuthor id="5" name="Carrie Patton" initials="CP" lastIdx="6" clrIdx="4">
    <p:extLst>
      <p:ext uri="{19B8F6BF-5375-455C-9EA6-DF929625EA0E}">
        <p15:presenceInfo xmlns:p15="http://schemas.microsoft.com/office/powerpoint/2012/main" userId="S::carrie.patton@heart.org::69386f7b-5d98-4fa4-a9a2-b8ba1a1239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48ED4-9C35-4A25-BD29-5969B723BF8D}" v="2" dt="2026-03-12T16:44:55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704"/>
      </p:cViewPr>
      <p:guideLst>
        <p:guide orient="horz" pos="37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la Zonouzy" userId="24e061d2-ee54-415f-ac5c-9465084659e6" providerId="ADAL" clId="{B3C22E5F-D684-477D-8B38-2EBBE472C88A}"/>
    <pc:docChg chg="undo custSel addSld delSld modSld sldOrd modMainMaster">
      <pc:chgData name="Layla Zonouzy" userId="24e061d2-ee54-415f-ac5c-9465084659e6" providerId="ADAL" clId="{B3C22E5F-D684-477D-8B38-2EBBE472C88A}" dt="2026-03-12T16:44:55.537" v="5059" actId="255"/>
      <pc:docMkLst>
        <pc:docMk/>
      </pc:docMkLst>
      <pc:sldChg chg="addSp delSp modSp mod setBg modNotesTx">
        <pc:chgData name="Layla Zonouzy" userId="24e061d2-ee54-415f-ac5c-9465084659e6" providerId="ADAL" clId="{B3C22E5F-D684-477D-8B38-2EBBE472C88A}" dt="2026-03-09T19:33:44.542" v="4455" actId="20577"/>
        <pc:sldMkLst>
          <pc:docMk/>
          <pc:sldMk cId="250247448" sldId="262"/>
        </pc:sldMkLst>
        <pc:spChg chg="add mod ord">
          <ac:chgData name="Layla Zonouzy" userId="24e061d2-ee54-415f-ac5c-9465084659e6" providerId="ADAL" clId="{B3C22E5F-D684-477D-8B38-2EBBE472C88A}" dt="2026-03-09T16:53:53.848" v="4268" actId="1076"/>
          <ac:spMkLst>
            <pc:docMk/>
            <pc:sldMk cId="250247448" sldId="262"/>
            <ac:spMk id="2" creationId="{0B43745B-E762-BE73-6C79-966BAAB2677D}"/>
          </ac:spMkLst>
        </pc:spChg>
        <pc:spChg chg="mod">
          <ac:chgData name="Layla Zonouzy" userId="24e061d2-ee54-415f-ac5c-9465084659e6" providerId="ADAL" clId="{B3C22E5F-D684-477D-8B38-2EBBE472C88A}" dt="2026-03-09T16:42:58.667" v="4222" actId="1076"/>
          <ac:spMkLst>
            <pc:docMk/>
            <pc:sldMk cId="250247448" sldId="262"/>
            <ac:spMk id="3" creationId="{C1E80AB6-BBD6-EB45-9D28-2376E4C0F89F}"/>
          </ac:spMkLst>
        </pc:spChg>
        <pc:spChg chg="add mod">
          <ac:chgData name="Layla Zonouzy" userId="24e061d2-ee54-415f-ac5c-9465084659e6" providerId="ADAL" clId="{B3C22E5F-D684-477D-8B38-2EBBE472C88A}" dt="2026-03-09T19:33:44.542" v="4455" actId="20577"/>
          <ac:spMkLst>
            <pc:docMk/>
            <pc:sldMk cId="250247448" sldId="262"/>
            <ac:spMk id="5" creationId="{B168985D-2A80-781F-A9CD-A65922485131}"/>
          </ac:spMkLst>
        </pc:spChg>
      </pc:sldChg>
      <pc:sldChg chg="addSp delSp modSp mod modTransition setBg modClrScheme addAnim delAnim modAnim setClrOvrMap delDesignElem chgLayout modNotesTx">
        <pc:chgData name="Layla Zonouzy" userId="24e061d2-ee54-415f-ac5c-9465084659e6" providerId="ADAL" clId="{B3C22E5F-D684-477D-8B38-2EBBE472C88A}" dt="2026-03-09T21:20:06.780" v="4892"/>
        <pc:sldMkLst>
          <pc:docMk/>
          <pc:sldMk cId="2899864420" sldId="271"/>
        </pc:sldMkLst>
        <pc:spChg chg="mod">
          <ac:chgData name="Layla Zonouzy" userId="24e061d2-ee54-415f-ac5c-9465084659e6" providerId="ADAL" clId="{B3C22E5F-D684-477D-8B38-2EBBE472C88A}" dt="2026-03-09T19:26:38.196" v="4391" actId="20577"/>
          <ac:spMkLst>
            <pc:docMk/>
            <pc:sldMk cId="2899864420" sldId="271"/>
            <ac:spMk id="3" creationId="{C1E80AB6-BBD6-EB45-9D28-2376E4C0F89F}"/>
          </ac:spMkLst>
        </pc:spChg>
        <pc:spChg chg="add mod">
          <ac:chgData name="Layla Zonouzy" userId="24e061d2-ee54-415f-ac5c-9465084659e6" providerId="ADAL" clId="{B3C22E5F-D684-477D-8B38-2EBBE472C88A}" dt="2026-03-09T19:29:17.472" v="4393"/>
          <ac:spMkLst>
            <pc:docMk/>
            <pc:sldMk cId="2899864420" sldId="271"/>
            <ac:spMk id="25" creationId="{D16ED2C2-8340-0A53-8DDE-7E0009F81F32}"/>
          </ac:spMkLst>
        </pc:spChg>
        <pc:picChg chg="add mod">
          <ac:chgData name="Layla Zonouzy" userId="24e061d2-ee54-415f-ac5c-9465084659e6" providerId="ADAL" clId="{B3C22E5F-D684-477D-8B38-2EBBE472C88A}" dt="2026-03-09T16:51:23.497" v="4256" actId="208"/>
          <ac:picMkLst>
            <pc:docMk/>
            <pc:sldMk cId="2899864420" sldId="271"/>
            <ac:picMk id="7" creationId="{DD8F20C3-EB29-725B-52F6-27342E1048C3}"/>
          </ac:picMkLst>
        </pc:picChg>
      </pc:sldChg>
      <pc:sldChg chg="addSp delSp modSp mod modNotesTx">
        <pc:chgData name="Layla Zonouzy" userId="24e061d2-ee54-415f-ac5c-9465084659e6" providerId="ADAL" clId="{B3C22E5F-D684-477D-8B38-2EBBE472C88A}" dt="2026-03-12T16:43:24.982" v="5028" actId="20577"/>
        <pc:sldMkLst>
          <pc:docMk/>
          <pc:sldMk cId="140240732" sldId="294"/>
        </pc:sldMkLst>
        <pc:spChg chg="mod">
          <ac:chgData name="Layla Zonouzy" userId="24e061d2-ee54-415f-ac5c-9465084659e6" providerId="ADAL" clId="{B3C22E5F-D684-477D-8B38-2EBBE472C88A}" dt="2026-03-09T17:09:12.640" v="4284" actId="113"/>
          <ac:spMkLst>
            <pc:docMk/>
            <pc:sldMk cId="140240732" sldId="294"/>
            <ac:spMk id="2" creationId="{65125CB8-6587-454F-90DC-A0A224D4695E}"/>
          </ac:spMkLst>
        </pc:spChg>
        <pc:spChg chg="mod">
          <ac:chgData name="Layla Zonouzy" userId="24e061d2-ee54-415f-ac5c-9465084659e6" providerId="ADAL" clId="{B3C22E5F-D684-477D-8B38-2EBBE472C88A}" dt="2026-03-12T16:43:24.982" v="5028" actId="20577"/>
          <ac:spMkLst>
            <pc:docMk/>
            <pc:sldMk cId="140240732" sldId="294"/>
            <ac:spMk id="3" creationId="{37B1C9B2-E08E-489A-99C4-807FAE2DCC7F}"/>
          </ac:spMkLst>
        </pc:spChg>
      </pc:sldChg>
      <pc:sldChg chg="modSp mod ord modShow modNotesTx">
        <pc:chgData name="Layla Zonouzy" userId="24e061d2-ee54-415f-ac5c-9465084659e6" providerId="ADAL" clId="{B3C22E5F-D684-477D-8B38-2EBBE472C88A}" dt="2026-03-09T19:14:39.833" v="4294" actId="27349"/>
        <pc:sldMkLst>
          <pc:docMk/>
          <pc:sldMk cId="185443277" sldId="356"/>
        </pc:sldMkLst>
        <pc:spChg chg="mod">
          <ac:chgData name="Layla Zonouzy" userId="24e061d2-ee54-415f-ac5c-9465084659e6" providerId="ADAL" clId="{B3C22E5F-D684-477D-8B38-2EBBE472C88A}" dt="2026-03-09T16:42:35.181" v="4218" actId="1076"/>
          <ac:spMkLst>
            <pc:docMk/>
            <pc:sldMk cId="185443277" sldId="356"/>
            <ac:spMk id="3" creationId="{6C813CD8-CC87-5D4D-8686-6305E7D64726}"/>
          </ac:spMkLst>
        </pc:spChg>
        <pc:graphicFrameChg chg="mod modGraphic">
          <ac:chgData name="Layla Zonouzy" userId="24e061d2-ee54-415f-ac5c-9465084659e6" providerId="ADAL" clId="{B3C22E5F-D684-477D-8B38-2EBBE472C88A}" dt="2026-03-09T19:14:39.833" v="4294" actId="27349"/>
          <ac:graphicFrameMkLst>
            <pc:docMk/>
            <pc:sldMk cId="185443277" sldId="356"/>
            <ac:graphicFrameMk id="5" creationId="{D6D57E6D-F63A-F830-BB29-11EB5C7EB720}"/>
          </ac:graphicFrameMkLst>
        </pc:graphicFrameChg>
      </pc:sldChg>
      <pc:sldChg chg="addSp delSp modSp mod">
        <pc:chgData name="Layla Zonouzy" userId="24e061d2-ee54-415f-ac5c-9465084659e6" providerId="ADAL" clId="{B3C22E5F-D684-477D-8B38-2EBBE472C88A}" dt="2026-03-09T19:33:21.428" v="4444" actId="478"/>
        <pc:sldMkLst>
          <pc:docMk/>
          <pc:sldMk cId="3657308217" sldId="357"/>
        </pc:sldMkLst>
        <pc:graphicFrameChg chg="mod modGraphic">
          <ac:chgData name="Layla Zonouzy" userId="24e061d2-ee54-415f-ac5c-9465084659e6" providerId="ADAL" clId="{B3C22E5F-D684-477D-8B38-2EBBE472C88A}" dt="2026-03-09T17:08:13.735" v="4270" actId="207"/>
          <ac:graphicFrameMkLst>
            <pc:docMk/>
            <pc:sldMk cId="3657308217" sldId="357"/>
            <ac:graphicFrameMk id="5" creationId="{B01BF8C8-6260-F56A-D56C-07C409DCE8B0}"/>
          </ac:graphicFrameMkLst>
        </pc:graphicFrameChg>
      </pc:sldChg>
      <pc:sldChg chg="modSp add mod">
        <pc:chgData name="Layla Zonouzy" userId="24e061d2-ee54-415f-ac5c-9465084659e6" providerId="ADAL" clId="{B3C22E5F-D684-477D-8B38-2EBBE472C88A}" dt="2026-03-12T16:43:36.229" v="5030" actId="20577"/>
        <pc:sldMkLst>
          <pc:docMk/>
          <pc:sldMk cId="594938596" sldId="429"/>
        </pc:sldMkLst>
        <pc:graphicFrameChg chg="mod modGraphic">
          <ac:chgData name="Layla Zonouzy" userId="24e061d2-ee54-415f-ac5c-9465084659e6" providerId="ADAL" clId="{B3C22E5F-D684-477D-8B38-2EBBE472C88A}" dt="2026-03-12T16:43:36.229" v="5030" actId="20577"/>
          <ac:graphicFrameMkLst>
            <pc:docMk/>
            <pc:sldMk cId="594938596" sldId="429"/>
            <ac:graphicFrameMk id="9" creationId="{0C65661D-B588-7798-0812-025DA43C4E87}"/>
          </ac:graphicFrameMkLst>
        </pc:graphicFrameChg>
      </pc:sldChg>
      <pc:sldChg chg="modSp add mod">
        <pc:chgData name="Layla Zonouzy" userId="24e061d2-ee54-415f-ac5c-9465084659e6" providerId="ADAL" clId="{B3C22E5F-D684-477D-8B38-2EBBE472C88A}" dt="2026-03-12T16:44:55.537" v="5059" actId="255"/>
        <pc:sldMkLst>
          <pc:docMk/>
          <pc:sldMk cId="4107932995" sldId="430"/>
        </pc:sldMkLst>
        <pc:graphicFrameChg chg="mod modGraphic">
          <ac:chgData name="Layla Zonouzy" userId="24e061d2-ee54-415f-ac5c-9465084659e6" providerId="ADAL" clId="{B3C22E5F-D684-477D-8B38-2EBBE472C88A}" dt="2026-03-12T16:44:55.537" v="5059" actId="255"/>
          <ac:graphicFrameMkLst>
            <pc:docMk/>
            <pc:sldMk cId="4107932995" sldId="430"/>
            <ac:graphicFrameMk id="9" creationId="{9F7EE43E-3E71-ECB8-C98A-1085D588F66B}"/>
          </ac:graphicFrameMkLst>
        </pc:graphicFrameChg>
      </pc:sldChg>
      <pc:sldChg chg="modSp add mod ord">
        <pc:chgData name="Layla Zonouzy" userId="24e061d2-ee54-415f-ac5c-9465084659e6" providerId="ADAL" clId="{B3C22E5F-D684-477D-8B38-2EBBE472C88A}" dt="2026-03-09T19:15:29.771" v="4297" actId="12100"/>
        <pc:sldMkLst>
          <pc:docMk/>
          <pc:sldMk cId="1901298950" sldId="431"/>
        </pc:sldMkLst>
        <pc:graphicFrameChg chg="mod modGraphic">
          <ac:chgData name="Layla Zonouzy" userId="24e061d2-ee54-415f-ac5c-9465084659e6" providerId="ADAL" clId="{B3C22E5F-D684-477D-8B38-2EBBE472C88A}" dt="2026-03-09T19:15:29.771" v="4297" actId="12100"/>
          <ac:graphicFrameMkLst>
            <pc:docMk/>
            <pc:sldMk cId="1901298950" sldId="431"/>
            <ac:graphicFrameMk id="9" creationId="{A42F5A56-47A2-5BF0-7A9C-7A9B772B01FB}"/>
          </ac:graphicFrameMkLst>
        </pc:graphicFrameChg>
      </pc:sldChg>
      <pc:sldChg chg="addSp delSp modSp add mod ord modNotesTx">
        <pc:chgData name="Layla Zonouzy" userId="24e061d2-ee54-415f-ac5c-9465084659e6" providerId="ADAL" clId="{B3C22E5F-D684-477D-8B38-2EBBE472C88A}" dt="2026-03-09T21:17:43.242" v="4887" actId="20577"/>
        <pc:sldMkLst>
          <pc:docMk/>
          <pc:sldMk cId="2787869888" sldId="432"/>
        </pc:sldMkLst>
        <pc:spChg chg="mod">
          <ac:chgData name="Layla Zonouzy" userId="24e061d2-ee54-415f-ac5c-9465084659e6" providerId="ADAL" clId="{B3C22E5F-D684-477D-8B38-2EBBE472C88A}" dt="2026-03-09T19:41:43.677" v="4517" actId="20577"/>
          <ac:spMkLst>
            <pc:docMk/>
            <pc:sldMk cId="2787869888" sldId="432"/>
            <ac:spMk id="2" creationId="{4463323E-DE09-8775-7E43-70DD60011413}"/>
          </ac:spMkLst>
        </pc:spChg>
        <pc:spChg chg="add del mod">
          <ac:chgData name="Layla Zonouzy" userId="24e061d2-ee54-415f-ac5c-9465084659e6" providerId="ADAL" clId="{B3C22E5F-D684-477D-8B38-2EBBE472C88A}" dt="2026-03-09T19:45:01.434" v="4530" actId="1076"/>
          <ac:spMkLst>
            <pc:docMk/>
            <pc:sldMk cId="2787869888" sldId="432"/>
            <ac:spMk id="6" creationId="{17146096-971B-95F1-22C5-76B579E8444A}"/>
          </ac:spMkLst>
        </pc:spChg>
        <pc:spChg chg="mod">
          <ac:chgData name="Layla Zonouzy" userId="24e061d2-ee54-415f-ac5c-9465084659e6" providerId="ADAL" clId="{B3C22E5F-D684-477D-8B38-2EBBE472C88A}" dt="2026-03-09T19:44:47.636" v="4528"/>
          <ac:spMkLst>
            <pc:docMk/>
            <pc:sldMk cId="2787869888" sldId="432"/>
            <ac:spMk id="9" creationId="{1409DC4B-B724-F300-BE5F-D4A2EA790613}"/>
          </ac:spMkLst>
        </pc:spChg>
        <pc:spChg chg="mod">
          <ac:chgData name="Layla Zonouzy" userId="24e061d2-ee54-415f-ac5c-9465084659e6" providerId="ADAL" clId="{B3C22E5F-D684-477D-8B38-2EBBE472C88A}" dt="2026-03-09T19:44:47.636" v="4528"/>
          <ac:spMkLst>
            <pc:docMk/>
            <pc:sldMk cId="2787869888" sldId="432"/>
            <ac:spMk id="12" creationId="{EEFED30E-FB94-1A76-C6A3-5BCDCDF20B5E}"/>
          </ac:spMkLst>
        </pc:spChg>
        <pc:spChg chg="mod">
          <ac:chgData name="Layla Zonouzy" userId="24e061d2-ee54-415f-ac5c-9465084659e6" providerId="ADAL" clId="{B3C22E5F-D684-477D-8B38-2EBBE472C88A}" dt="2026-03-09T19:44:47.636" v="4528"/>
          <ac:spMkLst>
            <pc:docMk/>
            <pc:sldMk cId="2787869888" sldId="432"/>
            <ac:spMk id="15" creationId="{89E72800-6659-4E6A-33E8-80962C410256}"/>
          </ac:spMkLst>
        </pc:spChg>
        <pc:grpChg chg="add mod">
          <ac:chgData name="Layla Zonouzy" userId="24e061d2-ee54-415f-ac5c-9465084659e6" providerId="ADAL" clId="{B3C22E5F-D684-477D-8B38-2EBBE472C88A}" dt="2026-03-09T19:45:08.583" v="4531" actId="1076"/>
          <ac:grpSpMkLst>
            <pc:docMk/>
            <pc:sldMk cId="2787869888" sldId="432"/>
            <ac:grpSpMk id="7" creationId="{F75BF3BE-DDB6-3C01-06C8-B65E94F81AAF}"/>
          </ac:grpSpMkLst>
        </pc:grpChg>
        <pc:grpChg chg="add mod">
          <ac:chgData name="Layla Zonouzy" userId="24e061d2-ee54-415f-ac5c-9465084659e6" providerId="ADAL" clId="{B3C22E5F-D684-477D-8B38-2EBBE472C88A}" dt="2026-03-09T19:45:12.251" v="4532" actId="1076"/>
          <ac:grpSpMkLst>
            <pc:docMk/>
            <pc:sldMk cId="2787869888" sldId="432"/>
            <ac:grpSpMk id="10" creationId="{2EAB4AC7-855B-6398-92AE-52D67DA8A941}"/>
          </ac:grpSpMkLst>
        </pc:grpChg>
        <pc:grpChg chg="add mod">
          <ac:chgData name="Layla Zonouzy" userId="24e061d2-ee54-415f-ac5c-9465084659e6" providerId="ADAL" clId="{B3C22E5F-D684-477D-8B38-2EBBE472C88A}" dt="2026-03-09T19:45:18.136" v="4533" actId="1076"/>
          <ac:grpSpMkLst>
            <pc:docMk/>
            <pc:sldMk cId="2787869888" sldId="432"/>
            <ac:grpSpMk id="13" creationId="{5B0DF171-4301-98FA-C6C4-7B0B2E3AFEF9}"/>
          </ac:grpSpMkLst>
        </pc:grpChg>
        <pc:graphicFrameChg chg="add mod modGraphic">
          <ac:chgData name="Layla Zonouzy" userId="24e061d2-ee54-415f-ac5c-9465084659e6" providerId="ADAL" clId="{B3C22E5F-D684-477D-8B38-2EBBE472C88A}" dt="2026-03-09T21:17:43.242" v="4887" actId="20577"/>
          <ac:graphicFrameMkLst>
            <pc:docMk/>
            <pc:sldMk cId="2787869888" sldId="432"/>
            <ac:graphicFrameMk id="16" creationId="{B48D829D-8E5A-CDBB-BA3A-CB902FD7E162}"/>
          </ac:graphicFrameMkLst>
        </pc:graphicFrameChg>
        <pc:picChg chg="mod">
          <ac:chgData name="Layla Zonouzy" userId="24e061d2-ee54-415f-ac5c-9465084659e6" providerId="ADAL" clId="{B3C22E5F-D684-477D-8B38-2EBBE472C88A}" dt="2026-03-09T19:44:47.636" v="4528"/>
          <ac:picMkLst>
            <pc:docMk/>
            <pc:sldMk cId="2787869888" sldId="432"/>
            <ac:picMk id="8" creationId="{C48DEBB9-BFF1-5BF7-E7B5-2FE9646AA49F}"/>
          </ac:picMkLst>
        </pc:picChg>
        <pc:picChg chg="mod">
          <ac:chgData name="Layla Zonouzy" userId="24e061d2-ee54-415f-ac5c-9465084659e6" providerId="ADAL" clId="{B3C22E5F-D684-477D-8B38-2EBBE472C88A}" dt="2026-03-09T19:44:47.636" v="4528"/>
          <ac:picMkLst>
            <pc:docMk/>
            <pc:sldMk cId="2787869888" sldId="432"/>
            <ac:picMk id="11" creationId="{8527371E-2860-4FC7-E8B5-FDE3F50E79F8}"/>
          </ac:picMkLst>
        </pc:picChg>
        <pc:picChg chg="mod">
          <ac:chgData name="Layla Zonouzy" userId="24e061d2-ee54-415f-ac5c-9465084659e6" providerId="ADAL" clId="{B3C22E5F-D684-477D-8B38-2EBBE472C88A}" dt="2026-03-09T19:44:47.636" v="4528"/>
          <ac:picMkLst>
            <pc:docMk/>
            <pc:sldMk cId="2787869888" sldId="432"/>
            <ac:picMk id="14" creationId="{97E89F05-F049-6705-4BA1-ACF2828DE19B}"/>
          </ac:picMkLst>
        </pc:picChg>
      </pc:sldChg>
      <pc:sldMasterChg chg="addSp">
        <pc:chgData name="Layla Zonouzy" userId="24e061d2-ee54-415f-ac5c-9465084659e6" providerId="ADAL" clId="{B3C22E5F-D684-477D-8B38-2EBBE472C88A}" dt="2026-03-09T16:50:05.663" v="4240"/>
        <pc:sldMasterMkLst>
          <pc:docMk/>
          <pc:sldMasterMk cId="3122377666" sldId="2147483757"/>
        </pc:sldMasterMkLst>
        <pc:spChg chg="add">
          <ac:chgData name="Layla Zonouzy" userId="24e061d2-ee54-415f-ac5c-9465084659e6" providerId="ADAL" clId="{B3C22E5F-D684-477D-8B38-2EBBE472C88A}" dt="2026-03-09T16:50:05.663" v="4240"/>
          <ac:spMkLst>
            <pc:docMk/>
            <pc:sldMasterMk cId="3122377666" sldId="2147483757"/>
            <ac:spMk id="7" creationId="{9F454B9B-7278-FBAF-862F-097D924B6FFF}"/>
          </ac:spMkLst>
        </pc:sp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45B9F-E02F-41DE-B9D1-E06912BEFB72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191066-1A35-415E-89E2-7A789E82CE6F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b="1" i="0" kern="1200" cap="all" baseline="0" dirty="0">
              <a:solidFill>
                <a:schemeClr val="tx1"/>
              </a:solidFill>
              <a:latin typeface="Lub Dub" panose="020B0603030403020204" pitchFamily="34" charset="77"/>
              <a:ea typeface="+mj-ea"/>
              <a:cs typeface="+mj-cs"/>
            </a:rPr>
            <a:t>Purpose</a:t>
          </a:r>
        </a:p>
      </dgm:t>
    </dgm:pt>
    <dgm:pt modelId="{A508417A-C8E5-4A40-A35B-D1DD527EEF2F}" type="parTrans" cxnId="{953EB860-1445-46AD-AF2E-81C9ADE65610}">
      <dgm:prSet/>
      <dgm:spPr/>
      <dgm:t>
        <a:bodyPr/>
        <a:lstStyle/>
        <a:p>
          <a:endParaRPr lang="en-US"/>
        </a:p>
      </dgm:t>
    </dgm:pt>
    <dgm:pt modelId="{EFEED11E-AFA1-4BC5-9418-9B5690C3F715}" type="sibTrans" cxnId="{953EB860-1445-46AD-AF2E-81C9ADE65610}">
      <dgm:prSet/>
      <dgm:spPr/>
      <dgm:t>
        <a:bodyPr/>
        <a:lstStyle/>
        <a:p>
          <a:endParaRPr lang="en-US"/>
        </a:p>
      </dgm:t>
    </dgm:pt>
    <dgm:pt modelId="{550318C0-B345-44CA-A294-C4946888C37C}">
      <dgm:prSet custT="1"/>
      <dgm:spPr/>
      <dgm:t>
        <a:bodyPr/>
        <a:lstStyle/>
        <a:p>
          <a:pPr algn="l">
            <a:buFontTx/>
            <a:buNone/>
          </a:pPr>
          <a:r>
            <a:rPr lang="en-US" sz="3200" kern="1200" dirty="0">
              <a:latin typeface="Lub Dub Medium" panose="020B0603030403020204" pitchFamily="34" charset="0"/>
            </a:rPr>
            <a:t>   Deliver a </a:t>
          </a:r>
          <a:r>
            <a:rPr lang="en-US" sz="3200" b="1" kern="1200" dirty="0">
              <a:latin typeface="Lub Dub Medium" panose="020B0603030403020204" pitchFamily="34" charset="0"/>
            </a:rPr>
            <a:t>10–12-minute</a:t>
          </a:r>
          <a:r>
            <a:rPr lang="en-US" sz="3200" kern="1200" dirty="0">
              <a:latin typeface="Lub Dub Medium" panose="020B0603030403020204" pitchFamily="34" charset="0"/>
            </a:rPr>
            <a:t> progress‑focused update highlighting overall advancement, key accomplishments, challenges, and strategies to accelerate progress.</a:t>
          </a:r>
          <a:endParaRPr lang="en-US" sz="3200" b="0" i="0" kern="1200" cap="none" baseline="0" dirty="0">
            <a:latin typeface="Lub Dub Medium" panose="020B0603030403020204" pitchFamily="34" charset="0"/>
            <a:ea typeface="+mj-ea"/>
            <a:cs typeface="+mj-cs"/>
          </a:endParaRPr>
        </a:p>
      </dgm:t>
    </dgm:pt>
    <dgm:pt modelId="{257D55EA-B6C8-4A77-B60F-31E038CDB432}" type="sibTrans" cxnId="{557C80CA-4745-4B04-8F53-4EDF0EDE3C09}">
      <dgm:prSet/>
      <dgm:spPr/>
      <dgm:t>
        <a:bodyPr/>
        <a:lstStyle/>
        <a:p>
          <a:endParaRPr lang="en-US"/>
        </a:p>
      </dgm:t>
    </dgm:pt>
    <dgm:pt modelId="{91C6D6BF-AAFD-40F4-B9FE-163F3C0FD414}" type="parTrans" cxnId="{557C80CA-4745-4B04-8F53-4EDF0EDE3C09}">
      <dgm:prSet/>
      <dgm:spPr/>
      <dgm:t>
        <a:bodyPr/>
        <a:lstStyle/>
        <a:p>
          <a:endParaRPr lang="en-US"/>
        </a:p>
      </dgm:t>
    </dgm:pt>
    <dgm:pt modelId="{C0844FE5-29CF-4B14-8063-1472824C3225}" type="pres">
      <dgm:prSet presAssocID="{90845B9F-E02F-41DE-B9D1-E06912BEFB72}" presName="Name0" presStyleCnt="0">
        <dgm:presLayoutVars>
          <dgm:dir/>
          <dgm:animLvl val="lvl"/>
          <dgm:resizeHandles val="exact"/>
        </dgm:presLayoutVars>
      </dgm:prSet>
      <dgm:spPr/>
    </dgm:pt>
    <dgm:pt modelId="{571851B2-E0A3-40F6-BC33-334425936D71}" type="pres">
      <dgm:prSet presAssocID="{59191066-1A35-415E-89E2-7A789E82CE6F}" presName="composite" presStyleCnt="0"/>
      <dgm:spPr/>
    </dgm:pt>
    <dgm:pt modelId="{DD11BB8D-137E-48CB-98DE-55E9366F062C}" type="pres">
      <dgm:prSet presAssocID="{59191066-1A35-415E-89E2-7A789E82CE6F}" presName="parTx" presStyleLbl="alignNode1" presStyleIdx="0" presStyleCnt="1" custAng="10800000" custFlipVert="1" custScaleY="97987" custLinFactNeighborY="-1568">
        <dgm:presLayoutVars>
          <dgm:chMax val="0"/>
          <dgm:chPref val="0"/>
          <dgm:bulletEnabled val="1"/>
        </dgm:presLayoutVars>
      </dgm:prSet>
      <dgm:spPr/>
    </dgm:pt>
    <dgm:pt modelId="{A9D8D577-54B5-4CF1-AFFB-CE3F1400635C}" type="pres">
      <dgm:prSet presAssocID="{59191066-1A35-415E-89E2-7A789E82CE6F}" presName="desTx" presStyleLbl="alignAccFollowNode1" presStyleIdx="0" presStyleCnt="1" custLinFactNeighborX="1" custLinFactNeighborY="879">
        <dgm:presLayoutVars>
          <dgm:bulletEnabled val="1"/>
        </dgm:presLayoutVars>
      </dgm:prSet>
      <dgm:spPr/>
    </dgm:pt>
  </dgm:ptLst>
  <dgm:cxnLst>
    <dgm:cxn modelId="{953EB860-1445-46AD-AF2E-81C9ADE65610}" srcId="{90845B9F-E02F-41DE-B9D1-E06912BEFB72}" destId="{59191066-1A35-415E-89E2-7A789E82CE6F}" srcOrd="0" destOrd="0" parTransId="{A508417A-C8E5-4A40-A35B-D1DD527EEF2F}" sibTransId="{EFEED11E-AFA1-4BC5-9418-9B5690C3F715}"/>
    <dgm:cxn modelId="{93A0156A-14D5-4C5A-989D-AB6ACC0D4C77}" type="presOf" srcId="{59191066-1A35-415E-89E2-7A789E82CE6F}" destId="{DD11BB8D-137E-48CB-98DE-55E9366F062C}" srcOrd="0" destOrd="0" presId="urn:microsoft.com/office/officeart/2005/8/layout/hList1"/>
    <dgm:cxn modelId="{EFE9D26B-1BF9-4F80-9B1E-C97D1C4224F4}" type="presOf" srcId="{550318C0-B345-44CA-A294-C4946888C37C}" destId="{A9D8D577-54B5-4CF1-AFFB-CE3F1400635C}" srcOrd="0" destOrd="0" presId="urn:microsoft.com/office/officeart/2005/8/layout/hList1"/>
    <dgm:cxn modelId="{B74E45B4-B4F7-4585-8666-6C54BB3ABB3C}" type="presOf" srcId="{90845B9F-E02F-41DE-B9D1-E06912BEFB72}" destId="{C0844FE5-29CF-4B14-8063-1472824C3225}" srcOrd="0" destOrd="0" presId="urn:microsoft.com/office/officeart/2005/8/layout/hList1"/>
    <dgm:cxn modelId="{557C80CA-4745-4B04-8F53-4EDF0EDE3C09}" srcId="{59191066-1A35-415E-89E2-7A789E82CE6F}" destId="{550318C0-B345-44CA-A294-C4946888C37C}" srcOrd="0" destOrd="0" parTransId="{91C6D6BF-AAFD-40F4-B9FE-163F3C0FD414}" sibTransId="{257D55EA-B6C8-4A77-B60F-31E038CDB432}"/>
    <dgm:cxn modelId="{2572BC7B-B50B-403B-9D93-C1A0FFA2E987}" type="presParOf" srcId="{C0844FE5-29CF-4B14-8063-1472824C3225}" destId="{571851B2-E0A3-40F6-BC33-334425936D71}" srcOrd="0" destOrd="0" presId="urn:microsoft.com/office/officeart/2005/8/layout/hList1"/>
    <dgm:cxn modelId="{203D9A43-BBF4-4041-A3F6-564BA2752EF7}" type="presParOf" srcId="{571851B2-E0A3-40F6-BC33-334425936D71}" destId="{DD11BB8D-137E-48CB-98DE-55E9366F062C}" srcOrd="0" destOrd="0" presId="urn:microsoft.com/office/officeart/2005/8/layout/hList1"/>
    <dgm:cxn modelId="{CA35FDF8-5352-4A59-B777-8303132117AF}" type="presParOf" srcId="{571851B2-E0A3-40F6-BC33-334425936D71}" destId="{A9D8D577-54B5-4CF1-AFFB-CE3F140063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22AA0-93FA-4B61-94DE-2E1DBB6A0D9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C5BCD0C-B7B3-4044-AED1-FDE8E352E6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Progress on Aims (Primary Focus)</a:t>
          </a:r>
        </a:p>
      </dgm:t>
    </dgm:pt>
    <dgm:pt modelId="{4E99FD0E-6FA0-42AF-AE33-DCA3BF0EEB5A}" type="parTrans" cxnId="{FF6E140C-7846-4FC0-B46D-198B2AB8F7ED}">
      <dgm:prSet/>
      <dgm:spPr/>
      <dgm:t>
        <a:bodyPr/>
        <a:lstStyle/>
        <a:p>
          <a:endParaRPr lang="en-US"/>
        </a:p>
      </dgm:t>
    </dgm:pt>
    <dgm:pt modelId="{A1FB6657-E038-46D9-9A35-C88522E197B7}" type="sibTrans" cxnId="{FF6E140C-7846-4FC0-B46D-198B2AB8F7ED}">
      <dgm:prSet/>
      <dgm:spPr/>
      <dgm:t>
        <a:bodyPr/>
        <a:lstStyle/>
        <a:p>
          <a:endParaRPr lang="en-US"/>
        </a:p>
      </dgm:t>
    </dgm:pt>
    <dgm:pt modelId="{091D5A60-4145-4985-9E1B-D19A422A0C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Accomplishments</a:t>
          </a:r>
        </a:p>
      </dgm:t>
    </dgm:pt>
    <dgm:pt modelId="{D1ACA56C-1545-49DC-A216-034ECEA17398}" type="parTrans" cxnId="{543FD271-597A-492E-8AF7-3E9907C3FCEF}">
      <dgm:prSet/>
      <dgm:spPr/>
      <dgm:t>
        <a:bodyPr/>
        <a:lstStyle/>
        <a:p>
          <a:endParaRPr lang="en-US"/>
        </a:p>
      </dgm:t>
    </dgm:pt>
    <dgm:pt modelId="{6FB186F1-92DE-48BA-89B7-4AD5563D08FB}" type="sibTrans" cxnId="{543FD271-597A-492E-8AF7-3E9907C3FCEF}">
      <dgm:prSet/>
      <dgm:spPr/>
      <dgm:t>
        <a:bodyPr/>
        <a:lstStyle/>
        <a:p>
          <a:endParaRPr lang="en-US"/>
        </a:p>
      </dgm:t>
    </dgm:pt>
    <dgm:pt modelId="{90F739A2-C47C-4707-A422-B01D1F9ECB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Challenges &amp; Mitigation</a:t>
          </a:r>
        </a:p>
      </dgm:t>
    </dgm:pt>
    <dgm:pt modelId="{28D4A68F-BAAF-4210-BE39-EB24D3A10CB9}" type="parTrans" cxnId="{349062AE-34FD-45C2-AC56-98A89B16D299}">
      <dgm:prSet/>
      <dgm:spPr/>
      <dgm:t>
        <a:bodyPr/>
        <a:lstStyle/>
        <a:p>
          <a:endParaRPr lang="en-US"/>
        </a:p>
      </dgm:t>
    </dgm:pt>
    <dgm:pt modelId="{F8F4BBDF-1BE7-4075-8254-EA541B53DBD6}" type="sibTrans" cxnId="{349062AE-34FD-45C2-AC56-98A89B16D299}">
      <dgm:prSet/>
      <dgm:spPr/>
      <dgm:t>
        <a:bodyPr/>
        <a:lstStyle/>
        <a:p>
          <a:endParaRPr lang="en-US"/>
        </a:p>
      </dgm:t>
    </dgm:pt>
    <dgm:pt modelId="{E6E089C0-8834-4021-A48E-40FCFB815D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Next Steps</a:t>
          </a:r>
        </a:p>
      </dgm:t>
    </dgm:pt>
    <dgm:pt modelId="{0AE3ED27-C5FA-40FC-9FA4-3FDA4989FF8B}" type="parTrans" cxnId="{96E34AD1-FF7C-431B-8265-193249D8B3CE}">
      <dgm:prSet/>
      <dgm:spPr/>
      <dgm:t>
        <a:bodyPr/>
        <a:lstStyle/>
        <a:p>
          <a:endParaRPr lang="en-US"/>
        </a:p>
      </dgm:t>
    </dgm:pt>
    <dgm:pt modelId="{F5B23A69-F511-4BB7-9B29-68EDDB51733F}" type="sibTrans" cxnId="{96E34AD1-FF7C-431B-8265-193249D8B3CE}">
      <dgm:prSet/>
      <dgm:spPr/>
      <dgm:t>
        <a:bodyPr/>
        <a:lstStyle/>
        <a:p>
          <a:endParaRPr lang="en-US"/>
        </a:p>
      </dgm:t>
    </dgm:pt>
    <dgm:pt modelId="{4438DB80-5FB7-40B4-9F77-BA8C61662F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Response to OAC Questions and/or Concerns</a:t>
          </a:r>
        </a:p>
      </dgm:t>
    </dgm:pt>
    <dgm:pt modelId="{ACD7A31C-CC99-4ED8-AC59-744F1EA0FA2C}" type="parTrans" cxnId="{9488DA1F-8A6E-4D68-9F2F-55EE84EE550D}">
      <dgm:prSet/>
      <dgm:spPr/>
      <dgm:t>
        <a:bodyPr/>
        <a:lstStyle/>
        <a:p>
          <a:endParaRPr lang="en-US"/>
        </a:p>
      </dgm:t>
    </dgm:pt>
    <dgm:pt modelId="{8E1D1454-2602-4286-A6CE-9E09B4963303}" type="sibTrans" cxnId="{9488DA1F-8A6E-4D68-9F2F-55EE84EE550D}">
      <dgm:prSet/>
      <dgm:spPr/>
      <dgm:t>
        <a:bodyPr/>
        <a:lstStyle/>
        <a:p>
          <a:endParaRPr lang="en-US"/>
        </a:p>
      </dgm:t>
    </dgm:pt>
    <dgm:pt modelId="{42B9C688-76EE-4511-AA48-609B09C42D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Protocol / Operational Updates</a:t>
          </a:r>
        </a:p>
      </dgm:t>
    </dgm:pt>
    <dgm:pt modelId="{D5682C91-0699-4D1B-A28D-0DFE3339F3F5}" type="parTrans" cxnId="{6D12616F-8422-40D9-AC12-902C38D2A32A}">
      <dgm:prSet/>
      <dgm:spPr/>
      <dgm:t>
        <a:bodyPr/>
        <a:lstStyle/>
        <a:p>
          <a:endParaRPr lang="en-US"/>
        </a:p>
      </dgm:t>
    </dgm:pt>
    <dgm:pt modelId="{82BAB2AB-24B4-4189-91D4-691589353542}" type="sibTrans" cxnId="{6D12616F-8422-40D9-AC12-902C38D2A32A}">
      <dgm:prSet/>
      <dgm:spPr/>
      <dgm:t>
        <a:bodyPr/>
        <a:lstStyle/>
        <a:p>
          <a:endParaRPr lang="en-US"/>
        </a:p>
      </dgm:t>
    </dgm:pt>
    <dgm:pt modelId="{7383CC1C-BE93-4CE8-AD8E-2C3AE717B1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Collaborative Activities</a:t>
          </a:r>
        </a:p>
      </dgm:t>
    </dgm:pt>
    <dgm:pt modelId="{95E1BB38-8E78-4A36-9E3B-64D2669732DC}" type="parTrans" cxnId="{310A581F-F132-4E37-BB34-FD59C045E42F}">
      <dgm:prSet/>
      <dgm:spPr/>
      <dgm:t>
        <a:bodyPr/>
        <a:lstStyle/>
        <a:p>
          <a:endParaRPr lang="en-US"/>
        </a:p>
      </dgm:t>
    </dgm:pt>
    <dgm:pt modelId="{5A9BD99F-FC75-44ED-8FF8-349C4A2F4B65}" type="sibTrans" cxnId="{310A581F-F132-4E37-BB34-FD59C045E42F}">
      <dgm:prSet/>
      <dgm:spPr/>
      <dgm:t>
        <a:bodyPr/>
        <a:lstStyle/>
        <a:p>
          <a:endParaRPr lang="en-US"/>
        </a:p>
      </dgm:t>
    </dgm:pt>
    <dgm:pt modelId="{FBB1F143-2D1F-40B1-A19C-BCD0B52AD748}" type="pres">
      <dgm:prSet presAssocID="{21522AA0-93FA-4B61-94DE-2E1DBB6A0D92}" presName="root" presStyleCnt="0">
        <dgm:presLayoutVars>
          <dgm:dir/>
          <dgm:resizeHandles val="exact"/>
        </dgm:presLayoutVars>
      </dgm:prSet>
      <dgm:spPr/>
    </dgm:pt>
    <dgm:pt modelId="{CC7DF018-B3F1-4095-8E9C-8BAAF63E689C}" type="pres">
      <dgm:prSet presAssocID="{1C5BCD0C-B7B3-4044-AED1-FDE8E352E6E6}" presName="compNode" presStyleCnt="0"/>
      <dgm:spPr/>
    </dgm:pt>
    <dgm:pt modelId="{BF971DED-6150-45FA-A6BF-C33062A17A94}" type="pres">
      <dgm:prSet presAssocID="{1C5BCD0C-B7B3-4044-AED1-FDE8E352E6E6}" presName="bgRect" presStyleLbl="bgShp" presStyleIdx="0" presStyleCnt="7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  <dgm:pt modelId="{E3961DAE-D4DB-4BB5-9097-BD93C83A8D41}" type="pres">
      <dgm:prSet presAssocID="{1C5BCD0C-B7B3-4044-AED1-FDE8E352E6E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9D3B5D6-4828-47EF-9BD4-29A18185B14F}" type="pres">
      <dgm:prSet presAssocID="{1C5BCD0C-B7B3-4044-AED1-FDE8E352E6E6}" presName="spaceRect" presStyleCnt="0"/>
      <dgm:spPr/>
    </dgm:pt>
    <dgm:pt modelId="{BF3E6147-7FFD-48DC-9E7F-88759E9C8841}" type="pres">
      <dgm:prSet presAssocID="{1C5BCD0C-B7B3-4044-AED1-FDE8E352E6E6}" presName="parTx" presStyleLbl="revTx" presStyleIdx="0" presStyleCnt="7">
        <dgm:presLayoutVars>
          <dgm:chMax val="0"/>
          <dgm:chPref val="0"/>
        </dgm:presLayoutVars>
      </dgm:prSet>
      <dgm:spPr/>
    </dgm:pt>
    <dgm:pt modelId="{F091425C-6E38-4C8E-BB94-4D02139E26E9}" type="pres">
      <dgm:prSet presAssocID="{A1FB6657-E038-46D9-9A35-C88522E197B7}" presName="sibTrans" presStyleCnt="0"/>
      <dgm:spPr/>
    </dgm:pt>
    <dgm:pt modelId="{0B1377CC-797D-408B-A7FE-70CA4559D46D}" type="pres">
      <dgm:prSet presAssocID="{091D5A60-4145-4985-9E1B-D19A422A0CF9}" presName="compNode" presStyleCnt="0"/>
      <dgm:spPr/>
    </dgm:pt>
    <dgm:pt modelId="{23134901-B848-455B-8D4A-E83E51590CB6}" type="pres">
      <dgm:prSet presAssocID="{091D5A60-4145-4985-9E1B-D19A422A0CF9}" presName="bgRect" presStyleLbl="bgShp" presStyleIdx="1" presStyleCnt="7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  <dgm:pt modelId="{5CE9F40C-2E96-446F-99C5-432A5C381BF8}" type="pres">
      <dgm:prSet presAssocID="{091D5A60-4145-4985-9E1B-D19A422A0CF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149F5A5D-45A2-4FC0-8C09-5E99CB2B444E}" type="pres">
      <dgm:prSet presAssocID="{091D5A60-4145-4985-9E1B-D19A422A0CF9}" presName="spaceRect" presStyleCnt="0"/>
      <dgm:spPr/>
    </dgm:pt>
    <dgm:pt modelId="{EA0A803E-0636-4746-9979-3EC97A2466D7}" type="pres">
      <dgm:prSet presAssocID="{091D5A60-4145-4985-9E1B-D19A422A0CF9}" presName="parTx" presStyleLbl="revTx" presStyleIdx="1" presStyleCnt="7">
        <dgm:presLayoutVars>
          <dgm:chMax val="0"/>
          <dgm:chPref val="0"/>
        </dgm:presLayoutVars>
      </dgm:prSet>
      <dgm:spPr/>
    </dgm:pt>
    <dgm:pt modelId="{FFA941A0-8ECD-44A7-A82F-A1C93B8802F4}" type="pres">
      <dgm:prSet presAssocID="{6FB186F1-92DE-48BA-89B7-4AD5563D08FB}" presName="sibTrans" presStyleCnt="0"/>
      <dgm:spPr/>
    </dgm:pt>
    <dgm:pt modelId="{A7492751-9ACE-4B6F-990C-D1066EBC0790}" type="pres">
      <dgm:prSet presAssocID="{90F739A2-C47C-4707-A422-B01D1F9ECB5E}" presName="compNode" presStyleCnt="0"/>
      <dgm:spPr/>
    </dgm:pt>
    <dgm:pt modelId="{5E2F1050-8970-4273-8CC0-154C290B9F0E}" type="pres">
      <dgm:prSet presAssocID="{90F739A2-C47C-4707-A422-B01D1F9ECB5E}" presName="bgRect" presStyleLbl="bgShp" presStyleIdx="2" presStyleCnt="7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  <dgm:pt modelId="{75749444-ED53-4F3A-9C76-55ADC058D06A}" type="pres">
      <dgm:prSet presAssocID="{90F739A2-C47C-4707-A422-B01D1F9ECB5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rdle with solid fill"/>
        </a:ext>
      </dgm:extLst>
    </dgm:pt>
    <dgm:pt modelId="{5363297E-0982-42FA-A396-562F07C448B8}" type="pres">
      <dgm:prSet presAssocID="{90F739A2-C47C-4707-A422-B01D1F9ECB5E}" presName="spaceRect" presStyleCnt="0"/>
      <dgm:spPr/>
    </dgm:pt>
    <dgm:pt modelId="{A00D8047-9D60-4320-B57E-53E30D38EDAC}" type="pres">
      <dgm:prSet presAssocID="{90F739A2-C47C-4707-A422-B01D1F9ECB5E}" presName="parTx" presStyleLbl="revTx" presStyleIdx="2" presStyleCnt="7">
        <dgm:presLayoutVars>
          <dgm:chMax val="0"/>
          <dgm:chPref val="0"/>
        </dgm:presLayoutVars>
      </dgm:prSet>
      <dgm:spPr/>
    </dgm:pt>
    <dgm:pt modelId="{EF33B769-6575-4A7B-B58D-09A6A20C13C0}" type="pres">
      <dgm:prSet presAssocID="{F8F4BBDF-1BE7-4075-8254-EA541B53DBD6}" presName="sibTrans" presStyleCnt="0"/>
      <dgm:spPr/>
    </dgm:pt>
    <dgm:pt modelId="{5EC9CBE8-7662-4D80-A591-197A00BC7A32}" type="pres">
      <dgm:prSet presAssocID="{42B9C688-76EE-4511-AA48-609B09C42DBA}" presName="compNode" presStyleCnt="0"/>
      <dgm:spPr/>
    </dgm:pt>
    <dgm:pt modelId="{91BF5F39-BF93-4331-AB43-0F7FBA672E41}" type="pres">
      <dgm:prSet presAssocID="{42B9C688-76EE-4511-AA48-609B09C42DBA}" presName="bgRect" presStyleLbl="bgShp" presStyleIdx="3" presStyleCnt="7" custLinFactNeighborX="-29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  <dgm:pt modelId="{FE3CC113-DB22-464E-95B6-5E7D27C43007}" type="pres">
      <dgm:prSet presAssocID="{42B9C688-76EE-4511-AA48-609B09C42DB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 with solid fill"/>
        </a:ext>
      </dgm:extLst>
    </dgm:pt>
    <dgm:pt modelId="{8BCD48DC-D822-4F29-97FF-3F93D743A4B1}" type="pres">
      <dgm:prSet presAssocID="{42B9C688-76EE-4511-AA48-609B09C42DBA}" presName="spaceRect" presStyleCnt="0"/>
      <dgm:spPr/>
    </dgm:pt>
    <dgm:pt modelId="{4DA520CE-02D7-4A45-B4E1-7B29698BF947}" type="pres">
      <dgm:prSet presAssocID="{42B9C688-76EE-4511-AA48-609B09C42DBA}" presName="parTx" presStyleLbl="revTx" presStyleIdx="3" presStyleCnt="7">
        <dgm:presLayoutVars>
          <dgm:chMax val="0"/>
          <dgm:chPref val="0"/>
        </dgm:presLayoutVars>
      </dgm:prSet>
      <dgm:spPr/>
    </dgm:pt>
    <dgm:pt modelId="{911A09FD-198F-4380-AF61-A6853F8EA2A4}" type="pres">
      <dgm:prSet presAssocID="{82BAB2AB-24B4-4189-91D4-691589353542}" presName="sibTrans" presStyleCnt="0"/>
      <dgm:spPr/>
    </dgm:pt>
    <dgm:pt modelId="{35197308-31C3-4F97-ABBD-DF14745F9ECB}" type="pres">
      <dgm:prSet presAssocID="{7383CC1C-BE93-4CE8-AD8E-2C3AE717B139}" presName="compNode" presStyleCnt="0"/>
      <dgm:spPr/>
    </dgm:pt>
    <dgm:pt modelId="{C99263E9-6FA5-4242-9E95-9373A6A2FB9C}" type="pres">
      <dgm:prSet presAssocID="{7383CC1C-BE93-4CE8-AD8E-2C3AE717B139}" presName="bgRect" presStyleLbl="bgShp" presStyleIdx="4" presStyleCnt="7" custLinFactNeighborX="-2174" custLinFactNeighborY="-309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  <dgm:pt modelId="{08509D8E-1046-4222-9113-68BFC343389F}" type="pres">
      <dgm:prSet presAssocID="{7383CC1C-BE93-4CE8-AD8E-2C3AE717B13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82E0DE19-D4DA-4B2F-9473-38433073E0AE}" type="pres">
      <dgm:prSet presAssocID="{7383CC1C-BE93-4CE8-AD8E-2C3AE717B139}" presName="spaceRect" presStyleCnt="0"/>
      <dgm:spPr/>
    </dgm:pt>
    <dgm:pt modelId="{793AA1DB-2629-422C-B746-C4CD6F5ECFAA}" type="pres">
      <dgm:prSet presAssocID="{7383CC1C-BE93-4CE8-AD8E-2C3AE717B139}" presName="parTx" presStyleLbl="revTx" presStyleIdx="4" presStyleCnt="7">
        <dgm:presLayoutVars>
          <dgm:chMax val="0"/>
          <dgm:chPref val="0"/>
        </dgm:presLayoutVars>
      </dgm:prSet>
      <dgm:spPr/>
    </dgm:pt>
    <dgm:pt modelId="{F4517783-BA83-480A-A4CE-560AC3D6C401}" type="pres">
      <dgm:prSet presAssocID="{5A9BD99F-FC75-44ED-8FF8-349C4A2F4B65}" presName="sibTrans" presStyleCnt="0"/>
      <dgm:spPr/>
    </dgm:pt>
    <dgm:pt modelId="{25DBFD24-9AD8-4D3A-8BD0-480B1959D17B}" type="pres">
      <dgm:prSet presAssocID="{4438DB80-5FB7-40B4-9F77-BA8C61662F0E}" presName="compNode" presStyleCnt="0"/>
      <dgm:spPr/>
    </dgm:pt>
    <dgm:pt modelId="{20BB3FF9-0715-4E13-8F0C-9676F686C67B}" type="pres">
      <dgm:prSet presAssocID="{4438DB80-5FB7-40B4-9F77-BA8C61662F0E}" presName="bgRect" presStyleLbl="bgShp" presStyleIdx="5" presStyleCnt="7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  <dgm:pt modelId="{2AF55819-FF72-446F-9054-2DCABEBF00FF}" type="pres">
      <dgm:prSet presAssocID="{4438DB80-5FB7-40B4-9F77-BA8C61662F0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FB92145-2D9B-42DB-B94F-AAB9078FA985}" type="pres">
      <dgm:prSet presAssocID="{4438DB80-5FB7-40B4-9F77-BA8C61662F0E}" presName="spaceRect" presStyleCnt="0"/>
      <dgm:spPr/>
    </dgm:pt>
    <dgm:pt modelId="{F9941627-EBBD-43D7-82BE-5766E0DD503E}" type="pres">
      <dgm:prSet presAssocID="{4438DB80-5FB7-40B4-9F77-BA8C61662F0E}" presName="parTx" presStyleLbl="revTx" presStyleIdx="5" presStyleCnt="7">
        <dgm:presLayoutVars>
          <dgm:chMax val="0"/>
          <dgm:chPref val="0"/>
        </dgm:presLayoutVars>
      </dgm:prSet>
      <dgm:spPr/>
    </dgm:pt>
    <dgm:pt modelId="{FC9EC903-64F5-4586-B3AB-1457E247EE78}" type="pres">
      <dgm:prSet presAssocID="{8E1D1454-2602-4286-A6CE-9E09B4963303}" presName="sibTrans" presStyleCnt="0"/>
      <dgm:spPr/>
    </dgm:pt>
    <dgm:pt modelId="{1CAF48C4-46F1-4880-A8AA-DF7B104B4B05}" type="pres">
      <dgm:prSet presAssocID="{E6E089C0-8834-4021-A48E-40FCFB815D00}" presName="compNode" presStyleCnt="0"/>
      <dgm:spPr/>
    </dgm:pt>
    <dgm:pt modelId="{F6AF417D-0FCA-4C91-BEA8-EF69661B79BC}" type="pres">
      <dgm:prSet presAssocID="{E6E089C0-8834-4021-A48E-40FCFB815D00}" presName="bgRect" presStyleLbl="bgShp" presStyleIdx="6" presStyleCnt="7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  <dgm:pt modelId="{5AFB85F9-4127-463F-A856-AB3E3CE00B82}" type="pres">
      <dgm:prSet presAssocID="{E6E089C0-8834-4021-A48E-40FCFB815D0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8DBBAE3-2ADE-442A-8D02-B69FE49F05D6}" type="pres">
      <dgm:prSet presAssocID="{E6E089C0-8834-4021-A48E-40FCFB815D00}" presName="spaceRect" presStyleCnt="0"/>
      <dgm:spPr/>
    </dgm:pt>
    <dgm:pt modelId="{23569D9E-2275-418C-86A6-0D4790566D94}" type="pres">
      <dgm:prSet presAssocID="{E6E089C0-8834-4021-A48E-40FCFB815D0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F6E140C-7846-4FC0-B46D-198B2AB8F7ED}" srcId="{21522AA0-93FA-4B61-94DE-2E1DBB6A0D92}" destId="{1C5BCD0C-B7B3-4044-AED1-FDE8E352E6E6}" srcOrd="0" destOrd="0" parTransId="{4E99FD0E-6FA0-42AF-AE33-DCA3BF0EEB5A}" sibTransId="{A1FB6657-E038-46D9-9A35-C88522E197B7}"/>
    <dgm:cxn modelId="{310A581F-F132-4E37-BB34-FD59C045E42F}" srcId="{21522AA0-93FA-4B61-94DE-2E1DBB6A0D92}" destId="{7383CC1C-BE93-4CE8-AD8E-2C3AE717B139}" srcOrd="4" destOrd="0" parTransId="{95E1BB38-8E78-4A36-9E3B-64D2669732DC}" sibTransId="{5A9BD99F-FC75-44ED-8FF8-349C4A2F4B65}"/>
    <dgm:cxn modelId="{9488DA1F-8A6E-4D68-9F2F-55EE84EE550D}" srcId="{21522AA0-93FA-4B61-94DE-2E1DBB6A0D92}" destId="{4438DB80-5FB7-40B4-9F77-BA8C61662F0E}" srcOrd="5" destOrd="0" parTransId="{ACD7A31C-CC99-4ED8-AC59-744F1EA0FA2C}" sibTransId="{8E1D1454-2602-4286-A6CE-9E09B4963303}"/>
    <dgm:cxn modelId="{4CA0B222-1366-4733-A218-524C69447AE4}" type="presOf" srcId="{42B9C688-76EE-4511-AA48-609B09C42DBA}" destId="{4DA520CE-02D7-4A45-B4E1-7B29698BF947}" srcOrd="0" destOrd="0" presId="urn:microsoft.com/office/officeart/2018/2/layout/IconVerticalSolidList"/>
    <dgm:cxn modelId="{E2FA1C28-0850-4EF8-B80D-E7E7319814D2}" type="presOf" srcId="{21522AA0-93FA-4B61-94DE-2E1DBB6A0D92}" destId="{FBB1F143-2D1F-40B1-A19C-BCD0B52AD748}" srcOrd="0" destOrd="0" presId="urn:microsoft.com/office/officeart/2018/2/layout/IconVerticalSolidList"/>
    <dgm:cxn modelId="{B28A7D4D-5F32-447B-AD82-31B07D1AF6B2}" type="presOf" srcId="{90F739A2-C47C-4707-A422-B01D1F9ECB5E}" destId="{A00D8047-9D60-4320-B57E-53E30D38EDAC}" srcOrd="0" destOrd="0" presId="urn:microsoft.com/office/officeart/2018/2/layout/IconVerticalSolidList"/>
    <dgm:cxn modelId="{6D12616F-8422-40D9-AC12-902C38D2A32A}" srcId="{21522AA0-93FA-4B61-94DE-2E1DBB6A0D92}" destId="{42B9C688-76EE-4511-AA48-609B09C42DBA}" srcOrd="3" destOrd="0" parTransId="{D5682C91-0699-4D1B-A28D-0DFE3339F3F5}" sibTransId="{82BAB2AB-24B4-4189-91D4-691589353542}"/>
    <dgm:cxn modelId="{543FD271-597A-492E-8AF7-3E9907C3FCEF}" srcId="{21522AA0-93FA-4B61-94DE-2E1DBB6A0D92}" destId="{091D5A60-4145-4985-9E1B-D19A422A0CF9}" srcOrd="1" destOrd="0" parTransId="{D1ACA56C-1545-49DC-A216-034ECEA17398}" sibTransId="{6FB186F1-92DE-48BA-89B7-4AD5563D08FB}"/>
    <dgm:cxn modelId="{B9904386-7FB0-4D66-9441-B4821C621327}" type="presOf" srcId="{E6E089C0-8834-4021-A48E-40FCFB815D00}" destId="{23569D9E-2275-418C-86A6-0D4790566D94}" srcOrd="0" destOrd="0" presId="urn:microsoft.com/office/officeart/2018/2/layout/IconVerticalSolidList"/>
    <dgm:cxn modelId="{9F5941A9-D344-42FF-B2E6-7E04DED92213}" type="presOf" srcId="{7383CC1C-BE93-4CE8-AD8E-2C3AE717B139}" destId="{793AA1DB-2629-422C-B746-C4CD6F5ECFAA}" srcOrd="0" destOrd="0" presId="urn:microsoft.com/office/officeart/2018/2/layout/IconVerticalSolidList"/>
    <dgm:cxn modelId="{349062AE-34FD-45C2-AC56-98A89B16D299}" srcId="{21522AA0-93FA-4B61-94DE-2E1DBB6A0D92}" destId="{90F739A2-C47C-4707-A422-B01D1F9ECB5E}" srcOrd="2" destOrd="0" parTransId="{28D4A68F-BAAF-4210-BE39-EB24D3A10CB9}" sibTransId="{F8F4BBDF-1BE7-4075-8254-EA541B53DBD6}"/>
    <dgm:cxn modelId="{A0FEBFB7-06C6-4BEA-A606-5E184A5B1ECE}" type="presOf" srcId="{091D5A60-4145-4985-9E1B-D19A422A0CF9}" destId="{EA0A803E-0636-4746-9979-3EC97A2466D7}" srcOrd="0" destOrd="0" presId="urn:microsoft.com/office/officeart/2018/2/layout/IconVerticalSolidList"/>
    <dgm:cxn modelId="{3E66C8C8-69DB-4C3B-B9B7-D71DD3E011DB}" type="presOf" srcId="{4438DB80-5FB7-40B4-9F77-BA8C61662F0E}" destId="{F9941627-EBBD-43D7-82BE-5766E0DD503E}" srcOrd="0" destOrd="0" presId="urn:microsoft.com/office/officeart/2018/2/layout/IconVerticalSolidList"/>
    <dgm:cxn modelId="{96E34AD1-FF7C-431B-8265-193249D8B3CE}" srcId="{21522AA0-93FA-4B61-94DE-2E1DBB6A0D92}" destId="{E6E089C0-8834-4021-A48E-40FCFB815D00}" srcOrd="6" destOrd="0" parTransId="{0AE3ED27-C5FA-40FC-9FA4-3FDA4989FF8B}" sibTransId="{F5B23A69-F511-4BB7-9B29-68EDDB51733F}"/>
    <dgm:cxn modelId="{65EE5EF4-8A23-4ABC-9ECF-58E36BF86A84}" type="presOf" srcId="{1C5BCD0C-B7B3-4044-AED1-FDE8E352E6E6}" destId="{BF3E6147-7FFD-48DC-9E7F-88759E9C8841}" srcOrd="0" destOrd="0" presId="urn:microsoft.com/office/officeart/2018/2/layout/IconVerticalSolidList"/>
    <dgm:cxn modelId="{5B447E9D-4E1A-4BE0-8B3A-0A1D81D4EEF4}" type="presParOf" srcId="{FBB1F143-2D1F-40B1-A19C-BCD0B52AD748}" destId="{CC7DF018-B3F1-4095-8E9C-8BAAF63E689C}" srcOrd="0" destOrd="0" presId="urn:microsoft.com/office/officeart/2018/2/layout/IconVerticalSolidList"/>
    <dgm:cxn modelId="{DBBB2FB7-4CDF-444E-893A-D69124A3FED0}" type="presParOf" srcId="{CC7DF018-B3F1-4095-8E9C-8BAAF63E689C}" destId="{BF971DED-6150-45FA-A6BF-C33062A17A94}" srcOrd="0" destOrd="0" presId="urn:microsoft.com/office/officeart/2018/2/layout/IconVerticalSolidList"/>
    <dgm:cxn modelId="{BC2ACCE3-684A-4885-BF51-102C62333E32}" type="presParOf" srcId="{CC7DF018-B3F1-4095-8E9C-8BAAF63E689C}" destId="{E3961DAE-D4DB-4BB5-9097-BD93C83A8D41}" srcOrd="1" destOrd="0" presId="urn:microsoft.com/office/officeart/2018/2/layout/IconVerticalSolidList"/>
    <dgm:cxn modelId="{FB4FEDAB-53BE-404F-A2EC-0C3C283D1CE0}" type="presParOf" srcId="{CC7DF018-B3F1-4095-8E9C-8BAAF63E689C}" destId="{39D3B5D6-4828-47EF-9BD4-29A18185B14F}" srcOrd="2" destOrd="0" presId="urn:microsoft.com/office/officeart/2018/2/layout/IconVerticalSolidList"/>
    <dgm:cxn modelId="{D3128ACC-2FCC-4280-BF19-02EFD468FA0B}" type="presParOf" srcId="{CC7DF018-B3F1-4095-8E9C-8BAAF63E689C}" destId="{BF3E6147-7FFD-48DC-9E7F-88759E9C8841}" srcOrd="3" destOrd="0" presId="urn:microsoft.com/office/officeart/2018/2/layout/IconVerticalSolidList"/>
    <dgm:cxn modelId="{1AF089E2-49C9-46E7-9063-E2597B05C345}" type="presParOf" srcId="{FBB1F143-2D1F-40B1-A19C-BCD0B52AD748}" destId="{F091425C-6E38-4C8E-BB94-4D02139E26E9}" srcOrd="1" destOrd="0" presId="urn:microsoft.com/office/officeart/2018/2/layout/IconVerticalSolidList"/>
    <dgm:cxn modelId="{60F91330-19ED-46A3-86C6-BF2AD38871C2}" type="presParOf" srcId="{FBB1F143-2D1F-40B1-A19C-BCD0B52AD748}" destId="{0B1377CC-797D-408B-A7FE-70CA4559D46D}" srcOrd="2" destOrd="0" presId="urn:microsoft.com/office/officeart/2018/2/layout/IconVerticalSolidList"/>
    <dgm:cxn modelId="{45ACE0C1-15BD-4C7B-93CC-CCB355C26800}" type="presParOf" srcId="{0B1377CC-797D-408B-A7FE-70CA4559D46D}" destId="{23134901-B848-455B-8D4A-E83E51590CB6}" srcOrd="0" destOrd="0" presId="urn:microsoft.com/office/officeart/2018/2/layout/IconVerticalSolidList"/>
    <dgm:cxn modelId="{A1C0A0A9-B720-4C80-8A53-2E2778E2CBCF}" type="presParOf" srcId="{0B1377CC-797D-408B-A7FE-70CA4559D46D}" destId="{5CE9F40C-2E96-446F-99C5-432A5C381BF8}" srcOrd="1" destOrd="0" presId="urn:microsoft.com/office/officeart/2018/2/layout/IconVerticalSolidList"/>
    <dgm:cxn modelId="{27812226-70C0-4269-B841-C412CF6F212C}" type="presParOf" srcId="{0B1377CC-797D-408B-A7FE-70CA4559D46D}" destId="{149F5A5D-45A2-4FC0-8C09-5E99CB2B444E}" srcOrd="2" destOrd="0" presId="urn:microsoft.com/office/officeart/2018/2/layout/IconVerticalSolidList"/>
    <dgm:cxn modelId="{7F9370A0-B5C0-4CD4-8B6B-9E2C3AF7513F}" type="presParOf" srcId="{0B1377CC-797D-408B-A7FE-70CA4559D46D}" destId="{EA0A803E-0636-4746-9979-3EC97A2466D7}" srcOrd="3" destOrd="0" presId="urn:microsoft.com/office/officeart/2018/2/layout/IconVerticalSolidList"/>
    <dgm:cxn modelId="{565A9653-D74D-4712-A79F-E8051AC58A3C}" type="presParOf" srcId="{FBB1F143-2D1F-40B1-A19C-BCD0B52AD748}" destId="{FFA941A0-8ECD-44A7-A82F-A1C93B8802F4}" srcOrd="3" destOrd="0" presId="urn:microsoft.com/office/officeart/2018/2/layout/IconVerticalSolidList"/>
    <dgm:cxn modelId="{6209086A-EFBA-42B6-B54D-8F61F0A8C39C}" type="presParOf" srcId="{FBB1F143-2D1F-40B1-A19C-BCD0B52AD748}" destId="{A7492751-9ACE-4B6F-990C-D1066EBC0790}" srcOrd="4" destOrd="0" presId="urn:microsoft.com/office/officeart/2018/2/layout/IconVerticalSolidList"/>
    <dgm:cxn modelId="{F1C08B51-62AE-49C5-96BA-160BAB20E3A6}" type="presParOf" srcId="{A7492751-9ACE-4B6F-990C-D1066EBC0790}" destId="{5E2F1050-8970-4273-8CC0-154C290B9F0E}" srcOrd="0" destOrd="0" presId="urn:microsoft.com/office/officeart/2018/2/layout/IconVerticalSolidList"/>
    <dgm:cxn modelId="{B826209C-0689-4851-9AEA-0AA7877DAC67}" type="presParOf" srcId="{A7492751-9ACE-4B6F-990C-D1066EBC0790}" destId="{75749444-ED53-4F3A-9C76-55ADC058D06A}" srcOrd="1" destOrd="0" presId="urn:microsoft.com/office/officeart/2018/2/layout/IconVerticalSolidList"/>
    <dgm:cxn modelId="{A9DBBFE4-E3BF-4048-8CA2-D80D4D5ED317}" type="presParOf" srcId="{A7492751-9ACE-4B6F-990C-D1066EBC0790}" destId="{5363297E-0982-42FA-A396-562F07C448B8}" srcOrd="2" destOrd="0" presId="urn:microsoft.com/office/officeart/2018/2/layout/IconVerticalSolidList"/>
    <dgm:cxn modelId="{3D40CE9A-339C-4A2C-8992-962F2102FCE3}" type="presParOf" srcId="{A7492751-9ACE-4B6F-990C-D1066EBC0790}" destId="{A00D8047-9D60-4320-B57E-53E30D38EDAC}" srcOrd="3" destOrd="0" presId="urn:microsoft.com/office/officeart/2018/2/layout/IconVerticalSolidList"/>
    <dgm:cxn modelId="{C70797EC-4004-486C-B68D-13550F5BBCAF}" type="presParOf" srcId="{FBB1F143-2D1F-40B1-A19C-BCD0B52AD748}" destId="{EF33B769-6575-4A7B-B58D-09A6A20C13C0}" srcOrd="5" destOrd="0" presId="urn:microsoft.com/office/officeart/2018/2/layout/IconVerticalSolidList"/>
    <dgm:cxn modelId="{55408B60-0BD4-4217-89EF-D5131C326991}" type="presParOf" srcId="{FBB1F143-2D1F-40B1-A19C-BCD0B52AD748}" destId="{5EC9CBE8-7662-4D80-A591-197A00BC7A32}" srcOrd="6" destOrd="0" presId="urn:microsoft.com/office/officeart/2018/2/layout/IconVerticalSolidList"/>
    <dgm:cxn modelId="{2821062F-48D8-4B4D-8060-7659166CDCA3}" type="presParOf" srcId="{5EC9CBE8-7662-4D80-A591-197A00BC7A32}" destId="{91BF5F39-BF93-4331-AB43-0F7FBA672E41}" srcOrd="0" destOrd="0" presId="urn:microsoft.com/office/officeart/2018/2/layout/IconVerticalSolidList"/>
    <dgm:cxn modelId="{DAA2BEF4-B182-4A87-A58E-D4377CB6E0B8}" type="presParOf" srcId="{5EC9CBE8-7662-4D80-A591-197A00BC7A32}" destId="{FE3CC113-DB22-464E-95B6-5E7D27C43007}" srcOrd="1" destOrd="0" presId="urn:microsoft.com/office/officeart/2018/2/layout/IconVerticalSolidList"/>
    <dgm:cxn modelId="{1A172FA1-58DE-4095-A1B8-27FB01E2F697}" type="presParOf" srcId="{5EC9CBE8-7662-4D80-A591-197A00BC7A32}" destId="{8BCD48DC-D822-4F29-97FF-3F93D743A4B1}" srcOrd="2" destOrd="0" presId="urn:microsoft.com/office/officeart/2018/2/layout/IconVerticalSolidList"/>
    <dgm:cxn modelId="{A99237FE-93D4-4866-BD9D-104890B033D3}" type="presParOf" srcId="{5EC9CBE8-7662-4D80-A591-197A00BC7A32}" destId="{4DA520CE-02D7-4A45-B4E1-7B29698BF947}" srcOrd="3" destOrd="0" presId="urn:microsoft.com/office/officeart/2018/2/layout/IconVerticalSolidList"/>
    <dgm:cxn modelId="{50AB546D-8E07-448E-8CAA-EE2B282A9FA2}" type="presParOf" srcId="{FBB1F143-2D1F-40B1-A19C-BCD0B52AD748}" destId="{911A09FD-198F-4380-AF61-A6853F8EA2A4}" srcOrd="7" destOrd="0" presId="urn:microsoft.com/office/officeart/2018/2/layout/IconVerticalSolidList"/>
    <dgm:cxn modelId="{D8715EAC-5BED-4664-BBC3-412F68A0E1A2}" type="presParOf" srcId="{FBB1F143-2D1F-40B1-A19C-BCD0B52AD748}" destId="{35197308-31C3-4F97-ABBD-DF14745F9ECB}" srcOrd="8" destOrd="0" presId="urn:microsoft.com/office/officeart/2018/2/layout/IconVerticalSolidList"/>
    <dgm:cxn modelId="{AE281B79-E1F2-433A-AD8E-6D682A9D7B45}" type="presParOf" srcId="{35197308-31C3-4F97-ABBD-DF14745F9ECB}" destId="{C99263E9-6FA5-4242-9E95-9373A6A2FB9C}" srcOrd="0" destOrd="0" presId="urn:microsoft.com/office/officeart/2018/2/layout/IconVerticalSolidList"/>
    <dgm:cxn modelId="{542003A3-D434-4D08-868F-1C459AC319C5}" type="presParOf" srcId="{35197308-31C3-4F97-ABBD-DF14745F9ECB}" destId="{08509D8E-1046-4222-9113-68BFC343389F}" srcOrd="1" destOrd="0" presId="urn:microsoft.com/office/officeart/2018/2/layout/IconVerticalSolidList"/>
    <dgm:cxn modelId="{BAD4E399-934E-44F8-96A0-47DE5CA130D7}" type="presParOf" srcId="{35197308-31C3-4F97-ABBD-DF14745F9ECB}" destId="{82E0DE19-D4DA-4B2F-9473-38433073E0AE}" srcOrd="2" destOrd="0" presId="urn:microsoft.com/office/officeart/2018/2/layout/IconVerticalSolidList"/>
    <dgm:cxn modelId="{F352884A-A62D-4763-BF80-6239EB1896C6}" type="presParOf" srcId="{35197308-31C3-4F97-ABBD-DF14745F9ECB}" destId="{793AA1DB-2629-422C-B746-C4CD6F5ECFAA}" srcOrd="3" destOrd="0" presId="urn:microsoft.com/office/officeart/2018/2/layout/IconVerticalSolidList"/>
    <dgm:cxn modelId="{A868AB87-6BEE-4DE3-83C3-888DFF237BAB}" type="presParOf" srcId="{FBB1F143-2D1F-40B1-A19C-BCD0B52AD748}" destId="{F4517783-BA83-480A-A4CE-560AC3D6C401}" srcOrd="9" destOrd="0" presId="urn:microsoft.com/office/officeart/2018/2/layout/IconVerticalSolidList"/>
    <dgm:cxn modelId="{56F9B0E1-3FFC-4E16-B461-B111BB486C10}" type="presParOf" srcId="{FBB1F143-2D1F-40B1-A19C-BCD0B52AD748}" destId="{25DBFD24-9AD8-4D3A-8BD0-480B1959D17B}" srcOrd="10" destOrd="0" presId="urn:microsoft.com/office/officeart/2018/2/layout/IconVerticalSolidList"/>
    <dgm:cxn modelId="{453142CE-9AAE-44AD-8798-5794F034B47E}" type="presParOf" srcId="{25DBFD24-9AD8-4D3A-8BD0-480B1959D17B}" destId="{20BB3FF9-0715-4E13-8F0C-9676F686C67B}" srcOrd="0" destOrd="0" presId="urn:microsoft.com/office/officeart/2018/2/layout/IconVerticalSolidList"/>
    <dgm:cxn modelId="{5C188068-78E9-456E-86A5-64F31DD363DB}" type="presParOf" srcId="{25DBFD24-9AD8-4D3A-8BD0-480B1959D17B}" destId="{2AF55819-FF72-446F-9054-2DCABEBF00FF}" srcOrd="1" destOrd="0" presId="urn:microsoft.com/office/officeart/2018/2/layout/IconVerticalSolidList"/>
    <dgm:cxn modelId="{8EF4F4BD-4059-4942-AE5D-3A7FC17D5537}" type="presParOf" srcId="{25DBFD24-9AD8-4D3A-8BD0-480B1959D17B}" destId="{AFB92145-2D9B-42DB-B94F-AAB9078FA985}" srcOrd="2" destOrd="0" presId="urn:microsoft.com/office/officeart/2018/2/layout/IconVerticalSolidList"/>
    <dgm:cxn modelId="{FE7A90CA-0780-475D-BD32-041F9C7D6AF3}" type="presParOf" srcId="{25DBFD24-9AD8-4D3A-8BD0-480B1959D17B}" destId="{F9941627-EBBD-43D7-82BE-5766E0DD503E}" srcOrd="3" destOrd="0" presId="urn:microsoft.com/office/officeart/2018/2/layout/IconVerticalSolidList"/>
    <dgm:cxn modelId="{291BDAAB-D012-426E-90CE-9E896381B51E}" type="presParOf" srcId="{FBB1F143-2D1F-40B1-A19C-BCD0B52AD748}" destId="{FC9EC903-64F5-4586-B3AB-1457E247EE78}" srcOrd="11" destOrd="0" presId="urn:microsoft.com/office/officeart/2018/2/layout/IconVerticalSolidList"/>
    <dgm:cxn modelId="{711D4C81-DA68-4B80-9E46-691415F869FB}" type="presParOf" srcId="{FBB1F143-2D1F-40B1-A19C-BCD0B52AD748}" destId="{1CAF48C4-46F1-4880-A8AA-DF7B104B4B05}" srcOrd="12" destOrd="0" presId="urn:microsoft.com/office/officeart/2018/2/layout/IconVerticalSolidList"/>
    <dgm:cxn modelId="{9A375EB5-97E1-4460-8841-ADE1925861A0}" type="presParOf" srcId="{1CAF48C4-46F1-4880-A8AA-DF7B104B4B05}" destId="{F6AF417D-0FCA-4C91-BEA8-EF69661B79BC}" srcOrd="0" destOrd="0" presId="urn:microsoft.com/office/officeart/2018/2/layout/IconVerticalSolidList"/>
    <dgm:cxn modelId="{F0F6FD69-955D-4980-A7D4-8594CBB3CA1F}" type="presParOf" srcId="{1CAF48C4-46F1-4880-A8AA-DF7B104B4B05}" destId="{5AFB85F9-4127-463F-A856-AB3E3CE00B82}" srcOrd="1" destOrd="0" presId="urn:microsoft.com/office/officeart/2018/2/layout/IconVerticalSolidList"/>
    <dgm:cxn modelId="{2372EFD1-300D-48A7-88AE-72C4D9471F0D}" type="presParOf" srcId="{1CAF48C4-46F1-4880-A8AA-DF7B104B4B05}" destId="{18DBBAE3-2ADE-442A-8D02-B69FE49F05D6}" srcOrd="2" destOrd="0" presId="urn:microsoft.com/office/officeart/2018/2/layout/IconVerticalSolidList"/>
    <dgm:cxn modelId="{419C3658-CA9B-4A0E-A994-8BBF1E34D124}" type="presParOf" srcId="{1CAF48C4-46F1-4880-A8AA-DF7B104B4B05}" destId="{23569D9E-2275-418C-86A6-0D4790566D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4B9FA8-6757-45A4-AECE-00FFC170C115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F07402E-285C-44AE-896A-00509C8BA9F5}">
      <dgm:prSet phldrT="[Text]" phldr="0" custT="1"/>
      <dgm:spPr/>
      <dgm:t>
        <a:bodyPr anchor="ctr"/>
        <a:lstStyle/>
        <a:p>
          <a:r>
            <a:rPr lang="en-US" sz="4000" b="0" dirty="0">
              <a:latin typeface="Lub Dub"/>
            </a:rPr>
            <a:t>1. Progress on Aims (Primary Focus)</a:t>
          </a:r>
        </a:p>
      </dgm:t>
    </dgm:pt>
    <dgm:pt modelId="{376BCA92-BC98-42AD-9473-789C100FD9F6}" type="parTrans" cxnId="{F603B128-0256-44AA-B5F9-3DA920205A85}">
      <dgm:prSet/>
      <dgm:spPr/>
      <dgm:t>
        <a:bodyPr/>
        <a:lstStyle/>
        <a:p>
          <a:endParaRPr lang="en-US"/>
        </a:p>
      </dgm:t>
    </dgm:pt>
    <dgm:pt modelId="{EC76F31F-CB7D-41D2-93A3-071D32F3B250}" type="sibTrans" cxnId="{F603B128-0256-44AA-B5F9-3DA920205A85}">
      <dgm:prSet/>
      <dgm:spPr/>
      <dgm:t>
        <a:bodyPr/>
        <a:lstStyle/>
        <a:p>
          <a:endParaRPr lang="en-US"/>
        </a:p>
      </dgm:t>
    </dgm:pt>
    <dgm:pt modelId="{F1F2C569-4A9E-40F2-90BB-174F63E62B2E}">
      <dgm:prSet phldrT="[Text]" phldr="0" custT="1"/>
      <dgm:spPr/>
      <dgm:t>
        <a:bodyPr/>
        <a:lstStyle/>
        <a:p>
          <a:r>
            <a:rPr lang="en-US" sz="2200" dirty="0">
              <a:latin typeface="Lub Dub Medium" panose="020B0603030403020204" pitchFamily="34" charset="0"/>
            </a:rPr>
            <a:t>Status of each aim based on approved research plan (see suggested “Project Status Report Format” slide)</a:t>
          </a:r>
        </a:p>
      </dgm:t>
    </dgm:pt>
    <dgm:pt modelId="{4BBBEA2C-B72B-4CCE-9599-CCE8645558FE}" type="parTrans" cxnId="{5CB53D6D-5071-4566-BE03-766A801A6D8F}">
      <dgm:prSet/>
      <dgm:spPr/>
      <dgm:t>
        <a:bodyPr/>
        <a:lstStyle/>
        <a:p>
          <a:endParaRPr lang="en-US"/>
        </a:p>
      </dgm:t>
    </dgm:pt>
    <dgm:pt modelId="{49DE22B0-3D13-4EA6-88E1-D52751CCBC17}" type="sibTrans" cxnId="{5CB53D6D-5071-4566-BE03-766A801A6D8F}">
      <dgm:prSet/>
      <dgm:spPr/>
      <dgm:t>
        <a:bodyPr/>
        <a:lstStyle/>
        <a:p>
          <a:endParaRPr lang="en-US"/>
        </a:p>
      </dgm:t>
    </dgm:pt>
    <dgm:pt modelId="{BB1BEFD2-8CDD-43EB-AEFB-29AC3467651C}">
      <dgm:prSet phldrT="[Text]" phldr="0" custT="1"/>
      <dgm:spPr/>
      <dgm:t>
        <a:bodyPr/>
        <a:lstStyle/>
        <a:p>
          <a:r>
            <a:rPr lang="en-US" sz="2200" dirty="0">
              <a:latin typeface="Lub Dub Medium" panose="020B0603030403020204" pitchFamily="34" charset="0"/>
            </a:rPr>
            <a:t>Milestones achieved and measurable progress</a:t>
          </a:r>
        </a:p>
      </dgm:t>
    </dgm:pt>
    <dgm:pt modelId="{9A2303C7-68CF-418B-9973-99D41ACDCE10}" type="parTrans" cxnId="{0E8BE57E-4608-4851-B8E9-BE60F259C5E7}">
      <dgm:prSet/>
      <dgm:spPr/>
      <dgm:t>
        <a:bodyPr/>
        <a:lstStyle/>
        <a:p>
          <a:endParaRPr lang="en-US"/>
        </a:p>
      </dgm:t>
    </dgm:pt>
    <dgm:pt modelId="{41B0C2C0-FD29-405F-83E5-A2B59462FE0E}" type="sibTrans" cxnId="{0E8BE57E-4608-4851-B8E9-BE60F259C5E7}">
      <dgm:prSet/>
      <dgm:spPr/>
      <dgm:t>
        <a:bodyPr/>
        <a:lstStyle/>
        <a:p>
          <a:endParaRPr lang="en-US"/>
        </a:p>
      </dgm:t>
    </dgm:pt>
    <dgm:pt modelId="{2A42C4DB-AE76-4E0B-8270-14602E276F23}">
      <dgm:prSet phldrT="[Text]" phldr="0" custT="1"/>
      <dgm:spPr/>
      <dgm:t>
        <a:bodyPr anchor="ctr"/>
        <a:lstStyle/>
        <a:p>
          <a:pPr algn="ctr"/>
          <a:r>
            <a:rPr lang="en-US" sz="3600" b="0" dirty="0">
              <a:latin typeface="Lub Dub" panose="020B0603030403020204"/>
            </a:rPr>
            <a:t>2. Accomplishments and Challenges (for each project)</a:t>
          </a:r>
        </a:p>
      </dgm:t>
    </dgm:pt>
    <dgm:pt modelId="{B997D57D-0748-4B4D-8AC6-7C9E182FB872}" type="parTrans" cxnId="{A969F4B0-EBE5-4BC0-8A82-886339C1613E}">
      <dgm:prSet/>
      <dgm:spPr/>
      <dgm:t>
        <a:bodyPr/>
        <a:lstStyle/>
        <a:p>
          <a:endParaRPr lang="en-US"/>
        </a:p>
      </dgm:t>
    </dgm:pt>
    <dgm:pt modelId="{75F9AEB6-97A1-4461-8D2C-BB94E02BAA89}" type="sibTrans" cxnId="{A969F4B0-EBE5-4BC0-8A82-886339C1613E}">
      <dgm:prSet/>
      <dgm:spPr/>
      <dgm:t>
        <a:bodyPr/>
        <a:lstStyle/>
        <a:p>
          <a:endParaRPr lang="en-US"/>
        </a:p>
      </dgm:t>
    </dgm:pt>
    <dgm:pt modelId="{9A4743D3-5AA5-4A69-9F40-5DE2854C76D2}">
      <dgm:prSet phldrT="[Text]" phldr="0" custT="1"/>
      <dgm:spPr/>
      <dgm:t>
        <a:bodyPr/>
        <a:lstStyle/>
        <a:p>
          <a:r>
            <a:rPr lang="en-US" sz="2200" dirty="0">
              <a:latin typeface="Lub Dub Medium" panose="020B0603030403020204" pitchFamily="34" charset="0"/>
            </a:rPr>
            <a:t>Evidence of advancement (data, outputs, implementation steps)</a:t>
          </a:r>
        </a:p>
      </dgm:t>
    </dgm:pt>
    <dgm:pt modelId="{55818A98-510E-41CA-B566-4F5F7F54EC89}" type="parTrans" cxnId="{BFFDFD14-0975-431C-99A7-EBE282D9B265}">
      <dgm:prSet/>
      <dgm:spPr/>
      <dgm:t>
        <a:bodyPr/>
        <a:lstStyle/>
        <a:p>
          <a:endParaRPr lang="en-US"/>
        </a:p>
      </dgm:t>
    </dgm:pt>
    <dgm:pt modelId="{EB3DE317-F847-4F6B-9B0A-863917374464}" type="sibTrans" cxnId="{BFFDFD14-0975-431C-99A7-EBE282D9B265}">
      <dgm:prSet/>
      <dgm:spPr/>
      <dgm:t>
        <a:bodyPr/>
        <a:lstStyle/>
        <a:p>
          <a:endParaRPr lang="en-US"/>
        </a:p>
      </dgm:t>
    </dgm:pt>
    <dgm:pt modelId="{6C8D2297-41D2-44F3-94D0-AF3975F51D78}">
      <dgm:prSet phldrT="[Text]" phldr="0" custT="1"/>
      <dgm:spPr/>
      <dgm:t>
        <a:bodyPr/>
        <a:lstStyle/>
        <a:p>
          <a:r>
            <a:rPr lang="en-US" sz="2400" b="0" u="none" dirty="0">
              <a:latin typeface="Lub Dub Medium" panose="020B0603030403020204" pitchFamily="34" charset="0"/>
            </a:rPr>
            <a:t>2-3 major accomplishments</a:t>
          </a:r>
        </a:p>
      </dgm:t>
    </dgm:pt>
    <dgm:pt modelId="{401BA01B-B84D-4C9A-9EAF-EAA38D48DD20}" type="parTrans" cxnId="{295187E0-BB69-4116-BB0B-16D3404F857A}">
      <dgm:prSet/>
      <dgm:spPr/>
      <dgm:t>
        <a:bodyPr/>
        <a:lstStyle/>
        <a:p>
          <a:endParaRPr lang="en-US"/>
        </a:p>
      </dgm:t>
    </dgm:pt>
    <dgm:pt modelId="{EFA8A9E9-CEDF-41F9-AD71-831130E7286A}" type="sibTrans" cxnId="{295187E0-BB69-4116-BB0B-16D3404F857A}">
      <dgm:prSet/>
      <dgm:spPr/>
      <dgm:t>
        <a:bodyPr/>
        <a:lstStyle/>
        <a:p>
          <a:endParaRPr lang="en-US"/>
        </a:p>
      </dgm:t>
    </dgm:pt>
    <dgm:pt modelId="{3B658977-34DB-4CFB-A0E0-D99262B2B268}">
      <dgm:prSet phldrT="[Text]" phldr="0" custT="1"/>
      <dgm:spPr/>
      <dgm:t>
        <a:bodyPr/>
        <a:lstStyle/>
        <a:p>
          <a:r>
            <a:rPr lang="en-US" sz="2400" dirty="0">
              <a:latin typeface="Lub Dub Medium" panose="020B0603030403020204" pitchFamily="34" charset="0"/>
            </a:rPr>
            <a:t>Impact on aims, community engagement, or scientific progress</a:t>
          </a:r>
        </a:p>
      </dgm:t>
    </dgm:pt>
    <dgm:pt modelId="{0A858C3F-6B92-4AE0-BFB2-6A7A8A873B5A}" type="parTrans" cxnId="{CAF827A9-D606-4E51-8456-C80D6FCD7B44}">
      <dgm:prSet/>
      <dgm:spPr/>
      <dgm:t>
        <a:bodyPr/>
        <a:lstStyle/>
        <a:p>
          <a:endParaRPr lang="en-US"/>
        </a:p>
      </dgm:t>
    </dgm:pt>
    <dgm:pt modelId="{297A962B-3BE7-4275-A703-68B25104DCF6}" type="sibTrans" cxnId="{CAF827A9-D606-4E51-8456-C80D6FCD7B44}">
      <dgm:prSet/>
      <dgm:spPr/>
      <dgm:t>
        <a:bodyPr/>
        <a:lstStyle/>
        <a:p>
          <a:endParaRPr lang="en-US"/>
        </a:p>
      </dgm:t>
    </dgm:pt>
    <dgm:pt modelId="{4C4B38C4-5252-4914-B6DC-1F3C444E9271}" type="pres">
      <dgm:prSet presAssocID="{384B9FA8-6757-45A4-AECE-00FFC170C115}" presName="theList" presStyleCnt="0">
        <dgm:presLayoutVars>
          <dgm:dir/>
          <dgm:animLvl val="lvl"/>
          <dgm:resizeHandles val="exact"/>
        </dgm:presLayoutVars>
      </dgm:prSet>
      <dgm:spPr/>
    </dgm:pt>
    <dgm:pt modelId="{6C140FDE-7231-4244-BE39-2C7B0D0BFEFB}" type="pres">
      <dgm:prSet presAssocID="{BF07402E-285C-44AE-896A-00509C8BA9F5}" presName="compNode" presStyleCnt="0"/>
      <dgm:spPr/>
    </dgm:pt>
    <dgm:pt modelId="{08A0C706-91F2-4510-AA4B-0E3FFE41731D}" type="pres">
      <dgm:prSet presAssocID="{BF07402E-285C-44AE-896A-00509C8BA9F5}" presName="aNode" presStyleLbl="bgShp" presStyleIdx="0" presStyleCnt="2" custLinFactNeighborX="-77246" custLinFactNeighborY="1561"/>
      <dgm:spPr/>
    </dgm:pt>
    <dgm:pt modelId="{A67E568D-BB2D-404A-8E36-D6083034A866}" type="pres">
      <dgm:prSet presAssocID="{BF07402E-285C-44AE-896A-00509C8BA9F5}" presName="textNode" presStyleLbl="bgShp" presStyleIdx="0" presStyleCnt="2"/>
      <dgm:spPr/>
    </dgm:pt>
    <dgm:pt modelId="{E22850C0-817C-4E8D-BE9E-520BD655026B}" type="pres">
      <dgm:prSet presAssocID="{BF07402E-285C-44AE-896A-00509C8BA9F5}" presName="compChildNode" presStyleCnt="0"/>
      <dgm:spPr/>
    </dgm:pt>
    <dgm:pt modelId="{C812356F-2177-425C-B444-DB2DCBBF6319}" type="pres">
      <dgm:prSet presAssocID="{BF07402E-285C-44AE-896A-00509C8BA9F5}" presName="theInnerList" presStyleCnt="0"/>
      <dgm:spPr/>
    </dgm:pt>
    <dgm:pt modelId="{60B76AC7-1DD5-4B29-824B-D21E2874B7ED}" type="pres">
      <dgm:prSet presAssocID="{F1F2C569-4A9E-40F2-90BB-174F63E62B2E}" presName="childNode" presStyleLbl="node1" presStyleIdx="0" presStyleCnt="5" custScaleY="144266">
        <dgm:presLayoutVars>
          <dgm:bulletEnabled val="1"/>
        </dgm:presLayoutVars>
      </dgm:prSet>
      <dgm:spPr/>
    </dgm:pt>
    <dgm:pt modelId="{95172660-6FA8-445C-AD16-F19AB1CB2FE3}" type="pres">
      <dgm:prSet presAssocID="{F1F2C569-4A9E-40F2-90BB-174F63E62B2E}" presName="aSpace2" presStyleCnt="0"/>
      <dgm:spPr/>
    </dgm:pt>
    <dgm:pt modelId="{237CDE95-E2D0-4BF2-98CC-ADC0D23BF461}" type="pres">
      <dgm:prSet presAssocID="{BB1BEFD2-8CDD-43EB-AEFB-29AC3467651C}" presName="childNode" presStyleLbl="node1" presStyleIdx="1" presStyleCnt="5">
        <dgm:presLayoutVars>
          <dgm:bulletEnabled val="1"/>
        </dgm:presLayoutVars>
      </dgm:prSet>
      <dgm:spPr/>
    </dgm:pt>
    <dgm:pt modelId="{FA647799-D467-464A-AF05-0B7D5E854DF9}" type="pres">
      <dgm:prSet presAssocID="{BB1BEFD2-8CDD-43EB-AEFB-29AC3467651C}" presName="aSpace2" presStyleCnt="0"/>
      <dgm:spPr/>
    </dgm:pt>
    <dgm:pt modelId="{5930264C-2A30-43E6-AE11-03179CF7BD52}" type="pres">
      <dgm:prSet presAssocID="{9A4743D3-5AA5-4A69-9F40-5DE2854C76D2}" presName="childNode" presStyleLbl="node1" presStyleIdx="2" presStyleCnt="5">
        <dgm:presLayoutVars>
          <dgm:bulletEnabled val="1"/>
        </dgm:presLayoutVars>
      </dgm:prSet>
      <dgm:spPr/>
    </dgm:pt>
    <dgm:pt modelId="{C8EB1DB4-14D9-4643-8545-977916604AD1}" type="pres">
      <dgm:prSet presAssocID="{BF07402E-285C-44AE-896A-00509C8BA9F5}" presName="aSpace" presStyleCnt="0"/>
      <dgm:spPr/>
    </dgm:pt>
    <dgm:pt modelId="{7B873829-43FC-4C5E-919B-AA6C55AA0495}" type="pres">
      <dgm:prSet presAssocID="{2A42C4DB-AE76-4E0B-8270-14602E276F23}" presName="compNode" presStyleCnt="0"/>
      <dgm:spPr/>
    </dgm:pt>
    <dgm:pt modelId="{BF91DB50-C822-4831-BD9A-D0B1F803685C}" type="pres">
      <dgm:prSet presAssocID="{2A42C4DB-AE76-4E0B-8270-14602E276F23}" presName="aNode" presStyleLbl="bgShp" presStyleIdx="1" presStyleCnt="2"/>
      <dgm:spPr/>
    </dgm:pt>
    <dgm:pt modelId="{1B942486-43D8-40E1-8BAB-12AFBDF831A3}" type="pres">
      <dgm:prSet presAssocID="{2A42C4DB-AE76-4E0B-8270-14602E276F23}" presName="textNode" presStyleLbl="bgShp" presStyleIdx="1" presStyleCnt="2"/>
      <dgm:spPr/>
    </dgm:pt>
    <dgm:pt modelId="{E2533EBB-833A-44F9-97F8-DA6A3EB1D381}" type="pres">
      <dgm:prSet presAssocID="{2A42C4DB-AE76-4E0B-8270-14602E276F23}" presName="compChildNode" presStyleCnt="0"/>
      <dgm:spPr/>
    </dgm:pt>
    <dgm:pt modelId="{168EC994-250B-4B03-9B94-844DE9610173}" type="pres">
      <dgm:prSet presAssocID="{2A42C4DB-AE76-4E0B-8270-14602E276F23}" presName="theInnerList" presStyleCnt="0"/>
      <dgm:spPr/>
    </dgm:pt>
    <dgm:pt modelId="{61AAFE3E-5B9F-4F91-9783-270184597D85}" type="pres">
      <dgm:prSet presAssocID="{6C8D2297-41D2-44F3-94D0-AF3975F51D78}" presName="childNode" presStyleLbl="node1" presStyleIdx="3" presStyleCnt="5">
        <dgm:presLayoutVars>
          <dgm:bulletEnabled val="1"/>
        </dgm:presLayoutVars>
      </dgm:prSet>
      <dgm:spPr/>
    </dgm:pt>
    <dgm:pt modelId="{BE185B56-7A26-4926-9DB3-46136406EBA1}" type="pres">
      <dgm:prSet presAssocID="{6C8D2297-41D2-44F3-94D0-AF3975F51D78}" presName="aSpace2" presStyleCnt="0"/>
      <dgm:spPr/>
    </dgm:pt>
    <dgm:pt modelId="{6A091CD9-A14F-4258-8402-D458B7918E16}" type="pres">
      <dgm:prSet presAssocID="{3B658977-34DB-4CFB-A0E0-D99262B2B268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FFDFD14-0975-431C-99A7-EBE282D9B265}" srcId="{BF07402E-285C-44AE-896A-00509C8BA9F5}" destId="{9A4743D3-5AA5-4A69-9F40-5DE2854C76D2}" srcOrd="2" destOrd="0" parTransId="{55818A98-510E-41CA-B566-4F5F7F54EC89}" sibTransId="{EB3DE317-F847-4F6B-9B0A-863917374464}"/>
    <dgm:cxn modelId="{F603B128-0256-44AA-B5F9-3DA920205A85}" srcId="{384B9FA8-6757-45A4-AECE-00FFC170C115}" destId="{BF07402E-285C-44AE-896A-00509C8BA9F5}" srcOrd="0" destOrd="0" parTransId="{376BCA92-BC98-42AD-9473-789C100FD9F6}" sibTransId="{EC76F31F-CB7D-41D2-93A3-071D32F3B250}"/>
    <dgm:cxn modelId="{E9F7AC46-52B5-469F-BE3E-21CC4E14A974}" type="presOf" srcId="{BF07402E-285C-44AE-896A-00509C8BA9F5}" destId="{A67E568D-BB2D-404A-8E36-D6083034A866}" srcOrd="1" destOrd="0" presId="urn:microsoft.com/office/officeart/2005/8/layout/lProcess2"/>
    <dgm:cxn modelId="{6751466C-7A12-4BE7-BF93-47996A996057}" type="presOf" srcId="{9A4743D3-5AA5-4A69-9F40-5DE2854C76D2}" destId="{5930264C-2A30-43E6-AE11-03179CF7BD52}" srcOrd="0" destOrd="0" presId="urn:microsoft.com/office/officeart/2005/8/layout/lProcess2"/>
    <dgm:cxn modelId="{5CB53D6D-5071-4566-BE03-766A801A6D8F}" srcId="{BF07402E-285C-44AE-896A-00509C8BA9F5}" destId="{F1F2C569-4A9E-40F2-90BB-174F63E62B2E}" srcOrd="0" destOrd="0" parTransId="{4BBBEA2C-B72B-4CCE-9599-CCE8645558FE}" sibTransId="{49DE22B0-3D13-4EA6-88E1-D52751CCBC17}"/>
    <dgm:cxn modelId="{0E8BE57E-4608-4851-B8E9-BE60F259C5E7}" srcId="{BF07402E-285C-44AE-896A-00509C8BA9F5}" destId="{BB1BEFD2-8CDD-43EB-AEFB-29AC3467651C}" srcOrd="1" destOrd="0" parTransId="{9A2303C7-68CF-418B-9973-99D41ACDCE10}" sibTransId="{41B0C2C0-FD29-405F-83E5-A2B59462FE0E}"/>
    <dgm:cxn modelId="{8C82F27F-7BFB-4C6D-99D4-96AF7DB22759}" type="presOf" srcId="{3B658977-34DB-4CFB-A0E0-D99262B2B268}" destId="{6A091CD9-A14F-4258-8402-D458B7918E16}" srcOrd="0" destOrd="0" presId="urn:microsoft.com/office/officeart/2005/8/layout/lProcess2"/>
    <dgm:cxn modelId="{62D7FD80-13B6-4A4C-B27D-0E427F7B611F}" type="presOf" srcId="{2A42C4DB-AE76-4E0B-8270-14602E276F23}" destId="{BF91DB50-C822-4831-BD9A-D0B1F803685C}" srcOrd="0" destOrd="0" presId="urn:microsoft.com/office/officeart/2005/8/layout/lProcess2"/>
    <dgm:cxn modelId="{3B62EC8C-FEB0-4C89-854E-C5208AEE916F}" type="presOf" srcId="{2A42C4DB-AE76-4E0B-8270-14602E276F23}" destId="{1B942486-43D8-40E1-8BAB-12AFBDF831A3}" srcOrd="1" destOrd="0" presId="urn:microsoft.com/office/officeart/2005/8/layout/lProcess2"/>
    <dgm:cxn modelId="{CAF827A9-D606-4E51-8456-C80D6FCD7B44}" srcId="{2A42C4DB-AE76-4E0B-8270-14602E276F23}" destId="{3B658977-34DB-4CFB-A0E0-D99262B2B268}" srcOrd="1" destOrd="0" parTransId="{0A858C3F-6B92-4AE0-BFB2-6A7A8A873B5A}" sibTransId="{297A962B-3BE7-4275-A703-68B25104DCF6}"/>
    <dgm:cxn modelId="{A969F4B0-EBE5-4BC0-8A82-886339C1613E}" srcId="{384B9FA8-6757-45A4-AECE-00FFC170C115}" destId="{2A42C4DB-AE76-4E0B-8270-14602E276F23}" srcOrd="1" destOrd="0" parTransId="{B997D57D-0748-4B4D-8AC6-7C9E182FB872}" sibTransId="{75F9AEB6-97A1-4461-8D2C-BB94E02BAA89}"/>
    <dgm:cxn modelId="{866F0EB8-76CD-4FD3-B713-8B891E63AFD0}" type="presOf" srcId="{384B9FA8-6757-45A4-AECE-00FFC170C115}" destId="{4C4B38C4-5252-4914-B6DC-1F3C444E9271}" srcOrd="0" destOrd="0" presId="urn:microsoft.com/office/officeart/2005/8/layout/lProcess2"/>
    <dgm:cxn modelId="{51864BC2-4534-4604-BFED-30EBCF596710}" type="presOf" srcId="{F1F2C569-4A9E-40F2-90BB-174F63E62B2E}" destId="{60B76AC7-1DD5-4B29-824B-D21E2874B7ED}" srcOrd="0" destOrd="0" presId="urn:microsoft.com/office/officeart/2005/8/layout/lProcess2"/>
    <dgm:cxn modelId="{8DC9FEC4-9376-40D0-8F77-8EED79232981}" type="presOf" srcId="{BF07402E-285C-44AE-896A-00509C8BA9F5}" destId="{08A0C706-91F2-4510-AA4B-0E3FFE41731D}" srcOrd="0" destOrd="0" presId="urn:microsoft.com/office/officeart/2005/8/layout/lProcess2"/>
    <dgm:cxn modelId="{295187E0-BB69-4116-BB0B-16D3404F857A}" srcId="{2A42C4DB-AE76-4E0B-8270-14602E276F23}" destId="{6C8D2297-41D2-44F3-94D0-AF3975F51D78}" srcOrd="0" destOrd="0" parTransId="{401BA01B-B84D-4C9A-9EAF-EAA38D48DD20}" sibTransId="{EFA8A9E9-CEDF-41F9-AD71-831130E7286A}"/>
    <dgm:cxn modelId="{39D936F6-0B60-4D67-8B64-EFD846310710}" type="presOf" srcId="{BB1BEFD2-8CDD-43EB-AEFB-29AC3467651C}" destId="{237CDE95-E2D0-4BF2-98CC-ADC0D23BF461}" srcOrd="0" destOrd="0" presId="urn:microsoft.com/office/officeart/2005/8/layout/lProcess2"/>
    <dgm:cxn modelId="{6CE9B4FB-0645-48FE-9FF4-BCB6810E482B}" type="presOf" srcId="{6C8D2297-41D2-44F3-94D0-AF3975F51D78}" destId="{61AAFE3E-5B9F-4F91-9783-270184597D85}" srcOrd="0" destOrd="0" presId="urn:microsoft.com/office/officeart/2005/8/layout/lProcess2"/>
    <dgm:cxn modelId="{291DC3E2-3864-4747-AB26-072C7ED8B681}" type="presParOf" srcId="{4C4B38C4-5252-4914-B6DC-1F3C444E9271}" destId="{6C140FDE-7231-4244-BE39-2C7B0D0BFEFB}" srcOrd="0" destOrd="0" presId="urn:microsoft.com/office/officeart/2005/8/layout/lProcess2"/>
    <dgm:cxn modelId="{C8B83558-E060-46AA-B23A-6A3D40F838FA}" type="presParOf" srcId="{6C140FDE-7231-4244-BE39-2C7B0D0BFEFB}" destId="{08A0C706-91F2-4510-AA4B-0E3FFE41731D}" srcOrd="0" destOrd="0" presId="urn:microsoft.com/office/officeart/2005/8/layout/lProcess2"/>
    <dgm:cxn modelId="{D5C502C8-4AB3-4165-BA2D-0777AC11AB70}" type="presParOf" srcId="{6C140FDE-7231-4244-BE39-2C7B0D0BFEFB}" destId="{A67E568D-BB2D-404A-8E36-D6083034A866}" srcOrd="1" destOrd="0" presId="urn:microsoft.com/office/officeart/2005/8/layout/lProcess2"/>
    <dgm:cxn modelId="{91542FE6-191E-46DB-AA86-227C249B181B}" type="presParOf" srcId="{6C140FDE-7231-4244-BE39-2C7B0D0BFEFB}" destId="{E22850C0-817C-4E8D-BE9E-520BD655026B}" srcOrd="2" destOrd="0" presId="urn:microsoft.com/office/officeart/2005/8/layout/lProcess2"/>
    <dgm:cxn modelId="{76C43EF1-9290-4BED-9CDC-29EC6D37296D}" type="presParOf" srcId="{E22850C0-817C-4E8D-BE9E-520BD655026B}" destId="{C812356F-2177-425C-B444-DB2DCBBF6319}" srcOrd="0" destOrd="0" presId="urn:microsoft.com/office/officeart/2005/8/layout/lProcess2"/>
    <dgm:cxn modelId="{AD0B1162-4BBF-4F93-913A-109C7DBC4C6E}" type="presParOf" srcId="{C812356F-2177-425C-B444-DB2DCBBF6319}" destId="{60B76AC7-1DD5-4B29-824B-D21E2874B7ED}" srcOrd="0" destOrd="0" presId="urn:microsoft.com/office/officeart/2005/8/layout/lProcess2"/>
    <dgm:cxn modelId="{6EBAD046-5B32-4606-B93F-DE0998A16691}" type="presParOf" srcId="{C812356F-2177-425C-B444-DB2DCBBF6319}" destId="{95172660-6FA8-445C-AD16-F19AB1CB2FE3}" srcOrd="1" destOrd="0" presId="urn:microsoft.com/office/officeart/2005/8/layout/lProcess2"/>
    <dgm:cxn modelId="{D14A7D3E-56FD-4CCF-96CE-FE69B86EF281}" type="presParOf" srcId="{C812356F-2177-425C-B444-DB2DCBBF6319}" destId="{237CDE95-E2D0-4BF2-98CC-ADC0D23BF461}" srcOrd="2" destOrd="0" presId="urn:microsoft.com/office/officeart/2005/8/layout/lProcess2"/>
    <dgm:cxn modelId="{AF2960E0-2896-4343-A84A-C475B598366E}" type="presParOf" srcId="{C812356F-2177-425C-B444-DB2DCBBF6319}" destId="{FA647799-D467-464A-AF05-0B7D5E854DF9}" srcOrd="3" destOrd="0" presId="urn:microsoft.com/office/officeart/2005/8/layout/lProcess2"/>
    <dgm:cxn modelId="{E2D16351-A4C9-4CF9-A2FE-6CFAB46FBBBB}" type="presParOf" srcId="{C812356F-2177-425C-B444-DB2DCBBF6319}" destId="{5930264C-2A30-43E6-AE11-03179CF7BD52}" srcOrd="4" destOrd="0" presId="urn:microsoft.com/office/officeart/2005/8/layout/lProcess2"/>
    <dgm:cxn modelId="{E4856202-0A46-4A0D-9A2C-959221285AEE}" type="presParOf" srcId="{4C4B38C4-5252-4914-B6DC-1F3C444E9271}" destId="{C8EB1DB4-14D9-4643-8545-977916604AD1}" srcOrd="1" destOrd="0" presId="urn:microsoft.com/office/officeart/2005/8/layout/lProcess2"/>
    <dgm:cxn modelId="{94D34587-4221-447C-A8E1-08C04E367B36}" type="presParOf" srcId="{4C4B38C4-5252-4914-B6DC-1F3C444E9271}" destId="{7B873829-43FC-4C5E-919B-AA6C55AA0495}" srcOrd="2" destOrd="0" presId="urn:microsoft.com/office/officeart/2005/8/layout/lProcess2"/>
    <dgm:cxn modelId="{80EFAD10-FB65-48FE-AE00-C9BD8866BA6A}" type="presParOf" srcId="{7B873829-43FC-4C5E-919B-AA6C55AA0495}" destId="{BF91DB50-C822-4831-BD9A-D0B1F803685C}" srcOrd="0" destOrd="0" presId="urn:microsoft.com/office/officeart/2005/8/layout/lProcess2"/>
    <dgm:cxn modelId="{03DC683E-866B-48E4-BB38-B25245AA7CDC}" type="presParOf" srcId="{7B873829-43FC-4C5E-919B-AA6C55AA0495}" destId="{1B942486-43D8-40E1-8BAB-12AFBDF831A3}" srcOrd="1" destOrd="0" presId="urn:microsoft.com/office/officeart/2005/8/layout/lProcess2"/>
    <dgm:cxn modelId="{1BC58393-8E1E-4A01-AAFF-636CF6D51063}" type="presParOf" srcId="{7B873829-43FC-4C5E-919B-AA6C55AA0495}" destId="{E2533EBB-833A-44F9-97F8-DA6A3EB1D381}" srcOrd="2" destOrd="0" presId="urn:microsoft.com/office/officeart/2005/8/layout/lProcess2"/>
    <dgm:cxn modelId="{23AD6FD1-C849-4DE7-A5A4-F7BE28674C2D}" type="presParOf" srcId="{E2533EBB-833A-44F9-97F8-DA6A3EB1D381}" destId="{168EC994-250B-4B03-9B94-844DE9610173}" srcOrd="0" destOrd="0" presId="urn:microsoft.com/office/officeart/2005/8/layout/lProcess2"/>
    <dgm:cxn modelId="{AC80290C-F15D-4690-8755-E37701D452E2}" type="presParOf" srcId="{168EC994-250B-4B03-9B94-844DE9610173}" destId="{61AAFE3E-5B9F-4F91-9783-270184597D85}" srcOrd="0" destOrd="0" presId="urn:microsoft.com/office/officeart/2005/8/layout/lProcess2"/>
    <dgm:cxn modelId="{60D88C60-64CD-4B08-9F31-C1591BB61E34}" type="presParOf" srcId="{168EC994-250B-4B03-9B94-844DE9610173}" destId="{BE185B56-7A26-4926-9DB3-46136406EBA1}" srcOrd="1" destOrd="0" presId="urn:microsoft.com/office/officeart/2005/8/layout/lProcess2"/>
    <dgm:cxn modelId="{F4FA5CAD-53DE-4A00-9E54-51FDD019C48E}" type="presParOf" srcId="{168EC994-250B-4B03-9B94-844DE9610173}" destId="{6A091CD9-A14F-4258-8402-D458B7918E1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4B9FA8-6757-45A4-AECE-00FFC170C115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F07402E-285C-44AE-896A-00509C8BA9F5}">
      <dgm:prSet phldrT="[Text]" phldr="0" custT="1"/>
      <dgm:spPr/>
      <dgm:t>
        <a:bodyPr anchor="ctr"/>
        <a:lstStyle/>
        <a:p>
          <a:pPr algn="ctr"/>
          <a:r>
            <a:rPr lang="en-US" sz="3600" b="0" dirty="0">
              <a:latin typeface="Lub Dub"/>
            </a:rPr>
            <a:t>3. Challenges &amp; Mitigation</a:t>
          </a:r>
        </a:p>
      </dgm:t>
    </dgm:pt>
    <dgm:pt modelId="{376BCA92-BC98-42AD-9473-789C100FD9F6}" type="parTrans" cxnId="{F603B128-0256-44AA-B5F9-3DA920205A85}">
      <dgm:prSet/>
      <dgm:spPr/>
      <dgm:t>
        <a:bodyPr/>
        <a:lstStyle/>
        <a:p>
          <a:endParaRPr lang="en-US"/>
        </a:p>
      </dgm:t>
    </dgm:pt>
    <dgm:pt modelId="{EC76F31F-CB7D-41D2-93A3-071D32F3B250}" type="sibTrans" cxnId="{F603B128-0256-44AA-B5F9-3DA920205A85}">
      <dgm:prSet/>
      <dgm:spPr/>
      <dgm:t>
        <a:bodyPr/>
        <a:lstStyle/>
        <a:p>
          <a:endParaRPr lang="en-US"/>
        </a:p>
      </dgm:t>
    </dgm:pt>
    <dgm:pt modelId="{F1F2C569-4A9E-40F2-90BB-174F63E62B2E}">
      <dgm:prSet phldrT="[Text]" phldr="0" custT="1"/>
      <dgm:spPr/>
      <dgm:t>
        <a:bodyPr/>
        <a:lstStyle/>
        <a:p>
          <a:r>
            <a:rPr lang="en-US" sz="2300" dirty="0">
              <a:latin typeface="Lub Dub Medium" panose="020B0603030403020204" pitchFamily="34" charset="0"/>
            </a:rPr>
            <a:t>2-3 significant challenges or roadblocks</a:t>
          </a:r>
        </a:p>
      </dgm:t>
    </dgm:pt>
    <dgm:pt modelId="{4BBBEA2C-B72B-4CCE-9599-CCE8645558FE}" type="parTrans" cxnId="{5CB53D6D-5071-4566-BE03-766A801A6D8F}">
      <dgm:prSet/>
      <dgm:spPr/>
      <dgm:t>
        <a:bodyPr/>
        <a:lstStyle/>
        <a:p>
          <a:endParaRPr lang="en-US"/>
        </a:p>
      </dgm:t>
    </dgm:pt>
    <dgm:pt modelId="{49DE22B0-3D13-4EA6-88E1-D52751CCBC17}" type="sibTrans" cxnId="{5CB53D6D-5071-4566-BE03-766A801A6D8F}">
      <dgm:prSet/>
      <dgm:spPr/>
      <dgm:t>
        <a:bodyPr/>
        <a:lstStyle/>
        <a:p>
          <a:endParaRPr lang="en-US"/>
        </a:p>
      </dgm:t>
    </dgm:pt>
    <dgm:pt modelId="{BB1BEFD2-8CDD-43EB-AEFB-29AC3467651C}">
      <dgm:prSet phldrT="[Text]" phldr="0" custT="1"/>
      <dgm:spPr/>
      <dgm:t>
        <a:bodyPr/>
        <a:lstStyle/>
        <a:p>
          <a:r>
            <a:rPr lang="en-US" sz="2300" dirty="0">
              <a:latin typeface="Lub Dub Medium" panose="020B0603030403020204" pitchFamily="34" charset="0"/>
            </a:rPr>
            <a:t>Contributing factors</a:t>
          </a:r>
        </a:p>
      </dgm:t>
    </dgm:pt>
    <dgm:pt modelId="{9A2303C7-68CF-418B-9973-99D41ACDCE10}" type="parTrans" cxnId="{0E8BE57E-4608-4851-B8E9-BE60F259C5E7}">
      <dgm:prSet/>
      <dgm:spPr/>
      <dgm:t>
        <a:bodyPr/>
        <a:lstStyle/>
        <a:p>
          <a:endParaRPr lang="en-US"/>
        </a:p>
      </dgm:t>
    </dgm:pt>
    <dgm:pt modelId="{41B0C2C0-FD29-405F-83E5-A2B59462FE0E}" type="sibTrans" cxnId="{0E8BE57E-4608-4851-B8E9-BE60F259C5E7}">
      <dgm:prSet/>
      <dgm:spPr/>
      <dgm:t>
        <a:bodyPr/>
        <a:lstStyle/>
        <a:p>
          <a:endParaRPr lang="en-US"/>
        </a:p>
      </dgm:t>
    </dgm:pt>
    <dgm:pt modelId="{2A42C4DB-AE76-4E0B-8270-14602E276F23}">
      <dgm:prSet phldrT="[Text]" phldr="0" custT="1"/>
      <dgm:spPr/>
      <dgm:t>
        <a:bodyPr anchor="ctr"/>
        <a:lstStyle/>
        <a:p>
          <a:pPr algn="ctr"/>
          <a:r>
            <a:rPr lang="en-US" sz="3600" b="0" dirty="0">
              <a:latin typeface="Lub Dub" panose="020B0603030403020204"/>
            </a:rPr>
            <a:t>4. Protocol Updates (if applicable)</a:t>
          </a:r>
        </a:p>
      </dgm:t>
    </dgm:pt>
    <dgm:pt modelId="{B997D57D-0748-4B4D-8AC6-7C9E182FB872}" type="parTrans" cxnId="{A969F4B0-EBE5-4BC0-8A82-886339C1613E}">
      <dgm:prSet/>
      <dgm:spPr/>
      <dgm:t>
        <a:bodyPr/>
        <a:lstStyle/>
        <a:p>
          <a:endParaRPr lang="en-US"/>
        </a:p>
      </dgm:t>
    </dgm:pt>
    <dgm:pt modelId="{75F9AEB6-97A1-4461-8D2C-BB94E02BAA89}" type="sibTrans" cxnId="{A969F4B0-EBE5-4BC0-8A82-886339C1613E}">
      <dgm:prSet/>
      <dgm:spPr/>
      <dgm:t>
        <a:bodyPr/>
        <a:lstStyle/>
        <a:p>
          <a:endParaRPr lang="en-US"/>
        </a:p>
      </dgm:t>
    </dgm:pt>
    <dgm:pt modelId="{9A4743D3-5AA5-4A69-9F40-5DE2854C76D2}">
      <dgm:prSet phldrT="[Text]" phldr="0" custT="1"/>
      <dgm:spPr/>
      <dgm:t>
        <a:bodyPr/>
        <a:lstStyle/>
        <a:p>
          <a:r>
            <a:rPr lang="en-US" sz="2300" dirty="0">
              <a:latin typeface="Lub Dub Medium" panose="020B0603030403020204" pitchFamily="34" charset="0"/>
            </a:rPr>
            <a:t>Strategies underway to address them</a:t>
          </a:r>
        </a:p>
      </dgm:t>
    </dgm:pt>
    <dgm:pt modelId="{55818A98-510E-41CA-B566-4F5F7F54EC89}" type="parTrans" cxnId="{BFFDFD14-0975-431C-99A7-EBE282D9B265}">
      <dgm:prSet/>
      <dgm:spPr/>
      <dgm:t>
        <a:bodyPr/>
        <a:lstStyle/>
        <a:p>
          <a:endParaRPr lang="en-US"/>
        </a:p>
      </dgm:t>
    </dgm:pt>
    <dgm:pt modelId="{EB3DE317-F847-4F6B-9B0A-863917374464}" type="sibTrans" cxnId="{BFFDFD14-0975-431C-99A7-EBE282D9B265}">
      <dgm:prSet/>
      <dgm:spPr/>
      <dgm:t>
        <a:bodyPr/>
        <a:lstStyle/>
        <a:p>
          <a:endParaRPr lang="en-US"/>
        </a:p>
      </dgm:t>
    </dgm:pt>
    <dgm:pt modelId="{6C8D2297-41D2-44F3-94D0-AF3975F51D78}">
      <dgm:prSet phldrT="[Text]" phldr="0" custT="1"/>
      <dgm:spPr/>
      <dgm:t>
        <a:bodyPr/>
        <a:lstStyle/>
        <a:p>
          <a:r>
            <a:rPr lang="en-US" sz="2300" b="0" dirty="0">
              <a:latin typeface="Lub Dub Medium" panose="020B0603030403020204" pitchFamily="34" charset="0"/>
            </a:rPr>
            <a:t>Recent changes and rationale</a:t>
          </a:r>
        </a:p>
      </dgm:t>
    </dgm:pt>
    <dgm:pt modelId="{401BA01B-B84D-4C9A-9EAF-EAA38D48DD20}" type="parTrans" cxnId="{295187E0-BB69-4116-BB0B-16D3404F857A}">
      <dgm:prSet/>
      <dgm:spPr/>
      <dgm:t>
        <a:bodyPr/>
        <a:lstStyle/>
        <a:p>
          <a:endParaRPr lang="en-US"/>
        </a:p>
      </dgm:t>
    </dgm:pt>
    <dgm:pt modelId="{EFA8A9E9-CEDF-41F9-AD71-831130E7286A}" type="sibTrans" cxnId="{295187E0-BB69-4116-BB0B-16D3404F857A}">
      <dgm:prSet/>
      <dgm:spPr/>
      <dgm:t>
        <a:bodyPr/>
        <a:lstStyle/>
        <a:p>
          <a:endParaRPr lang="en-US"/>
        </a:p>
      </dgm:t>
    </dgm:pt>
    <dgm:pt modelId="{0743060C-2B41-4635-B6E9-DED0D04A0AE0}">
      <dgm:prSet phldrT="[Text]" phldr="0" custT="1"/>
      <dgm:spPr/>
      <dgm:t>
        <a:bodyPr/>
        <a:lstStyle/>
        <a:p>
          <a:r>
            <a:rPr lang="en-US" sz="2300" b="0" dirty="0">
              <a:latin typeface="Lub Dub Medium" panose="020B0603030403020204" pitchFamily="34" charset="0"/>
            </a:rPr>
            <a:t>Expected impact on workflow or outcomes</a:t>
          </a:r>
        </a:p>
      </dgm:t>
    </dgm:pt>
    <dgm:pt modelId="{D7624BFD-6F76-4CA5-B733-A242DE962EE1}" type="parTrans" cxnId="{6BBC06D6-2940-4F93-9B8B-BD1DEDAC67B3}">
      <dgm:prSet/>
      <dgm:spPr/>
      <dgm:t>
        <a:bodyPr/>
        <a:lstStyle/>
        <a:p>
          <a:endParaRPr lang="en-US"/>
        </a:p>
      </dgm:t>
    </dgm:pt>
    <dgm:pt modelId="{50B9605F-182B-4294-96E4-44D7B7939A04}" type="sibTrans" cxnId="{6BBC06D6-2940-4F93-9B8B-BD1DEDAC67B3}">
      <dgm:prSet/>
      <dgm:spPr/>
      <dgm:t>
        <a:bodyPr/>
        <a:lstStyle/>
        <a:p>
          <a:endParaRPr lang="en-US"/>
        </a:p>
      </dgm:t>
    </dgm:pt>
    <dgm:pt modelId="{6EF2FA78-D3C5-4006-AE59-0987C2B722D9}">
      <dgm:prSet phldrT="[Text]" phldr="0" custT="1"/>
      <dgm:spPr/>
      <dgm:t>
        <a:bodyPr/>
        <a:lstStyle/>
        <a:p>
          <a:r>
            <a:rPr lang="en-US" sz="3600" b="0" dirty="0">
              <a:latin typeface="Lub Dub" panose="020B0603030403020204"/>
            </a:rPr>
            <a:t>5. Collaborative Activities</a:t>
          </a:r>
        </a:p>
      </dgm:t>
    </dgm:pt>
    <dgm:pt modelId="{752B5F84-B0B1-47AF-8CB0-6F2371D0DBD3}" type="parTrans" cxnId="{19AFDB6F-18A4-414D-9146-57A4C596A8E8}">
      <dgm:prSet/>
      <dgm:spPr/>
      <dgm:t>
        <a:bodyPr/>
        <a:lstStyle/>
        <a:p>
          <a:endParaRPr lang="en-US"/>
        </a:p>
      </dgm:t>
    </dgm:pt>
    <dgm:pt modelId="{AE3470C5-BA4C-4F88-AD55-FFFFC36BD72B}" type="sibTrans" cxnId="{19AFDB6F-18A4-414D-9146-57A4C596A8E8}">
      <dgm:prSet/>
      <dgm:spPr/>
      <dgm:t>
        <a:bodyPr/>
        <a:lstStyle/>
        <a:p>
          <a:endParaRPr lang="en-US"/>
        </a:p>
      </dgm:t>
    </dgm:pt>
    <dgm:pt modelId="{9CE4D702-C8FD-45F4-A9CA-3343B210F663}">
      <dgm:prSet phldrT="[Text]" phldr="0" custT="1"/>
      <dgm:spPr/>
      <dgm:t>
        <a:bodyPr/>
        <a:lstStyle/>
        <a:p>
          <a:r>
            <a:rPr lang="en-US" sz="2300" b="0" dirty="0">
              <a:latin typeface="Lub Dub Medium" panose="020B0603030403020204" pitchFamily="34" charset="0"/>
            </a:rPr>
            <a:t>Active collaborations within HERN or </a:t>
          </a:r>
          <a:r>
            <a:rPr lang="en-US" sz="2300" b="0">
              <a:latin typeface="Lub Dub Medium" panose="020B0603030403020204" pitchFamily="34" charset="0"/>
            </a:rPr>
            <a:t>across institutions</a:t>
          </a:r>
          <a:endParaRPr lang="en-US" sz="2300" b="0" dirty="0">
            <a:latin typeface="Lub Dub Medium" panose="020B0603030403020204" pitchFamily="34" charset="0"/>
          </a:endParaRPr>
        </a:p>
      </dgm:t>
    </dgm:pt>
    <dgm:pt modelId="{4E3FE325-5A01-47CF-B557-C2B83AE6C4D9}" type="parTrans" cxnId="{53A5DE5D-F73D-4FA9-851B-33F7B687A046}">
      <dgm:prSet/>
      <dgm:spPr/>
      <dgm:t>
        <a:bodyPr/>
        <a:lstStyle/>
        <a:p>
          <a:endParaRPr lang="en-US"/>
        </a:p>
      </dgm:t>
    </dgm:pt>
    <dgm:pt modelId="{4496A590-444F-4925-9F77-C0F1DF4D7A0C}" type="sibTrans" cxnId="{53A5DE5D-F73D-4FA9-851B-33F7B687A046}">
      <dgm:prSet/>
      <dgm:spPr/>
      <dgm:t>
        <a:bodyPr/>
        <a:lstStyle/>
        <a:p>
          <a:endParaRPr lang="en-US"/>
        </a:p>
      </dgm:t>
    </dgm:pt>
    <dgm:pt modelId="{128410A4-738A-433B-8B77-FB8D78F041A4}">
      <dgm:prSet phldrT="[Text]" phldr="0" custT="1"/>
      <dgm:spPr/>
      <dgm:t>
        <a:bodyPr/>
        <a:lstStyle/>
        <a:p>
          <a:r>
            <a:rPr lang="en-US" sz="2300" b="0" dirty="0">
              <a:latin typeface="Lub Dub Medium" panose="020B0603030403020204" pitchFamily="34" charset="0"/>
            </a:rPr>
            <a:t>Goals, progress, and shared resources</a:t>
          </a:r>
        </a:p>
      </dgm:t>
    </dgm:pt>
    <dgm:pt modelId="{138102FD-C47D-4061-9BEE-5829CA4F3585}" type="parTrans" cxnId="{80B91FC6-C8B4-4C3F-A341-1F52F4DE08A3}">
      <dgm:prSet/>
      <dgm:spPr/>
      <dgm:t>
        <a:bodyPr/>
        <a:lstStyle/>
        <a:p>
          <a:endParaRPr lang="en-US"/>
        </a:p>
      </dgm:t>
    </dgm:pt>
    <dgm:pt modelId="{D5E19917-4C01-4E6E-90DC-368A13C2D037}" type="sibTrans" cxnId="{80B91FC6-C8B4-4C3F-A341-1F52F4DE08A3}">
      <dgm:prSet/>
      <dgm:spPr/>
      <dgm:t>
        <a:bodyPr/>
        <a:lstStyle/>
        <a:p>
          <a:endParaRPr lang="en-US"/>
        </a:p>
      </dgm:t>
    </dgm:pt>
    <dgm:pt modelId="{4C4B38C4-5252-4914-B6DC-1F3C444E9271}" type="pres">
      <dgm:prSet presAssocID="{384B9FA8-6757-45A4-AECE-00FFC170C115}" presName="theList" presStyleCnt="0">
        <dgm:presLayoutVars>
          <dgm:dir/>
          <dgm:animLvl val="lvl"/>
          <dgm:resizeHandles val="exact"/>
        </dgm:presLayoutVars>
      </dgm:prSet>
      <dgm:spPr/>
    </dgm:pt>
    <dgm:pt modelId="{6C140FDE-7231-4244-BE39-2C7B0D0BFEFB}" type="pres">
      <dgm:prSet presAssocID="{BF07402E-285C-44AE-896A-00509C8BA9F5}" presName="compNode" presStyleCnt="0"/>
      <dgm:spPr/>
    </dgm:pt>
    <dgm:pt modelId="{08A0C706-91F2-4510-AA4B-0E3FFE41731D}" type="pres">
      <dgm:prSet presAssocID="{BF07402E-285C-44AE-896A-00509C8BA9F5}" presName="aNode" presStyleLbl="bgShp" presStyleIdx="0" presStyleCnt="3" custLinFactNeighborX="-96033" custLinFactNeighborY="-8690"/>
      <dgm:spPr/>
    </dgm:pt>
    <dgm:pt modelId="{A67E568D-BB2D-404A-8E36-D6083034A866}" type="pres">
      <dgm:prSet presAssocID="{BF07402E-285C-44AE-896A-00509C8BA9F5}" presName="textNode" presStyleLbl="bgShp" presStyleIdx="0" presStyleCnt="3"/>
      <dgm:spPr/>
    </dgm:pt>
    <dgm:pt modelId="{E22850C0-817C-4E8D-BE9E-520BD655026B}" type="pres">
      <dgm:prSet presAssocID="{BF07402E-285C-44AE-896A-00509C8BA9F5}" presName="compChildNode" presStyleCnt="0"/>
      <dgm:spPr/>
    </dgm:pt>
    <dgm:pt modelId="{C812356F-2177-425C-B444-DB2DCBBF6319}" type="pres">
      <dgm:prSet presAssocID="{BF07402E-285C-44AE-896A-00509C8BA9F5}" presName="theInnerList" presStyleCnt="0"/>
      <dgm:spPr/>
    </dgm:pt>
    <dgm:pt modelId="{60B76AC7-1DD5-4B29-824B-D21E2874B7ED}" type="pres">
      <dgm:prSet presAssocID="{F1F2C569-4A9E-40F2-90BB-174F63E62B2E}" presName="childNode" presStyleLbl="node1" presStyleIdx="0" presStyleCnt="7">
        <dgm:presLayoutVars>
          <dgm:bulletEnabled val="1"/>
        </dgm:presLayoutVars>
      </dgm:prSet>
      <dgm:spPr/>
    </dgm:pt>
    <dgm:pt modelId="{95172660-6FA8-445C-AD16-F19AB1CB2FE3}" type="pres">
      <dgm:prSet presAssocID="{F1F2C569-4A9E-40F2-90BB-174F63E62B2E}" presName="aSpace2" presStyleCnt="0"/>
      <dgm:spPr/>
    </dgm:pt>
    <dgm:pt modelId="{237CDE95-E2D0-4BF2-98CC-ADC0D23BF461}" type="pres">
      <dgm:prSet presAssocID="{BB1BEFD2-8CDD-43EB-AEFB-29AC3467651C}" presName="childNode" presStyleLbl="node1" presStyleIdx="1" presStyleCnt="7">
        <dgm:presLayoutVars>
          <dgm:bulletEnabled val="1"/>
        </dgm:presLayoutVars>
      </dgm:prSet>
      <dgm:spPr/>
    </dgm:pt>
    <dgm:pt modelId="{FA647799-D467-464A-AF05-0B7D5E854DF9}" type="pres">
      <dgm:prSet presAssocID="{BB1BEFD2-8CDD-43EB-AEFB-29AC3467651C}" presName="aSpace2" presStyleCnt="0"/>
      <dgm:spPr/>
    </dgm:pt>
    <dgm:pt modelId="{5930264C-2A30-43E6-AE11-03179CF7BD52}" type="pres">
      <dgm:prSet presAssocID="{9A4743D3-5AA5-4A69-9F40-5DE2854C76D2}" presName="childNode" presStyleLbl="node1" presStyleIdx="2" presStyleCnt="7">
        <dgm:presLayoutVars>
          <dgm:bulletEnabled val="1"/>
        </dgm:presLayoutVars>
      </dgm:prSet>
      <dgm:spPr/>
    </dgm:pt>
    <dgm:pt modelId="{C8EB1DB4-14D9-4643-8545-977916604AD1}" type="pres">
      <dgm:prSet presAssocID="{BF07402E-285C-44AE-896A-00509C8BA9F5}" presName="aSpace" presStyleCnt="0"/>
      <dgm:spPr/>
    </dgm:pt>
    <dgm:pt modelId="{7B873829-43FC-4C5E-919B-AA6C55AA0495}" type="pres">
      <dgm:prSet presAssocID="{2A42C4DB-AE76-4E0B-8270-14602E276F23}" presName="compNode" presStyleCnt="0"/>
      <dgm:spPr/>
    </dgm:pt>
    <dgm:pt modelId="{BF91DB50-C822-4831-BD9A-D0B1F803685C}" type="pres">
      <dgm:prSet presAssocID="{2A42C4DB-AE76-4E0B-8270-14602E276F23}" presName="aNode" presStyleLbl="bgShp" presStyleIdx="1" presStyleCnt="3"/>
      <dgm:spPr/>
    </dgm:pt>
    <dgm:pt modelId="{1B942486-43D8-40E1-8BAB-12AFBDF831A3}" type="pres">
      <dgm:prSet presAssocID="{2A42C4DB-AE76-4E0B-8270-14602E276F23}" presName="textNode" presStyleLbl="bgShp" presStyleIdx="1" presStyleCnt="3"/>
      <dgm:spPr/>
    </dgm:pt>
    <dgm:pt modelId="{E2533EBB-833A-44F9-97F8-DA6A3EB1D381}" type="pres">
      <dgm:prSet presAssocID="{2A42C4DB-AE76-4E0B-8270-14602E276F23}" presName="compChildNode" presStyleCnt="0"/>
      <dgm:spPr/>
    </dgm:pt>
    <dgm:pt modelId="{168EC994-250B-4B03-9B94-844DE9610173}" type="pres">
      <dgm:prSet presAssocID="{2A42C4DB-AE76-4E0B-8270-14602E276F23}" presName="theInnerList" presStyleCnt="0"/>
      <dgm:spPr/>
    </dgm:pt>
    <dgm:pt modelId="{61AAFE3E-5B9F-4F91-9783-270184597D85}" type="pres">
      <dgm:prSet presAssocID="{6C8D2297-41D2-44F3-94D0-AF3975F51D78}" presName="childNode" presStyleLbl="node1" presStyleIdx="3" presStyleCnt="7">
        <dgm:presLayoutVars>
          <dgm:bulletEnabled val="1"/>
        </dgm:presLayoutVars>
      </dgm:prSet>
      <dgm:spPr/>
    </dgm:pt>
    <dgm:pt modelId="{BE185B56-7A26-4926-9DB3-46136406EBA1}" type="pres">
      <dgm:prSet presAssocID="{6C8D2297-41D2-44F3-94D0-AF3975F51D78}" presName="aSpace2" presStyleCnt="0"/>
      <dgm:spPr/>
    </dgm:pt>
    <dgm:pt modelId="{66B86027-9FB9-4AB0-8620-C1523CEE2013}" type="pres">
      <dgm:prSet presAssocID="{0743060C-2B41-4635-B6E9-DED0D04A0AE0}" presName="childNode" presStyleLbl="node1" presStyleIdx="4" presStyleCnt="7">
        <dgm:presLayoutVars>
          <dgm:bulletEnabled val="1"/>
        </dgm:presLayoutVars>
      </dgm:prSet>
      <dgm:spPr/>
    </dgm:pt>
    <dgm:pt modelId="{E048FCC8-12E2-422E-9088-ACCC305C173C}" type="pres">
      <dgm:prSet presAssocID="{2A42C4DB-AE76-4E0B-8270-14602E276F23}" presName="aSpace" presStyleCnt="0"/>
      <dgm:spPr/>
    </dgm:pt>
    <dgm:pt modelId="{F1BD7CAE-15AF-43C5-821A-5D69A45C1FCD}" type="pres">
      <dgm:prSet presAssocID="{6EF2FA78-D3C5-4006-AE59-0987C2B722D9}" presName="compNode" presStyleCnt="0"/>
      <dgm:spPr/>
    </dgm:pt>
    <dgm:pt modelId="{24460746-3C03-46D9-960F-9F2287F21C53}" type="pres">
      <dgm:prSet presAssocID="{6EF2FA78-D3C5-4006-AE59-0987C2B722D9}" presName="aNode" presStyleLbl="bgShp" presStyleIdx="2" presStyleCnt="3"/>
      <dgm:spPr/>
    </dgm:pt>
    <dgm:pt modelId="{6C27719A-37A6-4D2F-BCEB-A0505A159464}" type="pres">
      <dgm:prSet presAssocID="{6EF2FA78-D3C5-4006-AE59-0987C2B722D9}" presName="textNode" presStyleLbl="bgShp" presStyleIdx="2" presStyleCnt="3"/>
      <dgm:spPr/>
    </dgm:pt>
    <dgm:pt modelId="{3169581D-C9DC-4B73-8669-03F00C053FFB}" type="pres">
      <dgm:prSet presAssocID="{6EF2FA78-D3C5-4006-AE59-0987C2B722D9}" presName="compChildNode" presStyleCnt="0"/>
      <dgm:spPr/>
    </dgm:pt>
    <dgm:pt modelId="{BAF78F6F-4692-4655-9804-A7636A740FB0}" type="pres">
      <dgm:prSet presAssocID="{6EF2FA78-D3C5-4006-AE59-0987C2B722D9}" presName="theInnerList" presStyleCnt="0"/>
      <dgm:spPr/>
    </dgm:pt>
    <dgm:pt modelId="{C50029A9-0871-4328-96B4-EF6FDACECF36}" type="pres">
      <dgm:prSet presAssocID="{9CE4D702-C8FD-45F4-A9CA-3343B210F663}" presName="childNode" presStyleLbl="node1" presStyleIdx="5" presStyleCnt="7">
        <dgm:presLayoutVars>
          <dgm:bulletEnabled val="1"/>
        </dgm:presLayoutVars>
      </dgm:prSet>
      <dgm:spPr/>
    </dgm:pt>
    <dgm:pt modelId="{6C42CABA-91A4-4013-825D-D770C31B8D2D}" type="pres">
      <dgm:prSet presAssocID="{9CE4D702-C8FD-45F4-A9CA-3343B210F663}" presName="aSpace2" presStyleCnt="0"/>
      <dgm:spPr/>
    </dgm:pt>
    <dgm:pt modelId="{938FA5E9-5DC4-4324-9F5F-E92E4694B2C6}" type="pres">
      <dgm:prSet presAssocID="{128410A4-738A-433B-8B77-FB8D78F041A4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1FF9B501-84F9-4CE9-81EF-FDEEB4B4D826}" type="presOf" srcId="{9A4743D3-5AA5-4A69-9F40-5DE2854C76D2}" destId="{5930264C-2A30-43E6-AE11-03179CF7BD52}" srcOrd="0" destOrd="0" presId="urn:microsoft.com/office/officeart/2005/8/layout/lProcess2"/>
    <dgm:cxn modelId="{BFFDFD14-0975-431C-99A7-EBE282D9B265}" srcId="{BF07402E-285C-44AE-896A-00509C8BA9F5}" destId="{9A4743D3-5AA5-4A69-9F40-5DE2854C76D2}" srcOrd="2" destOrd="0" parTransId="{55818A98-510E-41CA-B566-4F5F7F54EC89}" sibTransId="{EB3DE317-F847-4F6B-9B0A-863917374464}"/>
    <dgm:cxn modelId="{F603B128-0256-44AA-B5F9-3DA920205A85}" srcId="{384B9FA8-6757-45A4-AECE-00FFC170C115}" destId="{BF07402E-285C-44AE-896A-00509C8BA9F5}" srcOrd="0" destOrd="0" parTransId="{376BCA92-BC98-42AD-9473-789C100FD9F6}" sibTransId="{EC76F31F-CB7D-41D2-93A3-071D32F3B250}"/>
    <dgm:cxn modelId="{B45B245D-56A0-4D10-B572-E6B554E0174D}" type="presOf" srcId="{9CE4D702-C8FD-45F4-A9CA-3343B210F663}" destId="{C50029A9-0871-4328-96B4-EF6FDACECF36}" srcOrd="0" destOrd="0" presId="urn:microsoft.com/office/officeart/2005/8/layout/lProcess2"/>
    <dgm:cxn modelId="{53A5DE5D-F73D-4FA9-851B-33F7B687A046}" srcId="{6EF2FA78-D3C5-4006-AE59-0987C2B722D9}" destId="{9CE4D702-C8FD-45F4-A9CA-3343B210F663}" srcOrd="0" destOrd="0" parTransId="{4E3FE325-5A01-47CF-B557-C2B83AE6C4D9}" sibTransId="{4496A590-444F-4925-9F77-C0F1DF4D7A0C}"/>
    <dgm:cxn modelId="{1CDA6165-F2BE-4545-88A0-D7C3FB457542}" type="presOf" srcId="{6EF2FA78-D3C5-4006-AE59-0987C2B722D9}" destId="{6C27719A-37A6-4D2F-BCEB-A0505A159464}" srcOrd="1" destOrd="0" presId="urn:microsoft.com/office/officeart/2005/8/layout/lProcess2"/>
    <dgm:cxn modelId="{27564E6A-4D41-4912-87F0-4422CE874DCA}" type="presOf" srcId="{BB1BEFD2-8CDD-43EB-AEFB-29AC3467651C}" destId="{237CDE95-E2D0-4BF2-98CC-ADC0D23BF461}" srcOrd="0" destOrd="0" presId="urn:microsoft.com/office/officeart/2005/8/layout/lProcess2"/>
    <dgm:cxn modelId="{5CB53D6D-5071-4566-BE03-766A801A6D8F}" srcId="{BF07402E-285C-44AE-896A-00509C8BA9F5}" destId="{F1F2C569-4A9E-40F2-90BB-174F63E62B2E}" srcOrd="0" destOrd="0" parTransId="{4BBBEA2C-B72B-4CCE-9599-CCE8645558FE}" sibTransId="{49DE22B0-3D13-4EA6-88E1-D52751CCBC17}"/>
    <dgm:cxn modelId="{73F2114E-D317-47E0-BF23-5C6222383EA2}" type="presOf" srcId="{F1F2C569-4A9E-40F2-90BB-174F63E62B2E}" destId="{60B76AC7-1DD5-4B29-824B-D21E2874B7ED}" srcOrd="0" destOrd="0" presId="urn:microsoft.com/office/officeart/2005/8/layout/lProcess2"/>
    <dgm:cxn modelId="{8147834F-CA2F-4109-9D48-0C2AA417CC91}" type="presOf" srcId="{BF07402E-285C-44AE-896A-00509C8BA9F5}" destId="{08A0C706-91F2-4510-AA4B-0E3FFE41731D}" srcOrd="0" destOrd="0" presId="urn:microsoft.com/office/officeart/2005/8/layout/lProcess2"/>
    <dgm:cxn modelId="{19AFDB6F-18A4-414D-9146-57A4C596A8E8}" srcId="{384B9FA8-6757-45A4-AECE-00FFC170C115}" destId="{6EF2FA78-D3C5-4006-AE59-0987C2B722D9}" srcOrd="2" destOrd="0" parTransId="{752B5F84-B0B1-47AF-8CB0-6F2371D0DBD3}" sibTransId="{AE3470C5-BA4C-4F88-AD55-FFFFC36BD72B}"/>
    <dgm:cxn modelId="{E6721A72-98D7-4DD6-BC81-8632D39D70DB}" type="presOf" srcId="{BF07402E-285C-44AE-896A-00509C8BA9F5}" destId="{A67E568D-BB2D-404A-8E36-D6083034A866}" srcOrd="1" destOrd="0" presId="urn:microsoft.com/office/officeart/2005/8/layout/lProcess2"/>
    <dgm:cxn modelId="{0E8BE57E-4608-4851-B8E9-BE60F259C5E7}" srcId="{BF07402E-285C-44AE-896A-00509C8BA9F5}" destId="{BB1BEFD2-8CDD-43EB-AEFB-29AC3467651C}" srcOrd="1" destOrd="0" parTransId="{9A2303C7-68CF-418B-9973-99D41ACDCE10}" sibTransId="{41B0C2C0-FD29-405F-83E5-A2B59462FE0E}"/>
    <dgm:cxn modelId="{F40C3C8C-6D39-4CF1-93A5-B4E7AF4659CC}" type="presOf" srcId="{2A42C4DB-AE76-4E0B-8270-14602E276F23}" destId="{1B942486-43D8-40E1-8BAB-12AFBDF831A3}" srcOrd="1" destOrd="0" presId="urn:microsoft.com/office/officeart/2005/8/layout/lProcess2"/>
    <dgm:cxn modelId="{187FBF9E-A84A-4204-8397-0F69E4139408}" type="presOf" srcId="{6EF2FA78-D3C5-4006-AE59-0987C2B722D9}" destId="{24460746-3C03-46D9-960F-9F2287F21C53}" srcOrd="0" destOrd="0" presId="urn:microsoft.com/office/officeart/2005/8/layout/lProcess2"/>
    <dgm:cxn modelId="{A969F4B0-EBE5-4BC0-8A82-886339C1613E}" srcId="{384B9FA8-6757-45A4-AECE-00FFC170C115}" destId="{2A42C4DB-AE76-4E0B-8270-14602E276F23}" srcOrd="1" destOrd="0" parTransId="{B997D57D-0748-4B4D-8AC6-7C9E182FB872}" sibTransId="{75F9AEB6-97A1-4461-8D2C-BB94E02BAA89}"/>
    <dgm:cxn modelId="{866F0EB8-76CD-4FD3-B713-8B891E63AFD0}" type="presOf" srcId="{384B9FA8-6757-45A4-AECE-00FFC170C115}" destId="{4C4B38C4-5252-4914-B6DC-1F3C444E9271}" srcOrd="0" destOrd="0" presId="urn:microsoft.com/office/officeart/2005/8/layout/lProcess2"/>
    <dgm:cxn modelId="{1CA568C4-A616-40B9-8D01-8C61ED7B74A5}" type="presOf" srcId="{0743060C-2B41-4635-B6E9-DED0D04A0AE0}" destId="{66B86027-9FB9-4AB0-8620-C1523CEE2013}" srcOrd="0" destOrd="0" presId="urn:microsoft.com/office/officeart/2005/8/layout/lProcess2"/>
    <dgm:cxn modelId="{80B91FC6-C8B4-4C3F-A341-1F52F4DE08A3}" srcId="{6EF2FA78-D3C5-4006-AE59-0987C2B722D9}" destId="{128410A4-738A-433B-8B77-FB8D78F041A4}" srcOrd="1" destOrd="0" parTransId="{138102FD-C47D-4061-9BEE-5829CA4F3585}" sibTransId="{D5E19917-4C01-4E6E-90DC-368A13C2D037}"/>
    <dgm:cxn modelId="{41160CC7-ADB5-4D4F-BDC3-DEE8B7CEBE00}" type="presOf" srcId="{2A42C4DB-AE76-4E0B-8270-14602E276F23}" destId="{BF91DB50-C822-4831-BD9A-D0B1F803685C}" srcOrd="0" destOrd="0" presId="urn:microsoft.com/office/officeart/2005/8/layout/lProcess2"/>
    <dgm:cxn modelId="{F0CF9FCB-3C58-4CAD-A60D-0C019EB6D656}" type="presOf" srcId="{128410A4-738A-433B-8B77-FB8D78F041A4}" destId="{938FA5E9-5DC4-4324-9F5F-E92E4694B2C6}" srcOrd="0" destOrd="0" presId="urn:microsoft.com/office/officeart/2005/8/layout/lProcess2"/>
    <dgm:cxn modelId="{6BBC06D6-2940-4F93-9B8B-BD1DEDAC67B3}" srcId="{2A42C4DB-AE76-4E0B-8270-14602E276F23}" destId="{0743060C-2B41-4635-B6E9-DED0D04A0AE0}" srcOrd="1" destOrd="0" parTransId="{D7624BFD-6F76-4CA5-B733-A242DE962EE1}" sibTransId="{50B9605F-182B-4294-96E4-44D7B7939A04}"/>
    <dgm:cxn modelId="{A45BA5D7-5A92-47C2-97FE-56FE49AAFA1B}" type="presOf" srcId="{6C8D2297-41D2-44F3-94D0-AF3975F51D78}" destId="{61AAFE3E-5B9F-4F91-9783-270184597D85}" srcOrd="0" destOrd="0" presId="urn:microsoft.com/office/officeart/2005/8/layout/lProcess2"/>
    <dgm:cxn modelId="{295187E0-BB69-4116-BB0B-16D3404F857A}" srcId="{2A42C4DB-AE76-4E0B-8270-14602E276F23}" destId="{6C8D2297-41D2-44F3-94D0-AF3975F51D78}" srcOrd="0" destOrd="0" parTransId="{401BA01B-B84D-4C9A-9EAF-EAA38D48DD20}" sibTransId="{EFA8A9E9-CEDF-41F9-AD71-831130E7286A}"/>
    <dgm:cxn modelId="{F04F2A73-2764-44DC-ACDA-F6ED306E64F1}" type="presParOf" srcId="{4C4B38C4-5252-4914-B6DC-1F3C444E9271}" destId="{6C140FDE-7231-4244-BE39-2C7B0D0BFEFB}" srcOrd="0" destOrd="0" presId="urn:microsoft.com/office/officeart/2005/8/layout/lProcess2"/>
    <dgm:cxn modelId="{59CF8D2D-F5E6-47FC-BD21-5EEED352526B}" type="presParOf" srcId="{6C140FDE-7231-4244-BE39-2C7B0D0BFEFB}" destId="{08A0C706-91F2-4510-AA4B-0E3FFE41731D}" srcOrd="0" destOrd="0" presId="urn:microsoft.com/office/officeart/2005/8/layout/lProcess2"/>
    <dgm:cxn modelId="{27CE9F37-560B-40E2-B06C-C6E8CA14CB5F}" type="presParOf" srcId="{6C140FDE-7231-4244-BE39-2C7B0D0BFEFB}" destId="{A67E568D-BB2D-404A-8E36-D6083034A866}" srcOrd="1" destOrd="0" presId="urn:microsoft.com/office/officeart/2005/8/layout/lProcess2"/>
    <dgm:cxn modelId="{6E8D4843-5286-44D9-8424-5E397D0F15C4}" type="presParOf" srcId="{6C140FDE-7231-4244-BE39-2C7B0D0BFEFB}" destId="{E22850C0-817C-4E8D-BE9E-520BD655026B}" srcOrd="2" destOrd="0" presId="urn:microsoft.com/office/officeart/2005/8/layout/lProcess2"/>
    <dgm:cxn modelId="{66986106-2265-4F8E-B51E-57370C161B33}" type="presParOf" srcId="{E22850C0-817C-4E8D-BE9E-520BD655026B}" destId="{C812356F-2177-425C-B444-DB2DCBBF6319}" srcOrd="0" destOrd="0" presId="urn:microsoft.com/office/officeart/2005/8/layout/lProcess2"/>
    <dgm:cxn modelId="{DCEC3584-B5E0-46C8-856A-B433BA3BC6CE}" type="presParOf" srcId="{C812356F-2177-425C-B444-DB2DCBBF6319}" destId="{60B76AC7-1DD5-4B29-824B-D21E2874B7ED}" srcOrd="0" destOrd="0" presId="urn:microsoft.com/office/officeart/2005/8/layout/lProcess2"/>
    <dgm:cxn modelId="{744CD504-1B24-44F6-9BA2-588C11436A76}" type="presParOf" srcId="{C812356F-2177-425C-B444-DB2DCBBF6319}" destId="{95172660-6FA8-445C-AD16-F19AB1CB2FE3}" srcOrd="1" destOrd="0" presId="urn:microsoft.com/office/officeart/2005/8/layout/lProcess2"/>
    <dgm:cxn modelId="{24A45190-AB6F-4BC5-A437-87DD13F3A51A}" type="presParOf" srcId="{C812356F-2177-425C-B444-DB2DCBBF6319}" destId="{237CDE95-E2D0-4BF2-98CC-ADC0D23BF461}" srcOrd="2" destOrd="0" presId="urn:microsoft.com/office/officeart/2005/8/layout/lProcess2"/>
    <dgm:cxn modelId="{40A84342-9C81-4212-B711-85308DEC49B3}" type="presParOf" srcId="{C812356F-2177-425C-B444-DB2DCBBF6319}" destId="{FA647799-D467-464A-AF05-0B7D5E854DF9}" srcOrd="3" destOrd="0" presId="urn:microsoft.com/office/officeart/2005/8/layout/lProcess2"/>
    <dgm:cxn modelId="{60B86F3D-810F-40B1-B6B4-F32FC3AC9843}" type="presParOf" srcId="{C812356F-2177-425C-B444-DB2DCBBF6319}" destId="{5930264C-2A30-43E6-AE11-03179CF7BD52}" srcOrd="4" destOrd="0" presId="urn:microsoft.com/office/officeart/2005/8/layout/lProcess2"/>
    <dgm:cxn modelId="{45337961-E4A0-4F1E-8849-8244E77D2745}" type="presParOf" srcId="{4C4B38C4-5252-4914-B6DC-1F3C444E9271}" destId="{C8EB1DB4-14D9-4643-8545-977916604AD1}" srcOrd="1" destOrd="0" presId="urn:microsoft.com/office/officeart/2005/8/layout/lProcess2"/>
    <dgm:cxn modelId="{9F49E218-76C4-44ED-95CA-C6EBB3FBA75A}" type="presParOf" srcId="{4C4B38C4-5252-4914-B6DC-1F3C444E9271}" destId="{7B873829-43FC-4C5E-919B-AA6C55AA0495}" srcOrd="2" destOrd="0" presId="urn:microsoft.com/office/officeart/2005/8/layout/lProcess2"/>
    <dgm:cxn modelId="{40994619-1AB3-4538-9C1C-16CFEB85FADD}" type="presParOf" srcId="{7B873829-43FC-4C5E-919B-AA6C55AA0495}" destId="{BF91DB50-C822-4831-BD9A-D0B1F803685C}" srcOrd="0" destOrd="0" presId="urn:microsoft.com/office/officeart/2005/8/layout/lProcess2"/>
    <dgm:cxn modelId="{6026B05F-40D3-40A6-9E31-16A1E624873B}" type="presParOf" srcId="{7B873829-43FC-4C5E-919B-AA6C55AA0495}" destId="{1B942486-43D8-40E1-8BAB-12AFBDF831A3}" srcOrd="1" destOrd="0" presId="urn:microsoft.com/office/officeart/2005/8/layout/lProcess2"/>
    <dgm:cxn modelId="{7AC76290-FB12-49E1-A56D-C160497506AE}" type="presParOf" srcId="{7B873829-43FC-4C5E-919B-AA6C55AA0495}" destId="{E2533EBB-833A-44F9-97F8-DA6A3EB1D381}" srcOrd="2" destOrd="0" presId="urn:microsoft.com/office/officeart/2005/8/layout/lProcess2"/>
    <dgm:cxn modelId="{CF09E57D-B46D-4C9E-A51D-D1681C79BEE9}" type="presParOf" srcId="{E2533EBB-833A-44F9-97F8-DA6A3EB1D381}" destId="{168EC994-250B-4B03-9B94-844DE9610173}" srcOrd="0" destOrd="0" presId="urn:microsoft.com/office/officeart/2005/8/layout/lProcess2"/>
    <dgm:cxn modelId="{BD91A511-CF19-45C1-AF92-8049A88FDCCA}" type="presParOf" srcId="{168EC994-250B-4B03-9B94-844DE9610173}" destId="{61AAFE3E-5B9F-4F91-9783-270184597D85}" srcOrd="0" destOrd="0" presId="urn:microsoft.com/office/officeart/2005/8/layout/lProcess2"/>
    <dgm:cxn modelId="{8039E1DD-5A1F-4BA2-82BC-27E2DE840B44}" type="presParOf" srcId="{168EC994-250B-4B03-9B94-844DE9610173}" destId="{BE185B56-7A26-4926-9DB3-46136406EBA1}" srcOrd="1" destOrd="0" presId="urn:microsoft.com/office/officeart/2005/8/layout/lProcess2"/>
    <dgm:cxn modelId="{DB13B8D5-7285-422F-86B1-791B65DC8CC4}" type="presParOf" srcId="{168EC994-250B-4B03-9B94-844DE9610173}" destId="{66B86027-9FB9-4AB0-8620-C1523CEE2013}" srcOrd="2" destOrd="0" presId="urn:microsoft.com/office/officeart/2005/8/layout/lProcess2"/>
    <dgm:cxn modelId="{1F861CD5-088A-467E-9E89-3BA181E76EAA}" type="presParOf" srcId="{4C4B38C4-5252-4914-B6DC-1F3C444E9271}" destId="{E048FCC8-12E2-422E-9088-ACCC305C173C}" srcOrd="3" destOrd="0" presId="urn:microsoft.com/office/officeart/2005/8/layout/lProcess2"/>
    <dgm:cxn modelId="{8C4A247C-5887-4A93-BF40-7ECC33E4E887}" type="presParOf" srcId="{4C4B38C4-5252-4914-B6DC-1F3C444E9271}" destId="{F1BD7CAE-15AF-43C5-821A-5D69A45C1FCD}" srcOrd="4" destOrd="0" presId="urn:microsoft.com/office/officeart/2005/8/layout/lProcess2"/>
    <dgm:cxn modelId="{7D2FE166-4E22-4285-9BAB-1CA4AB61B1EB}" type="presParOf" srcId="{F1BD7CAE-15AF-43C5-821A-5D69A45C1FCD}" destId="{24460746-3C03-46D9-960F-9F2287F21C53}" srcOrd="0" destOrd="0" presId="urn:microsoft.com/office/officeart/2005/8/layout/lProcess2"/>
    <dgm:cxn modelId="{3EC57073-D76C-4BBB-ABC8-D13BC483026E}" type="presParOf" srcId="{F1BD7CAE-15AF-43C5-821A-5D69A45C1FCD}" destId="{6C27719A-37A6-4D2F-BCEB-A0505A159464}" srcOrd="1" destOrd="0" presId="urn:microsoft.com/office/officeart/2005/8/layout/lProcess2"/>
    <dgm:cxn modelId="{10295132-5607-40DA-BC1D-E19526A82AFA}" type="presParOf" srcId="{F1BD7CAE-15AF-43C5-821A-5D69A45C1FCD}" destId="{3169581D-C9DC-4B73-8669-03F00C053FFB}" srcOrd="2" destOrd="0" presId="urn:microsoft.com/office/officeart/2005/8/layout/lProcess2"/>
    <dgm:cxn modelId="{CD2C8626-EF89-4918-B292-D641BE6CD67A}" type="presParOf" srcId="{3169581D-C9DC-4B73-8669-03F00C053FFB}" destId="{BAF78F6F-4692-4655-9804-A7636A740FB0}" srcOrd="0" destOrd="0" presId="urn:microsoft.com/office/officeart/2005/8/layout/lProcess2"/>
    <dgm:cxn modelId="{31114563-28A5-409C-A5C3-83ABD7437AC0}" type="presParOf" srcId="{BAF78F6F-4692-4655-9804-A7636A740FB0}" destId="{C50029A9-0871-4328-96B4-EF6FDACECF36}" srcOrd="0" destOrd="0" presId="urn:microsoft.com/office/officeart/2005/8/layout/lProcess2"/>
    <dgm:cxn modelId="{5D523C9A-2775-4BEE-9F37-D01F6DAC7692}" type="presParOf" srcId="{BAF78F6F-4692-4655-9804-A7636A740FB0}" destId="{6C42CABA-91A4-4013-825D-D770C31B8D2D}" srcOrd="1" destOrd="0" presId="urn:microsoft.com/office/officeart/2005/8/layout/lProcess2"/>
    <dgm:cxn modelId="{1811475B-55A7-4DE5-B9FA-2BCCB95118C7}" type="presParOf" srcId="{BAF78F6F-4692-4655-9804-A7636A740FB0}" destId="{938FA5E9-5DC4-4324-9F5F-E92E4694B2C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4B9FA8-6757-45A4-AECE-00FFC170C115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F07402E-285C-44AE-896A-00509C8BA9F5}">
      <dgm:prSet phldrT="[Text]" phldr="0" custT="1"/>
      <dgm:spPr/>
      <dgm:t>
        <a:bodyPr anchor="ctr"/>
        <a:lstStyle/>
        <a:p>
          <a:r>
            <a:rPr lang="en-US" sz="3800" b="0" dirty="0">
              <a:latin typeface="Lub Dub"/>
            </a:rPr>
            <a:t>6. Response to OAC Questions and/or Concerns</a:t>
          </a:r>
        </a:p>
      </dgm:t>
    </dgm:pt>
    <dgm:pt modelId="{376BCA92-BC98-42AD-9473-789C100FD9F6}" type="parTrans" cxnId="{F603B128-0256-44AA-B5F9-3DA920205A85}">
      <dgm:prSet/>
      <dgm:spPr/>
      <dgm:t>
        <a:bodyPr/>
        <a:lstStyle/>
        <a:p>
          <a:endParaRPr lang="en-US"/>
        </a:p>
      </dgm:t>
    </dgm:pt>
    <dgm:pt modelId="{EC76F31F-CB7D-41D2-93A3-071D32F3B250}" type="sibTrans" cxnId="{F603B128-0256-44AA-B5F9-3DA920205A85}">
      <dgm:prSet/>
      <dgm:spPr/>
      <dgm:t>
        <a:bodyPr/>
        <a:lstStyle/>
        <a:p>
          <a:endParaRPr lang="en-US"/>
        </a:p>
      </dgm:t>
    </dgm:pt>
    <dgm:pt modelId="{F1F2C569-4A9E-40F2-90BB-174F63E62B2E}">
      <dgm:prSet phldrT="[Text]" phldr="0" custT="1"/>
      <dgm:spPr/>
      <dgm:t>
        <a:bodyPr/>
        <a:lstStyle/>
        <a:p>
          <a:r>
            <a:rPr lang="en-US" sz="2400" dirty="0">
              <a:latin typeface="Lub Dub Medium" panose="020B0603030403020204" pitchFamily="34" charset="0"/>
            </a:rPr>
            <a:t>Clear responses to OAC questions or concerns, including how each issue is being addressed</a:t>
          </a:r>
        </a:p>
      </dgm:t>
    </dgm:pt>
    <dgm:pt modelId="{4BBBEA2C-B72B-4CCE-9599-CCE8645558FE}" type="parTrans" cxnId="{5CB53D6D-5071-4566-BE03-766A801A6D8F}">
      <dgm:prSet/>
      <dgm:spPr/>
      <dgm:t>
        <a:bodyPr/>
        <a:lstStyle/>
        <a:p>
          <a:endParaRPr lang="en-US"/>
        </a:p>
      </dgm:t>
    </dgm:pt>
    <dgm:pt modelId="{49DE22B0-3D13-4EA6-88E1-D52751CCBC17}" type="sibTrans" cxnId="{5CB53D6D-5071-4566-BE03-766A801A6D8F}">
      <dgm:prSet/>
      <dgm:spPr/>
      <dgm:t>
        <a:bodyPr/>
        <a:lstStyle/>
        <a:p>
          <a:endParaRPr lang="en-US"/>
        </a:p>
      </dgm:t>
    </dgm:pt>
    <dgm:pt modelId="{BB1BEFD2-8CDD-43EB-AEFB-29AC3467651C}">
      <dgm:prSet phldrT="[Text]" phldr="0" custT="1"/>
      <dgm:spPr/>
      <dgm:t>
        <a:bodyPr/>
        <a:lstStyle/>
        <a:p>
          <a:r>
            <a:rPr lang="en-US" sz="2400" dirty="0">
              <a:latin typeface="Lub Dub Medium" panose="020B0603030403020204" pitchFamily="34" charset="0"/>
            </a:rPr>
            <a:t>Impact </a:t>
          </a:r>
          <a:r>
            <a:rPr lang="en-US" sz="2400">
              <a:latin typeface="Lub Dub Medium" panose="020B0603030403020204" pitchFamily="34" charset="0"/>
            </a:rPr>
            <a:t>on progress</a:t>
          </a:r>
          <a:endParaRPr lang="en-US" sz="2400" dirty="0">
            <a:latin typeface="Lub Dub Medium" panose="020B0603030403020204" pitchFamily="34" charset="0"/>
          </a:endParaRPr>
        </a:p>
      </dgm:t>
    </dgm:pt>
    <dgm:pt modelId="{9A2303C7-68CF-418B-9973-99D41ACDCE10}" type="parTrans" cxnId="{0E8BE57E-4608-4851-B8E9-BE60F259C5E7}">
      <dgm:prSet/>
      <dgm:spPr/>
      <dgm:t>
        <a:bodyPr/>
        <a:lstStyle/>
        <a:p>
          <a:endParaRPr lang="en-US"/>
        </a:p>
      </dgm:t>
    </dgm:pt>
    <dgm:pt modelId="{41B0C2C0-FD29-405F-83E5-A2B59462FE0E}" type="sibTrans" cxnId="{0E8BE57E-4608-4851-B8E9-BE60F259C5E7}">
      <dgm:prSet/>
      <dgm:spPr/>
      <dgm:t>
        <a:bodyPr/>
        <a:lstStyle/>
        <a:p>
          <a:endParaRPr lang="en-US"/>
        </a:p>
      </dgm:t>
    </dgm:pt>
    <dgm:pt modelId="{2A42C4DB-AE76-4E0B-8270-14602E276F23}">
      <dgm:prSet phldrT="[Text]" phldr="0" custT="1"/>
      <dgm:spPr/>
      <dgm:t>
        <a:bodyPr anchor="ctr"/>
        <a:lstStyle/>
        <a:p>
          <a:pPr algn="ctr"/>
          <a:r>
            <a:rPr lang="en-US" sz="4000" b="0" dirty="0">
              <a:latin typeface="Lub Dub" panose="020B0603030403020204"/>
            </a:rPr>
            <a:t>7. Next Steps</a:t>
          </a:r>
        </a:p>
      </dgm:t>
    </dgm:pt>
    <dgm:pt modelId="{B997D57D-0748-4B4D-8AC6-7C9E182FB872}" type="parTrans" cxnId="{A969F4B0-EBE5-4BC0-8A82-886339C1613E}">
      <dgm:prSet/>
      <dgm:spPr/>
      <dgm:t>
        <a:bodyPr/>
        <a:lstStyle/>
        <a:p>
          <a:endParaRPr lang="en-US"/>
        </a:p>
      </dgm:t>
    </dgm:pt>
    <dgm:pt modelId="{75F9AEB6-97A1-4461-8D2C-BB94E02BAA89}" type="sibTrans" cxnId="{A969F4B0-EBE5-4BC0-8A82-886339C1613E}">
      <dgm:prSet/>
      <dgm:spPr/>
      <dgm:t>
        <a:bodyPr/>
        <a:lstStyle/>
        <a:p>
          <a:endParaRPr lang="en-US"/>
        </a:p>
      </dgm:t>
    </dgm:pt>
    <dgm:pt modelId="{6C8D2297-41D2-44F3-94D0-AF3975F51D78}">
      <dgm:prSet phldrT="[Text]" phldr="0" custT="1"/>
      <dgm:spPr/>
      <dgm:t>
        <a:bodyPr/>
        <a:lstStyle/>
        <a:p>
          <a:r>
            <a:rPr lang="en-US" sz="2400" b="0" dirty="0">
              <a:latin typeface="Lub Dub Medium" panose="020B0603030403020204" pitchFamily="34" charset="0"/>
            </a:rPr>
            <a:t>Upcoming milestones and deliverables</a:t>
          </a:r>
        </a:p>
      </dgm:t>
    </dgm:pt>
    <dgm:pt modelId="{401BA01B-B84D-4C9A-9EAF-EAA38D48DD20}" type="parTrans" cxnId="{295187E0-BB69-4116-BB0B-16D3404F857A}">
      <dgm:prSet/>
      <dgm:spPr/>
      <dgm:t>
        <a:bodyPr/>
        <a:lstStyle/>
        <a:p>
          <a:endParaRPr lang="en-US"/>
        </a:p>
      </dgm:t>
    </dgm:pt>
    <dgm:pt modelId="{EFA8A9E9-CEDF-41F9-AD71-831130E7286A}" type="sibTrans" cxnId="{295187E0-BB69-4116-BB0B-16D3404F857A}">
      <dgm:prSet/>
      <dgm:spPr/>
      <dgm:t>
        <a:bodyPr/>
        <a:lstStyle/>
        <a:p>
          <a:endParaRPr lang="en-US"/>
        </a:p>
      </dgm:t>
    </dgm:pt>
    <dgm:pt modelId="{0743060C-2B41-4635-B6E9-DED0D04A0AE0}">
      <dgm:prSet phldrT="[Text]" phldr="0" custT="1"/>
      <dgm:spPr/>
      <dgm:t>
        <a:bodyPr/>
        <a:lstStyle/>
        <a:p>
          <a:r>
            <a:rPr lang="en-US" sz="2400" b="0" dirty="0">
              <a:latin typeface="Lub Dub Medium" panose="020B0603030403020204" pitchFamily="34" charset="0"/>
            </a:rPr>
            <a:t>Planned strategies to accelerate progress</a:t>
          </a:r>
        </a:p>
      </dgm:t>
    </dgm:pt>
    <dgm:pt modelId="{D7624BFD-6F76-4CA5-B733-A242DE962EE1}" type="parTrans" cxnId="{6BBC06D6-2940-4F93-9B8B-BD1DEDAC67B3}">
      <dgm:prSet/>
      <dgm:spPr/>
      <dgm:t>
        <a:bodyPr/>
        <a:lstStyle/>
        <a:p>
          <a:endParaRPr lang="en-US"/>
        </a:p>
      </dgm:t>
    </dgm:pt>
    <dgm:pt modelId="{50B9605F-182B-4294-96E4-44D7B7939A04}" type="sibTrans" cxnId="{6BBC06D6-2940-4F93-9B8B-BD1DEDAC67B3}">
      <dgm:prSet/>
      <dgm:spPr/>
      <dgm:t>
        <a:bodyPr/>
        <a:lstStyle/>
        <a:p>
          <a:endParaRPr lang="en-US"/>
        </a:p>
      </dgm:t>
    </dgm:pt>
    <dgm:pt modelId="{2CCA4D53-9D52-40A1-82DC-68C77786AF4D}">
      <dgm:prSet phldrT="[Text]" phldr="0" custT="1"/>
      <dgm:spPr/>
      <dgm:t>
        <a:bodyPr/>
        <a:lstStyle/>
        <a:p>
          <a:r>
            <a:rPr lang="en-US" sz="2400" dirty="0">
              <a:latin typeface="Lub Dub Medium" panose="020B0603030403020204" pitchFamily="34" charset="0"/>
            </a:rPr>
            <a:t>Support needed from network leadership</a:t>
          </a:r>
          <a:endParaRPr lang="en-US" sz="2400" b="1" dirty="0">
            <a:latin typeface="Lub Dub Medium" panose="020B0603030403020204" pitchFamily="34" charset="0"/>
          </a:endParaRPr>
        </a:p>
      </dgm:t>
    </dgm:pt>
    <dgm:pt modelId="{F60827ED-B0CC-404B-91AB-076EFA51E780}" type="parTrans" cxnId="{10DCB1D7-D36E-4B51-9F23-99F3D294F890}">
      <dgm:prSet/>
      <dgm:spPr/>
      <dgm:t>
        <a:bodyPr/>
        <a:lstStyle/>
        <a:p>
          <a:endParaRPr lang="en-US"/>
        </a:p>
      </dgm:t>
    </dgm:pt>
    <dgm:pt modelId="{8F1CB519-E59C-4531-93FE-431ABC82A7E9}" type="sibTrans" cxnId="{10DCB1D7-D36E-4B51-9F23-99F3D294F890}">
      <dgm:prSet/>
      <dgm:spPr/>
      <dgm:t>
        <a:bodyPr/>
        <a:lstStyle/>
        <a:p>
          <a:endParaRPr lang="en-US"/>
        </a:p>
      </dgm:t>
    </dgm:pt>
    <dgm:pt modelId="{4C4B38C4-5252-4914-B6DC-1F3C444E9271}" type="pres">
      <dgm:prSet presAssocID="{384B9FA8-6757-45A4-AECE-00FFC170C115}" presName="theList" presStyleCnt="0">
        <dgm:presLayoutVars>
          <dgm:dir/>
          <dgm:animLvl val="lvl"/>
          <dgm:resizeHandles val="exact"/>
        </dgm:presLayoutVars>
      </dgm:prSet>
      <dgm:spPr/>
    </dgm:pt>
    <dgm:pt modelId="{6C140FDE-7231-4244-BE39-2C7B0D0BFEFB}" type="pres">
      <dgm:prSet presAssocID="{BF07402E-285C-44AE-896A-00509C8BA9F5}" presName="compNode" presStyleCnt="0"/>
      <dgm:spPr/>
    </dgm:pt>
    <dgm:pt modelId="{08A0C706-91F2-4510-AA4B-0E3FFE41731D}" type="pres">
      <dgm:prSet presAssocID="{BF07402E-285C-44AE-896A-00509C8BA9F5}" presName="aNode" presStyleLbl="bgShp" presStyleIdx="0" presStyleCnt="2" custLinFactNeighborX="-49394" custLinFactNeighborY="2102"/>
      <dgm:spPr/>
    </dgm:pt>
    <dgm:pt modelId="{A67E568D-BB2D-404A-8E36-D6083034A866}" type="pres">
      <dgm:prSet presAssocID="{BF07402E-285C-44AE-896A-00509C8BA9F5}" presName="textNode" presStyleLbl="bgShp" presStyleIdx="0" presStyleCnt="2"/>
      <dgm:spPr/>
    </dgm:pt>
    <dgm:pt modelId="{E22850C0-817C-4E8D-BE9E-520BD655026B}" type="pres">
      <dgm:prSet presAssocID="{BF07402E-285C-44AE-896A-00509C8BA9F5}" presName="compChildNode" presStyleCnt="0"/>
      <dgm:spPr/>
    </dgm:pt>
    <dgm:pt modelId="{C812356F-2177-425C-B444-DB2DCBBF6319}" type="pres">
      <dgm:prSet presAssocID="{BF07402E-285C-44AE-896A-00509C8BA9F5}" presName="theInnerList" presStyleCnt="0"/>
      <dgm:spPr/>
    </dgm:pt>
    <dgm:pt modelId="{60B76AC7-1DD5-4B29-824B-D21E2874B7ED}" type="pres">
      <dgm:prSet presAssocID="{F1F2C569-4A9E-40F2-90BB-174F63E62B2E}" presName="childNode" presStyleLbl="node1" presStyleIdx="0" presStyleCnt="5">
        <dgm:presLayoutVars>
          <dgm:bulletEnabled val="1"/>
        </dgm:presLayoutVars>
      </dgm:prSet>
      <dgm:spPr/>
    </dgm:pt>
    <dgm:pt modelId="{95172660-6FA8-445C-AD16-F19AB1CB2FE3}" type="pres">
      <dgm:prSet presAssocID="{F1F2C569-4A9E-40F2-90BB-174F63E62B2E}" presName="aSpace2" presStyleCnt="0"/>
      <dgm:spPr/>
    </dgm:pt>
    <dgm:pt modelId="{237CDE95-E2D0-4BF2-98CC-ADC0D23BF461}" type="pres">
      <dgm:prSet presAssocID="{BB1BEFD2-8CDD-43EB-AEFB-29AC3467651C}" presName="childNode" presStyleLbl="node1" presStyleIdx="1" presStyleCnt="5">
        <dgm:presLayoutVars>
          <dgm:bulletEnabled val="1"/>
        </dgm:presLayoutVars>
      </dgm:prSet>
      <dgm:spPr/>
    </dgm:pt>
    <dgm:pt modelId="{C8EB1DB4-14D9-4643-8545-977916604AD1}" type="pres">
      <dgm:prSet presAssocID="{BF07402E-285C-44AE-896A-00509C8BA9F5}" presName="aSpace" presStyleCnt="0"/>
      <dgm:spPr/>
    </dgm:pt>
    <dgm:pt modelId="{7B873829-43FC-4C5E-919B-AA6C55AA0495}" type="pres">
      <dgm:prSet presAssocID="{2A42C4DB-AE76-4E0B-8270-14602E276F23}" presName="compNode" presStyleCnt="0"/>
      <dgm:spPr/>
    </dgm:pt>
    <dgm:pt modelId="{BF91DB50-C822-4831-BD9A-D0B1F803685C}" type="pres">
      <dgm:prSet presAssocID="{2A42C4DB-AE76-4E0B-8270-14602E276F23}" presName="aNode" presStyleLbl="bgShp" presStyleIdx="1" presStyleCnt="2"/>
      <dgm:spPr/>
    </dgm:pt>
    <dgm:pt modelId="{1B942486-43D8-40E1-8BAB-12AFBDF831A3}" type="pres">
      <dgm:prSet presAssocID="{2A42C4DB-AE76-4E0B-8270-14602E276F23}" presName="textNode" presStyleLbl="bgShp" presStyleIdx="1" presStyleCnt="2"/>
      <dgm:spPr/>
    </dgm:pt>
    <dgm:pt modelId="{E2533EBB-833A-44F9-97F8-DA6A3EB1D381}" type="pres">
      <dgm:prSet presAssocID="{2A42C4DB-AE76-4E0B-8270-14602E276F23}" presName="compChildNode" presStyleCnt="0"/>
      <dgm:spPr/>
    </dgm:pt>
    <dgm:pt modelId="{168EC994-250B-4B03-9B94-844DE9610173}" type="pres">
      <dgm:prSet presAssocID="{2A42C4DB-AE76-4E0B-8270-14602E276F23}" presName="theInnerList" presStyleCnt="0"/>
      <dgm:spPr/>
    </dgm:pt>
    <dgm:pt modelId="{61AAFE3E-5B9F-4F91-9783-270184597D85}" type="pres">
      <dgm:prSet presAssocID="{6C8D2297-41D2-44F3-94D0-AF3975F51D78}" presName="childNode" presStyleLbl="node1" presStyleIdx="2" presStyleCnt="5">
        <dgm:presLayoutVars>
          <dgm:bulletEnabled val="1"/>
        </dgm:presLayoutVars>
      </dgm:prSet>
      <dgm:spPr/>
    </dgm:pt>
    <dgm:pt modelId="{BE185B56-7A26-4926-9DB3-46136406EBA1}" type="pres">
      <dgm:prSet presAssocID="{6C8D2297-41D2-44F3-94D0-AF3975F51D78}" presName="aSpace2" presStyleCnt="0"/>
      <dgm:spPr/>
    </dgm:pt>
    <dgm:pt modelId="{66B86027-9FB9-4AB0-8620-C1523CEE2013}" type="pres">
      <dgm:prSet presAssocID="{0743060C-2B41-4635-B6E9-DED0D04A0AE0}" presName="childNode" presStyleLbl="node1" presStyleIdx="3" presStyleCnt="5">
        <dgm:presLayoutVars>
          <dgm:bulletEnabled val="1"/>
        </dgm:presLayoutVars>
      </dgm:prSet>
      <dgm:spPr/>
    </dgm:pt>
    <dgm:pt modelId="{38CD4C55-B88D-46E5-A766-F63CB4B4624C}" type="pres">
      <dgm:prSet presAssocID="{0743060C-2B41-4635-B6E9-DED0D04A0AE0}" presName="aSpace2" presStyleCnt="0"/>
      <dgm:spPr/>
    </dgm:pt>
    <dgm:pt modelId="{EC56A6E0-3C68-4215-A83A-AE8227C98B89}" type="pres">
      <dgm:prSet presAssocID="{2CCA4D53-9D52-40A1-82DC-68C77786AF4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5FC5F02-71ED-4083-8ECE-F76F27771E3A}" type="presOf" srcId="{BB1BEFD2-8CDD-43EB-AEFB-29AC3467651C}" destId="{237CDE95-E2D0-4BF2-98CC-ADC0D23BF461}" srcOrd="0" destOrd="0" presId="urn:microsoft.com/office/officeart/2005/8/layout/lProcess2"/>
    <dgm:cxn modelId="{C73DE002-9F84-41EA-8AED-4B01F5877068}" type="presOf" srcId="{2A42C4DB-AE76-4E0B-8270-14602E276F23}" destId="{BF91DB50-C822-4831-BD9A-D0B1F803685C}" srcOrd="0" destOrd="0" presId="urn:microsoft.com/office/officeart/2005/8/layout/lProcess2"/>
    <dgm:cxn modelId="{E9299A28-47AE-4AB3-B2CF-72E6AC585EA4}" type="presOf" srcId="{BF07402E-285C-44AE-896A-00509C8BA9F5}" destId="{A67E568D-BB2D-404A-8E36-D6083034A866}" srcOrd="1" destOrd="0" presId="urn:microsoft.com/office/officeart/2005/8/layout/lProcess2"/>
    <dgm:cxn modelId="{F603B128-0256-44AA-B5F9-3DA920205A85}" srcId="{384B9FA8-6757-45A4-AECE-00FFC170C115}" destId="{BF07402E-285C-44AE-896A-00509C8BA9F5}" srcOrd="0" destOrd="0" parTransId="{376BCA92-BC98-42AD-9473-789C100FD9F6}" sibTransId="{EC76F31F-CB7D-41D2-93A3-071D32F3B250}"/>
    <dgm:cxn modelId="{B33D0B48-5C63-4ADF-8192-7A15A7A993FB}" type="presOf" srcId="{2CCA4D53-9D52-40A1-82DC-68C77786AF4D}" destId="{EC56A6E0-3C68-4215-A83A-AE8227C98B89}" srcOrd="0" destOrd="0" presId="urn:microsoft.com/office/officeart/2005/8/layout/lProcess2"/>
    <dgm:cxn modelId="{5CB53D6D-5071-4566-BE03-766A801A6D8F}" srcId="{BF07402E-285C-44AE-896A-00509C8BA9F5}" destId="{F1F2C569-4A9E-40F2-90BB-174F63E62B2E}" srcOrd="0" destOrd="0" parTransId="{4BBBEA2C-B72B-4CCE-9599-CCE8645558FE}" sibTransId="{49DE22B0-3D13-4EA6-88E1-D52751CCBC17}"/>
    <dgm:cxn modelId="{643B5A73-1867-4468-8E75-93B01336BDED}" type="presOf" srcId="{BF07402E-285C-44AE-896A-00509C8BA9F5}" destId="{08A0C706-91F2-4510-AA4B-0E3FFE41731D}" srcOrd="0" destOrd="0" presId="urn:microsoft.com/office/officeart/2005/8/layout/lProcess2"/>
    <dgm:cxn modelId="{CD990F58-ABA2-4F6A-95BC-C3D78AA11694}" type="presOf" srcId="{2A42C4DB-AE76-4E0B-8270-14602E276F23}" destId="{1B942486-43D8-40E1-8BAB-12AFBDF831A3}" srcOrd="1" destOrd="0" presId="urn:microsoft.com/office/officeart/2005/8/layout/lProcess2"/>
    <dgm:cxn modelId="{EBC27559-2BB1-4410-99FD-1BBDDA930F9C}" type="presOf" srcId="{F1F2C569-4A9E-40F2-90BB-174F63E62B2E}" destId="{60B76AC7-1DD5-4B29-824B-D21E2874B7ED}" srcOrd="0" destOrd="0" presId="urn:microsoft.com/office/officeart/2005/8/layout/lProcess2"/>
    <dgm:cxn modelId="{0E8BE57E-4608-4851-B8E9-BE60F259C5E7}" srcId="{BF07402E-285C-44AE-896A-00509C8BA9F5}" destId="{BB1BEFD2-8CDD-43EB-AEFB-29AC3467651C}" srcOrd="1" destOrd="0" parTransId="{9A2303C7-68CF-418B-9973-99D41ACDCE10}" sibTransId="{41B0C2C0-FD29-405F-83E5-A2B59462FE0E}"/>
    <dgm:cxn modelId="{D6FF1392-B6D8-40BF-9982-5F5AC4D40BDE}" type="presOf" srcId="{0743060C-2B41-4635-B6E9-DED0D04A0AE0}" destId="{66B86027-9FB9-4AB0-8620-C1523CEE2013}" srcOrd="0" destOrd="0" presId="urn:microsoft.com/office/officeart/2005/8/layout/lProcess2"/>
    <dgm:cxn modelId="{A969F4B0-EBE5-4BC0-8A82-886339C1613E}" srcId="{384B9FA8-6757-45A4-AECE-00FFC170C115}" destId="{2A42C4DB-AE76-4E0B-8270-14602E276F23}" srcOrd="1" destOrd="0" parTransId="{B997D57D-0748-4B4D-8AC6-7C9E182FB872}" sibTransId="{75F9AEB6-97A1-4461-8D2C-BB94E02BAA89}"/>
    <dgm:cxn modelId="{866F0EB8-76CD-4FD3-B713-8B891E63AFD0}" type="presOf" srcId="{384B9FA8-6757-45A4-AECE-00FFC170C115}" destId="{4C4B38C4-5252-4914-B6DC-1F3C444E9271}" srcOrd="0" destOrd="0" presId="urn:microsoft.com/office/officeart/2005/8/layout/lProcess2"/>
    <dgm:cxn modelId="{49A047C4-EF47-4197-B92E-7E343A1C30CD}" type="presOf" srcId="{6C8D2297-41D2-44F3-94D0-AF3975F51D78}" destId="{61AAFE3E-5B9F-4F91-9783-270184597D85}" srcOrd="0" destOrd="0" presId="urn:microsoft.com/office/officeart/2005/8/layout/lProcess2"/>
    <dgm:cxn modelId="{6BBC06D6-2940-4F93-9B8B-BD1DEDAC67B3}" srcId="{2A42C4DB-AE76-4E0B-8270-14602E276F23}" destId="{0743060C-2B41-4635-B6E9-DED0D04A0AE0}" srcOrd="1" destOrd="0" parTransId="{D7624BFD-6F76-4CA5-B733-A242DE962EE1}" sibTransId="{50B9605F-182B-4294-96E4-44D7B7939A04}"/>
    <dgm:cxn modelId="{10DCB1D7-D36E-4B51-9F23-99F3D294F890}" srcId="{2A42C4DB-AE76-4E0B-8270-14602E276F23}" destId="{2CCA4D53-9D52-40A1-82DC-68C77786AF4D}" srcOrd="2" destOrd="0" parTransId="{F60827ED-B0CC-404B-91AB-076EFA51E780}" sibTransId="{8F1CB519-E59C-4531-93FE-431ABC82A7E9}"/>
    <dgm:cxn modelId="{295187E0-BB69-4116-BB0B-16D3404F857A}" srcId="{2A42C4DB-AE76-4E0B-8270-14602E276F23}" destId="{6C8D2297-41D2-44F3-94D0-AF3975F51D78}" srcOrd="0" destOrd="0" parTransId="{401BA01B-B84D-4C9A-9EAF-EAA38D48DD20}" sibTransId="{EFA8A9E9-CEDF-41F9-AD71-831130E7286A}"/>
    <dgm:cxn modelId="{6EA142A6-1D28-4D79-8C1A-6947833A4A8D}" type="presParOf" srcId="{4C4B38C4-5252-4914-B6DC-1F3C444E9271}" destId="{6C140FDE-7231-4244-BE39-2C7B0D0BFEFB}" srcOrd="0" destOrd="0" presId="urn:microsoft.com/office/officeart/2005/8/layout/lProcess2"/>
    <dgm:cxn modelId="{051DF770-E0F8-46C9-80BF-A4C199BE3993}" type="presParOf" srcId="{6C140FDE-7231-4244-BE39-2C7B0D0BFEFB}" destId="{08A0C706-91F2-4510-AA4B-0E3FFE41731D}" srcOrd="0" destOrd="0" presId="urn:microsoft.com/office/officeart/2005/8/layout/lProcess2"/>
    <dgm:cxn modelId="{2F968F45-0FA9-4668-B554-577DED1BA5D9}" type="presParOf" srcId="{6C140FDE-7231-4244-BE39-2C7B0D0BFEFB}" destId="{A67E568D-BB2D-404A-8E36-D6083034A866}" srcOrd="1" destOrd="0" presId="urn:microsoft.com/office/officeart/2005/8/layout/lProcess2"/>
    <dgm:cxn modelId="{0686CB5A-7101-456E-85FF-4328E33304EA}" type="presParOf" srcId="{6C140FDE-7231-4244-BE39-2C7B0D0BFEFB}" destId="{E22850C0-817C-4E8D-BE9E-520BD655026B}" srcOrd="2" destOrd="0" presId="urn:microsoft.com/office/officeart/2005/8/layout/lProcess2"/>
    <dgm:cxn modelId="{EEEEF7BF-EC2A-4A2E-B64D-713DF15BA393}" type="presParOf" srcId="{E22850C0-817C-4E8D-BE9E-520BD655026B}" destId="{C812356F-2177-425C-B444-DB2DCBBF6319}" srcOrd="0" destOrd="0" presId="urn:microsoft.com/office/officeart/2005/8/layout/lProcess2"/>
    <dgm:cxn modelId="{57901455-4262-476A-A151-18B8B6341063}" type="presParOf" srcId="{C812356F-2177-425C-B444-DB2DCBBF6319}" destId="{60B76AC7-1DD5-4B29-824B-D21E2874B7ED}" srcOrd="0" destOrd="0" presId="urn:microsoft.com/office/officeart/2005/8/layout/lProcess2"/>
    <dgm:cxn modelId="{D167619A-2FF0-42DF-B132-4B6A5474237D}" type="presParOf" srcId="{C812356F-2177-425C-B444-DB2DCBBF6319}" destId="{95172660-6FA8-445C-AD16-F19AB1CB2FE3}" srcOrd="1" destOrd="0" presId="urn:microsoft.com/office/officeart/2005/8/layout/lProcess2"/>
    <dgm:cxn modelId="{FF3AB525-5DD6-4A00-BDB4-8A57C81F80EA}" type="presParOf" srcId="{C812356F-2177-425C-B444-DB2DCBBF6319}" destId="{237CDE95-E2D0-4BF2-98CC-ADC0D23BF461}" srcOrd="2" destOrd="0" presId="urn:microsoft.com/office/officeart/2005/8/layout/lProcess2"/>
    <dgm:cxn modelId="{670C4A39-E486-42C0-9269-9B9AEBA3A2DE}" type="presParOf" srcId="{4C4B38C4-5252-4914-B6DC-1F3C444E9271}" destId="{C8EB1DB4-14D9-4643-8545-977916604AD1}" srcOrd="1" destOrd="0" presId="urn:microsoft.com/office/officeart/2005/8/layout/lProcess2"/>
    <dgm:cxn modelId="{D6717DD5-1949-447C-9454-E5226DA3A241}" type="presParOf" srcId="{4C4B38C4-5252-4914-B6DC-1F3C444E9271}" destId="{7B873829-43FC-4C5E-919B-AA6C55AA0495}" srcOrd="2" destOrd="0" presId="urn:microsoft.com/office/officeart/2005/8/layout/lProcess2"/>
    <dgm:cxn modelId="{28CACEBA-FD54-44F7-A0E6-A7B2DFE04715}" type="presParOf" srcId="{7B873829-43FC-4C5E-919B-AA6C55AA0495}" destId="{BF91DB50-C822-4831-BD9A-D0B1F803685C}" srcOrd="0" destOrd="0" presId="urn:microsoft.com/office/officeart/2005/8/layout/lProcess2"/>
    <dgm:cxn modelId="{9180B520-A4D4-4E1A-B684-26A439AF232E}" type="presParOf" srcId="{7B873829-43FC-4C5E-919B-AA6C55AA0495}" destId="{1B942486-43D8-40E1-8BAB-12AFBDF831A3}" srcOrd="1" destOrd="0" presId="urn:microsoft.com/office/officeart/2005/8/layout/lProcess2"/>
    <dgm:cxn modelId="{8A966EC7-0986-4A7C-A549-71EE62F9FE1E}" type="presParOf" srcId="{7B873829-43FC-4C5E-919B-AA6C55AA0495}" destId="{E2533EBB-833A-44F9-97F8-DA6A3EB1D381}" srcOrd="2" destOrd="0" presId="urn:microsoft.com/office/officeart/2005/8/layout/lProcess2"/>
    <dgm:cxn modelId="{0F5499B2-E491-4118-8CB0-FC530AFA4AC4}" type="presParOf" srcId="{E2533EBB-833A-44F9-97F8-DA6A3EB1D381}" destId="{168EC994-250B-4B03-9B94-844DE9610173}" srcOrd="0" destOrd="0" presId="urn:microsoft.com/office/officeart/2005/8/layout/lProcess2"/>
    <dgm:cxn modelId="{91558D13-71EC-4E6A-9858-53AE016A10BF}" type="presParOf" srcId="{168EC994-250B-4B03-9B94-844DE9610173}" destId="{61AAFE3E-5B9F-4F91-9783-270184597D85}" srcOrd="0" destOrd="0" presId="urn:microsoft.com/office/officeart/2005/8/layout/lProcess2"/>
    <dgm:cxn modelId="{DDFD75C1-0E9F-45EA-8BB2-3A498A864A53}" type="presParOf" srcId="{168EC994-250B-4B03-9B94-844DE9610173}" destId="{BE185B56-7A26-4926-9DB3-46136406EBA1}" srcOrd="1" destOrd="0" presId="urn:microsoft.com/office/officeart/2005/8/layout/lProcess2"/>
    <dgm:cxn modelId="{2401FFA3-F0EA-4820-BF65-1D9F793D2DC9}" type="presParOf" srcId="{168EC994-250B-4B03-9B94-844DE9610173}" destId="{66B86027-9FB9-4AB0-8620-C1523CEE2013}" srcOrd="2" destOrd="0" presId="urn:microsoft.com/office/officeart/2005/8/layout/lProcess2"/>
    <dgm:cxn modelId="{7E69D135-9662-4A45-A435-F3E731063584}" type="presParOf" srcId="{168EC994-250B-4B03-9B94-844DE9610173}" destId="{38CD4C55-B88D-46E5-A766-F63CB4B4624C}" srcOrd="3" destOrd="0" presId="urn:microsoft.com/office/officeart/2005/8/layout/lProcess2"/>
    <dgm:cxn modelId="{56E0629A-F4C2-4C0B-9D39-A1BAAA49E33F}" type="presParOf" srcId="{168EC994-250B-4B03-9B94-844DE9610173}" destId="{EC56A6E0-3C68-4215-A83A-AE8227C98B8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1BB8D-137E-48CB-98DE-55E9366F062C}">
      <dsp:nvSpPr>
        <dsp:cNvPr id="0" name=""/>
        <dsp:cNvSpPr/>
      </dsp:nvSpPr>
      <dsp:spPr>
        <a:xfrm rot="10800000" flipV="1">
          <a:off x="0" y="111252"/>
          <a:ext cx="10515600" cy="1352076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i="0" kern="1200" cap="all" baseline="0" dirty="0">
              <a:solidFill>
                <a:schemeClr val="tx1"/>
              </a:solidFill>
              <a:latin typeface="Lub Dub" panose="020B0603030403020204" pitchFamily="34" charset="77"/>
              <a:ea typeface="+mj-ea"/>
              <a:cs typeface="+mj-cs"/>
            </a:rPr>
            <a:t>Purpose</a:t>
          </a:r>
        </a:p>
      </dsp:txBody>
      <dsp:txXfrm rot="-10800000">
        <a:off x="0" y="111252"/>
        <a:ext cx="10515600" cy="1352076"/>
      </dsp:txXfrm>
    </dsp:sp>
    <dsp:sp modelId="{A9D8D577-54B5-4CF1-AFFB-CE3F1400635C}">
      <dsp:nvSpPr>
        <dsp:cNvPr id="0" name=""/>
        <dsp:cNvSpPr/>
      </dsp:nvSpPr>
      <dsp:spPr>
        <a:xfrm>
          <a:off x="0" y="1523946"/>
          <a:ext cx="10515600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200" kern="1200" dirty="0">
              <a:latin typeface="Lub Dub Medium" panose="020B0603030403020204" pitchFamily="34" charset="0"/>
            </a:rPr>
            <a:t>   Deliver a </a:t>
          </a:r>
          <a:r>
            <a:rPr lang="en-US" sz="3200" b="1" kern="1200" dirty="0">
              <a:latin typeface="Lub Dub Medium" panose="020B0603030403020204" pitchFamily="34" charset="0"/>
            </a:rPr>
            <a:t>10–12-minute</a:t>
          </a:r>
          <a:r>
            <a:rPr lang="en-US" sz="3200" kern="1200" dirty="0">
              <a:latin typeface="Lub Dub Medium" panose="020B0603030403020204" pitchFamily="34" charset="0"/>
            </a:rPr>
            <a:t> progress‑focused update highlighting overall advancement, key accomplishments, challenges, and strategies to accelerate progress.</a:t>
          </a:r>
          <a:endParaRPr lang="en-US" sz="3200" b="0" i="0" kern="1200" cap="none" baseline="0" dirty="0">
            <a:latin typeface="Lub Dub Medium" panose="020B0603030403020204" pitchFamily="34" charset="0"/>
            <a:ea typeface="+mj-ea"/>
            <a:cs typeface="+mj-cs"/>
          </a:endParaRPr>
        </a:p>
      </dsp:txBody>
      <dsp:txXfrm>
        <a:off x="0" y="1523946"/>
        <a:ext cx="10515600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71DED-6150-45FA-A6BF-C33062A17A94}">
      <dsp:nvSpPr>
        <dsp:cNvPr id="0" name=""/>
        <dsp:cNvSpPr/>
      </dsp:nvSpPr>
      <dsp:spPr>
        <a:xfrm>
          <a:off x="0" y="383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61DAE-D4DB-4BB5-9097-BD93C83A8D41}">
      <dsp:nvSpPr>
        <dsp:cNvPr id="0" name=""/>
        <dsp:cNvSpPr/>
      </dsp:nvSpPr>
      <dsp:spPr>
        <a:xfrm>
          <a:off x="159640" y="119124"/>
          <a:ext cx="290256" cy="2902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E6147-7FFD-48DC-9E7F-88759E9C8841}">
      <dsp:nvSpPr>
        <dsp:cNvPr id="0" name=""/>
        <dsp:cNvSpPr/>
      </dsp:nvSpPr>
      <dsp:spPr>
        <a:xfrm>
          <a:off x="609537" y="383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Progress on Aims (Primary Focus)</a:t>
          </a:r>
        </a:p>
      </dsp:txBody>
      <dsp:txXfrm>
        <a:off x="609537" y="383"/>
        <a:ext cx="9906062" cy="527738"/>
      </dsp:txXfrm>
    </dsp:sp>
    <dsp:sp modelId="{23134901-B848-455B-8D4A-E83E51590CB6}">
      <dsp:nvSpPr>
        <dsp:cNvPr id="0" name=""/>
        <dsp:cNvSpPr/>
      </dsp:nvSpPr>
      <dsp:spPr>
        <a:xfrm>
          <a:off x="0" y="660056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9F40C-2E96-446F-99C5-432A5C381BF8}">
      <dsp:nvSpPr>
        <dsp:cNvPr id="0" name=""/>
        <dsp:cNvSpPr/>
      </dsp:nvSpPr>
      <dsp:spPr>
        <a:xfrm>
          <a:off x="159640" y="778797"/>
          <a:ext cx="290256" cy="2902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A803E-0636-4746-9979-3EC97A2466D7}">
      <dsp:nvSpPr>
        <dsp:cNvPr id="0" name=""/>
        <dsp:cNvSpPr/>
      </dsp:nvSpPr>
      <dsp:spPr>
        <a:xfrm>
          <a:off x="609537" y="660056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Accomplishments</a:t>
          </a:r>
        </a:p>
      </dsp:txBody>
      <dsp:txXfrm>
        <a:off x="609537" y="660056"/>
        <a:ext cx="9906062" cy="527738"/>
      </dsp:txXfrm>
    </dsp:sp>
    <dsp:sp modelId="{5E2F1050-8970-4273-8CC0-154C290B9F0E}">
      <dsp:nvSpPr>
        <dsp:cNvPr id="0" name=""/>
        <dsp:cNvSpPr/>
      </dsp:nvSpPr>
      <dsp:spPr>
        <a:xfrm>
          <a:off x="0" y="1319729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49444-ED53-4F3A-9C76-55ADC058D06A}">
      <dsp:nvSpPr>
        <dsp:cNvPr id="0" name=""/>
        <dsp:cNvSpPr/>
      </dsp:nvSpPr>
      <dsp:spPr>
        <a:xfrm>
          <a:off x="159640" y="1438470"/>
          <a:ext cx="290256" cy="2902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D8047-9D60-4320-B57E-53E30D38EDAC}">
      <dsp:nvSpPr>
        <dsp:cNvPr id="0" name=""/>
        <dsp:cNvSpPr/>
      </dsp:nvSpPr>
      <dsp:spPr>
        <a:xfrm>
          <a:off x="609537" y="1319729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Challenges &amp; Mitigation</a:t>
          </a:r>
        </a:p>
      </dsp:txBody>
      <dsp:txXfrm>
        <a:off x="609537" y="1319729"/>
        <a:ext cx="9906062" cy="527738"/>
      </dsp:txXfrm>
    </dsp:sp>
    <dsp:sp modelId="{91BF5F39-BF93-4331-AB43-0F7FBA672E41}">
      <dsp:nvSpPr>
        <dsp:cNvPr id="0" name=""/>
        <dsp:cNvSpPr/>
      </dsp:nvSpPr>
      <dsp:spPr>
        <a:xfrm>
          <a:off x="0" y="1979401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CC113-DB22-464E-95B6-5E7D27C43007}">
      <dsp:nvSpPr>
        <dsp:cNvPr id="0" name=""/>
        <dsp:cNvSpPr/>
      </dsp:nvSpPr>
      <dsp:spPr>
        <a:xfrm>
          <a:off x="159640" y="2098142"/>
          <a:ext cx="290256" cy="2902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520CE-02D7-4A45-B4E1-7B29698BF947}">
      <dsp:nvSpPr>
        <dsp:cNvPr id="0" name=""/>
        <dsp:cNvSpPr/>
      </dsp:nvSpPr>
      <dsp:spPr>
        <a:xfrm>
          <a:off x="609537" y="1979401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Protocol / Operational Updates</a:t>
          </a:r>
        </a:p>
      </dsp:txBody>
      <dsp:txXfrm>
        <a:off x="609537" y="1979401"/>
        <a:ext cx="9906062" cy="527738"/>
      </dsp:txXfrm>
    </dsp:sp>
    <dsp:sp modelId="{C99263E9-6FA5-4242-9E95-9373A6A2FB9C}">
      <dsp:nvSpPr>
        <dsp:cNvPr id="0" name=""/>
        <dsp:cNvSpPr/>
      </dsp:nvSpPr>
      <dsp:spPr>
        <a:xfrm>
          <a:off x="0" y="2622746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09D8E-1046-4222-9113-68BFC343389F}">
      <dsp:nvSpPr>
        <dsp:cNvPr id="0" name=""/>
        <dsp:cNvSpPr/>
      </dsp:nvSpPr>
      <dsp:spPr>
        <a:xfrm>
          <a:off x="159640" y="2757815"/>
          <a:ext cx="290256" cy="2902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AA1DB-2629-422C-B746-C4CD6F5ECFAA}">
      <dsp:nvSpPr>
        <dsp:cNvPr id="0" name=""/>
        <dsp:cNvSpPr/>
      </dsp:nvSpPr>
      <dsp:spPr>
        <a:xfrm>
          <a:off x="609537" y="2639074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Collaborative Activities</a:t>
          </a:r>
        </a:p>
      </dsp:txBody>
      <dsp:txXfrm>
        <a:off x="609537" y="2639074"/>
        <a:ext cx="9906062" cy="527738"/>
      </dsp:txXfrm>
    </dsp:sp>
    <dsp:sp modelId="{20BB3FF9-0715-4E13-8F0C-9676F686C67B}">
      <dsp:nvSpPr>
        <dsp:cNvPr id="0" name=""/>
        <dsp:cNvSpPr/>
      </dsp:nvSpPr>
      <dsp:spPr>
        <a:xfrm>
          <a:off x="0" y="3298747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55819-FF72-446F-9054-2DCABEBF00FF}">
      <dsp:nvSpPr>
        <dsp:cNvPr id="0" name=""/>
        <dsp:cNvSpPr/>
      </dsp:nvSpPr>
      <dsp:spPr>
        <a:xfrm>
          <a:off x="159640" y="3417488"/>
          <a:ext cx="290256" cy="2902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41627-EBBD-43D7-82BE-5766E0DD503E}">
      <dsp:nvSpPr>
        <dsp:cNvPr id="0" name=""/>
        <dsp:cNvSpPr/>
      </dsp:nvSpPr>
      <dsp:spPr>
        <a:xfrm>
          <a:off x="609537" y="3298747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Response to OAC Questions and/or Concerns</a:t>
          </a:r>
        </a:p>
      </dsp:txBody>
      <dsp:txXfrm>
        <a:off x="609537" y="3298747"/>
        <a:ext cx="9906062" cy="527738"/>
      </dsp:txXfrm>
    </dsp:sp>
    <dsp:sp modelId="{F6AF417D-0FCA-4C91-BEA8-EF69661B79BC}">
      <dsp:nvSpPr>
        <dsp:cNvPr id="0" name=""/>
        <dsp:cNvSpPr/>
      </dsp:nvSpPr>
      <dsp:spPr>
        <a:xfrm>
          <a:off x="0" y="3958420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B85F9-4127-463F-A856-AB3E3CE00B82}">
      <dsp:nvSpPr>
        <dsp:cNvPr id="0" name=""/>
        <dsp:cNvSpPr/>
      </dsp:nvSpPr>
      <dsp:spPr>
        <a:xfrm>
          <a:off x="159640" y="4077161"/>
          <a:ext cx="290256" cy="2902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69D9E-2275-418C-86A6-0D4790566D94}">
      <dsp:nvSpPr>
        <dsp:cNvPr id="0" name=""/>
        <dsp:cNvSpPr/>
      </dsp:nvSpPr>
      <dsp:spPr>
        <a:xfrm>
          <a:off x="609537" y="3958420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Next Steps</a:t>
          </a:r>
        </a:p>
      </dsp:txBody>
      <dsp:txXfrm>
        <a:off x="609537" y="3958420"/>
        <a:ext cx="9906062" cy="527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0C706-91F2-4510-AA4B-0E3FFE41731D}">
      <dsp:nvSpPr>
        <dsp:cNvPr id="0" name=""/>
        <dsp:cNvSpPr/>
      </dsp:nvSpPr>
      <dsp:spPr>
        <a:xfrm>
          <a:off x="0" y="0"/>
          <a:ext cx="528280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>
              <a:latin typeface="Lub Dub"/>
            </a:rPr>
            <a:t>1. Progress on Aims (Primary Focus)</a:t>
          </a:r>
        </a:p>
      </dsp:txBody>
      <dsp:txXfrm>
        <a:off x="0" y="0"/>
        <a:ext cx="5282803" cy="1645920"/>
      </dsp:txXfrm>
    </dsp:sp>
    <dsp:sp modelId="{60B76AC7-1DD5-4B29-824B-D21E2874B7ED}">
      <dsp:nvSpPr>
        <dsp:cNvPr id="0" name=""/>
        <dsp:cNvSpPr/>
      </dsp:nvSpPr>
      <dsp:spPr>
        <a:xfrm>
          <a:off x="533772" y="1646187"/>
          <a:ext cx="4226242" cy="137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Lub Dub Medium" panose="020B0603030403020204" pitchFamily="34" charset="0"/>
            </a:rPr>
            <a:t>Status of each aim based on approved research plan (see suggested “Project Status Report Format” slide)</a:t>
          </a:r>
        </a:p>
      </dsp:txBody>
      <dsp:txXfrm>
        <a:off x="573945" y="1686360"/>
        <a:ext cx="4145896" cy="1291254"/>
      </dsp:txXfrm>
    </dsp:sp>
    <dsp:sp modelId="{237CDE95-E2D0-4BF2-98CC-ADC0D23BF461}">
      <dsp:nvSpPr>
        <dsp:cNvPr id="0" name=""/>
        <dsp:cNvSpPr/>
      </dsp:nvSpPr>
      <dsp:spPr>
        <a:xfrm>
          <a:off x="533772" y="3164056"/>
          <a:ext cx="4226242" cy="9507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Lub Dub Medium" panose="020B0603030403020204" pitchFamily="34" charset="0"/>
            </a:rPr>
            <a:t>Milestones achieved and measurable progress</a:t>
          </a:r>
        </a:p>
      </dsp:txBody>
      <dsp:txXfrm>
        <a:off x="561618" y="3191902"/>
        <a:ext cx="4170550" cy="895051"/>
      </dsp:txXfrm>
    </dsp:sp>
    <dsp:sp modelId="{5930264C-2A30-43E6-AE11-03179CF7BD52}">
      <dsp:nvSpPr>
        <dsp:cNvPr id="0" name=""/>
        <dsp:cNvSpPr/>
      </dsp:nvSpPr>
      <dsp:spPr>
        <a:xfrm>
          <a:off x="533772" y="4261068"/>
          <a:ext cx="4226242" cy="9507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Lub Dub Medium" panose="020B0603030403020204" pitchFamily="34" charset="0"/>
            </a:rPr>
            <a:t>Evidence of advancement (data, outputs, implementation steps)</a:t>
          </a:r>
        </a:p>
      </dsp:txBody>
      <dsp:txXfrm>
        <a:off x="561618" y="4288914"/>
        <a:ext cx="4170550" cy="895051"/>
      </dsp:txXfrm>
    </dsp:sp>
    <dsp:sp modelId="{BF91DB50-C822-4831-BD9A-D0B1F803685C}">
      <dsp:nvSpPr>
        <dsp:cNvPr id="0" name=""/>
        <dsp:cNvSpPr/>
      </dsp:nvSpPr>
      <dsp:spPr>
        <a:xfrm>
          <a:off x="5684505" y="0"/>
          <a:ext cx="528280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Lub Dub" panose="020B0603030403020204"/>
            </a:rPr>
            <a:t>2. Accomplishments and Challenges (for each project)</a:t>
          </a:r>
        </a:p>
      </dsp:txBody>
      <dsp:txXfrm>
        <a:off x="5684505" y="0"/>
        <a:ext cx="5282803" cy="1645920"/>
      </dsp:txXfrm>
    </dsp:sp>
    <dsp:sp modelId="{61AAFE3E-5B9F-4F91-9783-270184597D85}">
      <dsp:nvSpPr>
        <dsp:cNvPr id="0" name=""/>
        <dsp:cNvSpPr/>
      </dsp:nvSpPr>
      <dsp:spPr>
        <a:xfrm>
          <a:off x="6212785" y="1647527"/>
          <a:ext cx="4226242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 dirty="0">
              <a:latin typeface="Lub Dub Medium" panose="020B0603030403020204" pitchFamily="34" charset="0"/>
            </a:rPr>
            <a:t>2-3 major accomplishments</a:t>
          </a:r>
        </a:p>
      </dsp:txBody>
      <dsp:txXfrm>
        <a:off x="6261236" y="1695978"/>
        <a:ext cx="4129340" cy="1557322"/>
      </dsp:txXfrm>
    </dsp:sp>
    <dsp:sp modelId="{6A091CD9-A14F-4258-8402-D458B7918E16}">
      <dsp:nvSpPr>
        <dsp:cNvPr id="0" name=""/>
        <dsp:cNvSpPr/>
      </dsp:nvSpPr>
      <dsp:spPr>
        <a:xfrm>
          <a:off x="6212785" y="3556248"/>
          <a:ext cx="4226242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ub Dub Medium" panose="020B0603030403020204" pitchFamily="34" charset="0"/>
            </a:rPr>
            <a:t>Impact on aims, community engagement, or scientific progress</a:t>
          </a:r>
        </a:p>
      </dsp:txBody>
      <dsp:txXfrm>
        <a:off x="6261236" y="3604699"/>
        <a:ext cx="4129340" cy="1557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0C706-91F2-4510-AA4B-0E3FFE41731D}">
      <dsp:nvSpPr>
        <dsp:cNvPr id="0" name=""/>
        <dsp:cNvSpPr/>
      </dsp:nvSpPr>
      <dsp:spPr>
        <a:xfrm>
          <a:off x="0" y="0"/>
          <a:ext cx="349601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Lub Dub"/>
            </a:rPr>
            <a:t>3. Challenges &amp; Mitigation</a:t>
          </a:r>
        </a:p>
      </dsp:txBody>
      <dsp:txXfrm>
        <a:off x="0" y="0"/>
        <a:ext cx="3496013" cy="1645920"/>
      </dsp:txXfrm>
    </dsp:sp>
    <dsp:sp modelId="{60B76AC7-1DD5-4B29-824B-D21E2874B7ED}">
      <dsp:nvSpPr>
        <dsp:cNvPr id="0" name=""/>
        <dsp:cNvSpPr/>
      </dsp:nvSpPr>
      <dsp:spPr>
        <a:xfrm>
          <a:off x="350945" y="1646388"/>
          <a:ext cx="2796810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ub Dub Medium" panose="020B0603030403020204" pitchFamily="34" charset="0"/>
            </a:rPr>
            <a:t>2-3 significant challenges or roadblocks</a:t>
          </a:r>
        </a:p>
      </dsp:txBody>
      <dsp:txXfrm>
        <a:off x="382514" y="1677957"/>
        <a:ext cx="2733672" cy="1014719"/>
      </dsp:txXfrm>
    </dsp:sp>
    <dsp:sp modelId="{237CDE95-E2D0-4BF2-98CC-ADC0D23BF461}">
      <dsp:nvSpPr>
        <dsp:cNvPr id="0" name=""/>
        <dsp:cNvSpPr/>
      </dsp:nvSpPr>
      <dsp:spPr>
        <a:xfrm>
          <a:off x="350945" y="2890071"/>
          <a:ext cx="2796810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ub Dub Medium" panose="020B0603030403020204" pitchFamily="34" charset="0"/>
            </a:rPr>
            <a:t>Contributing factors</a:t>
          </a:r>
        </a:p>
      </dsp:txBody>
      <dsp:txXfrm>
        <a:off x="382514" y="2921640"/>
        <a:ext cx="2733672" cy="1014719"/>
      </dsp:txXfrm>
    </dsp:sp>
    <dsp:sp modelId="{5930264C-2A30-43E6-AE11-03179CF7BD52}">
      <dsp:nvSpPr>
        <dsp:cNvPr id="0" name=""/>
        <dsp:cNvSpPr/>
      </dsp:nvSpPr>
      <dsp:spPr>
        <a:xfrm>
          <a:off x="350945" y="4133753"/>
          <a:ext cx="2796810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ub Dub Medium" panose="020B0603030403020204" pitchFamily="34" charset="0"/>
            </a:rPr>
            <a:t>Strategies underway to address them</a:t>
          </a:r>
        </a:p>
      </dsp:txBody>
      <dsp:txXfrm>
        <a:off x="382514" y="4165322"/>
        <a:ext cx="2733672" cy="1014719"/>
      </dsp:txXfrm>
    </dsp:sp>
    <dsp:sp modelId="{BF91DB50-C822-4831-BD9A-D0B1F803685C}">
      <dsp:nvSpPr>
        <dsp:cNvPr id="0" name=""/>
        <dsp:cNvSpPr/>
      </dsp:nvSpPr>
      <dsp:spPr>
        <a:xfrm>
          <a:off x="3759559" y="0"/>
          <a:ext cx="349601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Lub Dub" panose="020B0603030403020204"/>
            </a:rPr>
            <a:t>4. Protocol Updates (if applicable)</a:t>
          </a:r>
        </a:p>
      </dsp:txBody>
      <dsp:txXfrm>
        <a:off x="3759559" y="0"/>
        <a:ext cx="3496013" cy="1645920"/>
      </dsp:txXfrm>
    </dsp:sp>
    <dsp:sp modelId="{61AAFE3E-5B9F-4F91-9783-270184597D85}">
      <dsp:nvSpPr>
        <dsp:cNvPr id="0" name=""/>
        <dsp:cNvSpPr/>
      </dsp:nvSpPr>
      <dsp:spPr>
        <a:xfrm>
          <a:off x="4109160" y="1647527"/>
          <a:ext cx="2796810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Lub Dub Medium" panose="020B0603030403020204" pitchFamily="34" charset="0"/>
            </a:rPr>
            <a:t>Recent changes and rationale</a:t>
          </a:r>
        </a:p>
      </dsp:txBody>
      <dsp:txXfrm>
        <a:off x="4157611" y="1695978"/>
        <a:ext cx="2699908" cy="1557322"/>
      </dsp:txXfrm>
    </dsp:sp>
    <dsp:sp modelId="{66B86027-9FB9-4AB0-8620-C1523CEE2013}">
      <dsp:nvSpPr>
        <dsp:cNvPr id="0" name=""/>
        <dsp:cNvSpPr/>
      </dsp:nvSpPr>
      <dsp:spPr>
        <a:xfrm>
          <a:off x="4109160" y="3556248"/>
          <a:ext cx="2796810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Lub Dub Medium" panose="020B0603030403020204" pitchFamily="34" charset="0"/>
            </a:rPr>
            <a:t>Expected impact on workflow or outcomes</a:t>
          </a:r>
        </a:p>
      </dsp:txBody>
      <dsp:txXfrm>
        <a:off x="4157611" y="3604699"/>
        <a:ext cx="2699908" cy="1557322"/>
      </dsp:txXfrm>
    </dsp:sp>
    <dsp:sp modelId="{24460746-3C03-46D9-960F-9F2287F21C53}">
      <dsp:nvSpPr>
        <dsp:cNvPr id="0" name=""/>
        <dsp:cNvSpPr/>
      </dsp:nvSpPr>
      <dsp:spPr>
        <a:xfrm>
          <a:off x="7517773" y="0"/>
          <a:ext cx="349601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Lub Dub" panose="020B0603030403020204"/>
            </a:rPr>
            <a:t>5. Collaborative Activities</a:t>
          </a:r>
        </a:p>
      </dsp:txBody>
      <dsp:txXfrm>
        <a:off x="7517773" y="0"/>
        <a:ext cx="3496013" cy="1645920"/>
      </dsp:txXfrm>
    </dsp:sp>
    <dsp:sp modelId="{C50029A9-0871-4328-96B4-EF6FDACECF36}">
      <dsp:nvSpPr>
        <dsp:cNvPr id="0" name=""/>
        <dsp:cNvSpPr/>
      </dsp:nvSpPr>
      <dsp:spPr>
        <a:xfrm>
          <a:off x="7867375" y="1647527"/>
          <a:ext cx="2796810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Lub Dub Medium" panose="020B0603030403020204" pitchFamily="34" charset="0"/>
            </a:rPr>
            <a:t>Active collaborations within HERN or </a:t>
          </a:r>
          <a:r>
            <a:rPr lang="en-US" sz="2300" b="0" kern="1200">
              <a:latin typeface="Lub Dub Medium" panose="020B0603030403020204" pitchFamily="34" charset="0"/>
            </a:rPr>
            <a:t>across institutions</a:t>
          </a:r>
          <a:endParaRPr lang="en-US" sz="2300" b="0" kern="1200" dirty="0">
            <a:latin typeface="Lub Dub Medium" panose="020B0603030403020204" pitchFamily="34" charset="0"/>
          </a:endParaRPr>
        </a:p>
      </dsp:txBody>
      <dsp:txXfrm>
        <a:off x="7915826" y="1695978"/>
        <a:ext cx="2699908" cy="1557322"/>
      </dsp:txXfrm>
    </dsp:sp>
    <dsp:sp modelId="{938FA5E9-5DC4-4324-9F5F-E92E4694B2C6}">
      <dsp:nvSpPr>
        <dsp:cNvPr id="0" name=""/>
        <dsp:cNvSpPr/>
      </dsp:nvSpPr>
      <dsp:spPr>
        <a:xfrm>
          <a:off x="7867375" y="3556248"/>
          <a:ext cx="2796810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Lub Dub Medium" panose="020B0603030403020204" pitchFamily="34" charset="0"/>
            </a:rPr>
            <a:t>Goals, progress, and shared resources</a:t>
          </a:r>
        </a:p>
      </dsp:txBody>
      <dsp:txXfrm>
        <a:off x="7915826" y="3604699"/>
        <a:ext cx="2699908" cy="15573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0C706-91F2-4510-AA4B-0E3FFE41731D}">
      <dsp:nvSpPr>
        <dsp:cNvPr id="0" name=""/>
        <dsp:cNvSpPr/>
      </dsp:nvSpPr>
      <dsp:spPr>
        <a:xfrm>
          <a:off x="0" y="0"/>
          <a:ext cx="528280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>
              <a:latin typeface="Lub Dub"/>
            </a:rPr>
            <a:t>6. Response to OAC Questions and/or Concerns</a:t>
          </a:r>
        </a:p>
      </dsp:txBody>
      <dsp:txXfrm>
        <a:off x="0" y="0"/>
        <a:ext cx="5282803" cy="1645920"/>
      </dsp:txXfrm>
    </dsp:sp>
    <dsp:sp modelId="{60B76AC7-1DD5-4B29-824B-D21E2874B7ED}">
      <dsp:nvSpPr>
        <dsp:cNvPr id="0" name=""/>
        <dsp:cNvSpPr/>
      </dsp:nvSpPr>
      <dsp:spPr>
        <a:xfrm>
          <a:off x="533772" y="1647527"/>
          <a:ext cx="4226242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ub Dub Medium" panose="020B0603030403020204" pitchFamily="34" charset="0"/>
            </a:rPr>
            <a:t>Clear responses to OAC questions or concerns, including how each issue is being addressed</a:t>
          </a:r>
        </a:p>
      </dsp:txBody>
      <dsp:txXfrm>
        <a:off x="582223" y="1695978"/>
        <a:ext cx="4129340" cy="1557322"/>
      </dsp:txXfrm>
    </dsp:sp>
    <dsp:sp modelId="{237CDE95-E2D0-4BF2-98CC-ADC0D23BF461}">
      <dsp:nvSpPr>
        <dsp:cNvPr id="0" name=""/>
        <dsp:cNvSpPr/>
      </dsp:nvSpPr>
      <dsp:spPr>
        <a:xfrm>
          <a:off x="533772" y="3556248"/>
          <a:ext cx="4226242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ub Dub Medium" panose="020B0603030403020204" pitchFamily="34" charset="0"/>
            </a:rPr>
            <a:t>Impact </a:t>
          </a:r>
          <a:r>
            <a:rPr lang="en-US" sz="2400" kern="1200">
              <a:latin typeface="Lub Dub Medium" panose="020B0603030403020204" pitchFamily="34" charset="0"/>
            </a:rPr>
            <a:t>on progress</a:t>
          </a:r>
          <a:endParaRPr lang="en-US" sz="2400" kern="1200" dirty="0">
            <a:latin typeface="Lub Dub Medium" panose="020B0603030403020204" pitchFamily="34" charset="0"/>
          </a:endParaRPr>
        </a:p>
      </dsp:txBody>
      <dsp:txXfrm>
        <a:off x="582223" y="3604699"/>
        <a:ext cx="4129340" cy="1557322"/>
      </dsp:txXfrm>
    </dsp:sp>
    <dsp:sp modelId="{BF91DB50-C822-4831-BD9A-D0B1F803685C}">
      <dsp:nvSpPr>
        <dsp:cNvPr id="0" name=""/>
        <dsp:cNvSpPr/>
      </dsp:nvSpPr>
      <dsp:spPr>
        <a:xfrm>
          <a:off x="5684505" y="0"/>
          <a:ext cx="528280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>
              <a:latin typeface="Lub Dub" panose="020B0603030403020204"/>
            </a:rPr>
            <a:t>7. Next Steps</a:t>
          </a:r>
        </a:p>
      </dsp:txBody>
      <dsp:txXfrm>
        <a:off x="5684505" y="0"/>
        <a:ext cx="5282803" cy="1645920"/>
      </dsp:txXfrm>
    </dsp:sp>
    <dsp:sp modelId="{61AAFE3E-5B9F-4F91-9783-270184597D85}">
      <dsp:nvSpPr>
        <dsp:cNvPr id="0" name=""/>
        <dsp:cNvSpPr/>
      </dsp:nvSpPr>
      <dsp:spPr>
        <a:xfrm>
          <a:off x="6212785" y="1646388"/>
          <a:ext cx="4226242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Lub Dub Medium" panose="020B0603030403020204" pitchFamily="34" charset="0"/>
            </a:rPr>
            <a:t>Upcoming milestones and deliverables</a:t>
          </a:r>
        </a:p>
      </dsp:txBody>
      <dsp:txXfrm>
        <a:off x="6244354" y="1677957"/>
        <a:ext cx="4163104" cy="1014719"/>
      </dsp:txXfrm>
    </dsp:sp>
    <dsp:sp modelId="{66B86027-9FB9-4AB0-8620-C1523CEE2013}">
      <dsp:nvSpPr>
        <dsp:cNvPr id="0" name=""/>
        <dsp:cNvSpPr/>
      </dsp:nvSpPr>
      <dsp:spPr>
        <a:xfrm>
          <a:off x="6212785" y="2890071"/>
          <a:ext cx="4226242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Lub Dub Medium" panose="020B0603030403020204" pitchFamily="34" charset="0"/>
            </a:rPr>
            <a:t>Planned strategies to accelerate progress</a:t>
          </a:r>
        </a:p>
      </dsp:txBody>
      <dsp:txXfrm>
        <a:off x="6244354" y="2921640"/>
        <a:ext cx="4163104" cy="1014719"/>
      </dsp:txXfrm>
    </dsp:sp>
    <dsp:sp modelId="{EC56A6E0-3C68-4215-A83A-AE8227C98B89}">
      <dsp:nvSpPr>
        <dsp:cNvPr id="0" name=""/>
        <dsp:cNvSpPr/>
      </dsp:nvSpPr>
      <dsp:spPr>
        <a:xfrm>
          <a:off x="6212785" y="4133753"/>
          <a:ext cx="4226242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ub Dub Medium" panose="020B0603030403020204" pitchFamily="34" charset="0"/>
            </a:rPr>
            <a:t>Support needed from network leadership</a:t>
          </a:r>
          <a:endParaRPr lang="en-US" sz="2400" b="1" kern="1200" dirty="0">
            <a:latin typeface="Lub Dub Medium" panose="020B0603030403020204" pitchFamily="34" charset="0"/>
          </a:endParaRPr>
        </a:p>
      </dsp:txBody>
      <dsp:txXfrm>
        <a:off x="6244354" y="4165322"/>
        <a:ext cx="4163104" cy="1014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A0918C-8E56-31E7-2877-0782A92547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5BFA7-9C25-76B7-09CE-70A4018335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53D12-C45A-4D90-87AB-C56244B28341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BC247-5DF7-2990-3DB3-0A198E1B99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69543-6C68-7BBF-AE25-27D604CEE3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451FD-E855-45C1-B534-C50B9D746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49BB0E-4FBC-3646-922E-B3EE5123099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37E5D83-AD5B-4D48-B55A-D6E9EDB1B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0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D4968-51C0-3F6E-DD51-7168AC0A4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ABEF4-83F1-5998-94A4-B49DEBB75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32DB7-4AD4-C0FC-A8CD-A8C167A7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="0" i="0" u="none" dirty="0">
              <a:solidFill>
                <a:srgbClr val="FF2600"/>
              </a:solidFill>
              <a:highlight>
                <a:srgbClr val="FF26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3133B-7141-7B66-A642-22C4A4ADF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492ED-502A-9C56-C4BB-5766D6C27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166A3-30AE-19B1-6BB3-975BBAE00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8299D5-E72D-0543-0798-954BAE6DA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="0" i="0" u="none" dirty="0">
              <a:solidFill>
                <a:srgbClr val="FF2600"/>
              </a:solidFill>
              <a:highlight>
                <a:srgbClr val="FF26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D332D-47E1-B9D6-5794-03BB75761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2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20AE0-7E13-E800-213A-B2F32F730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8664A4-FE64-8461-C615-D3ED4ACCD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6A67B-DAF0-528D-1274-70CE2ED95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="0" i="0" u="none" dirty="0">
              <a:solidFill>
                <a:srgbClr val="FF2600"/>
              </a:solidFill>
              <a:highlight>
                <a:srgbClr val="FF26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80512-EBBB-F025-BAF6-EA01B356D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9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88F00-20AA-1FE1-0107-BBAA4121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D739E0-2F89-CFE1-379E-2E0E80E74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6E732D-9249-FD03-757D-129941ED9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the icon for overall project status that is most appropriate and place it next to the “Overall Project Status” text. Delete the other two icons.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A677D-D54D-3993-FB4E-E3F820D7E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5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9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59" y="1122363"/>
            <a:ext cx="7291551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359" y="3602038"/>
            <a:ext cx="729155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3327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316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4267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2982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2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4609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4609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1723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2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0176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218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546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16381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3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46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46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50227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3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85676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3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90179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52823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0981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31352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528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528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65746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84367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3505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6445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71188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4778"/>
            <a:ext cx="5119688" cy="4635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64778"/>
            <a:ext cx="5119687" cy="4635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23125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622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2286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1517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1808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021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70692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8560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493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038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0375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4341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8650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794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914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DC020-9C31-2F45-A263-4A06588A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777580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6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86700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DC020-9C31-2F45-A263-4A06588A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7449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4865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121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2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2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9242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7110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7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528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23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7" r:id="rId3"/>
    <p:sldLayoutId id="2147483688" r:id="rId4"/>
    <p:sldLayoutId id="2147483718" r:id="rId5"/>
    <p:sldLayoutId id="214748372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orient="horz" pos="879" userDrawn="1">
          <p15:clr>
            <a:srgbClr val="F26B43"/>
          </p15:clr>
        </p15:guide>
        <p15:guide id="3" orient="horz" pos="229" userDrawn="1">
          <p15:clr>
            <a:srgbClr val="F26B43"/>
          </p15:clr>
        </p15:guide>
        <p15:guide id="4" orient="horz" pos="4125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pos="254" userDrawn="1">
          <p15:clr>
            <a:srgbClr val="F26B43"/>
          </p15:clr>
        </p15:guide>
        <p15:guide id="9" pos="3753" userDrawn="1">
          <p15:clr>
            <a:srgbClr val="F26B43"/>
          </p15:clr>
        </p15:guide>
        <p15:guide id="10" pos="39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5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6486"/>
            <a:ext cx="10515600" cy="448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10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51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6231"/>
            <a:ext cx="10515600" cy="446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bg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00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049"/>
            <a:ext cx="10515600" cy="452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05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93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0872"/>
            <a:ext cx="10515600" cy="519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6108"/>
          <a:stretch/>
        </p:blipFill>
        <p:spPr>
          <a:xfrm>
            <a:off x="168275" y="130766"/>
            <a:ext cx="588094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7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47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11419853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0577" y="5892521"/>
            <a:ext cx="1339850" cy="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54B9B-7278-FBAF-862F-097D924B6FFF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23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orient="horz" pos="879" userDrawn="1">
          <p15:clr>
            <a:srgbClr val="F26B43"/>
          </p15:clr>
        </p15:guide>
        <p15:guide id="3" orient="horz" pos="229" userDrawn="1">
          <p15:clr>
            <a:srgbClr val="F26B43"/>
          </p15:clr>
        </p15:guide>
        <p15:guide id="4" orient="horz" pos="4125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pos="254" userDrawn="1">
          <p15:clr>
            <a:srgbClr val="F26B43"/>
          </p15:clr>
        </p15:guide>
        <p15:guide id="9" pos="3753" userDrawn="1">
          <p15:clr>
            <a:srgbClr val="F26B43"/>
          </p15:clr>
        </p15:guide>
        <p15:guide id="10" pos="39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gicawards@heart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43745B-E762-BE73-6C79-966BAAB2677D}"/>
              </a:ext>
            </a:extLst>
          </p:cNvPr>
          <p:cNvSpPr/>
          <p:nvPr/>
        </p:nvSpPr>
        <p:spPr>
          <a:xfrm>
            <a:off x="316991" y="265176"/>
            <a:ext cx="11558016" cy="633679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772" y="384048"/>
            <a:ext cx="10066455" cy="4426895"/>
          </a:xfrm>
        </p:spPr>
        <p:txBody>
          <a:bodyPr anchor="b">
            <a:normAutofit/>
          </a:bodyPr>
          <a:lstStyle/>
          <a:p>
            <a:pPr marL="12700" eaLnBrk="0" fontAlgn="base" hangingPunct="0">
              <a:spcBef>
                <a:spcPts val="0"/>
              </a:spcBef>
            </a:pPr>
            <a:r>
              <a:rPr lang="en-US" sz="6600" cap="none" dirty="0">
                <a:latin typeface="Lub Dub Medium" panose="020B0603030403020204" pitchFamily="34" charset="0"/>
              </a:rPr>
              <a:t>HERN Update - Presentation Summary </a:t>
            </a:r>
            <a:br>
              <a:rPr lang="en-US" sz="8800" dirty="0"/>
            </a:br>
            <a:endParaRPr lang="en-US" sz="8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8985D-2A80-781F-A9CD-A65922485131}"/>
              </a:ext>
            </a:extLst>
          </p:cNvPr>
          <p:cNvSpPr txBox="1"/>
          <p:nvPr/>
        </p:nvSpPr>
        <p:spPr>
          <a:xfrm>
            <a:off x="9171432" y="5652438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&lt;Insert Institutional Logo Here&gt;</a:t>
            </a:r>
          </a:p>
        </p:txBody>
      </p:sp>
    </p:spTree>
    <p:extLst>
      <p:ext uri="{BB962C8B-B14F-4D97-AF65-F5344CB8AC3E}">
        <p14:creationId xmlns:p14="http://schemas.microsoft.com/office/powerpoint/2010/main" val="25024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B01BF8C8-6260-F56A-D56C-07C409DCE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528466"/>
              </p:ext>
            </p:extLst>
          </p:nvPr>
        </p:nvGraphicFramePr>
        <p:xfrm>
          <a:off x="838200" y="909336"/>
          <a:ext cx="10515600" cy="448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730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5CB8-6587-454F-90DC-A0A224D4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51" y="301752"/>
            <a:ext cx="10881360" cy="101498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Lub Dub"/>
              </a:rPr>
              <a:t>Presentation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1C9B2-E08E-489A-99C4-807FAE2D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316736"/>
            <a:ext cx="10881359" cy="50330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b="1" u="sng" cap="none" dirty="0">
                <a:latin typeface="Lub Dub Medium" panose="020B0603030403020204" pitchFamily="34" charset="0"/>
              </a:rPr>
              <a:t>Time Limit:</a:t>
            </a:r>
            <a:r>
              <a:rPr lang="en-US" sz="3000" b="1" cap="none" dirty="0">
                <a:latin typeface="Lub Dub Medium" panose="020B0603030403020204" pitchFamily="34" charset="0"/>
              </a:rPr>
              <a:t> </a:t>
            </a:r>
            <a:r>
              <a:rPr lang="en-US" sz="3000" cap="none" dirty="0">
                <a:solidFill>
                  <a:srgbClr val="000000"/>
                </a:solidFill>
                <a:latin typeface="Lub Dub Medium" panose="020B0603030403020204" pitchFamily="34" charset="0"/>
              </a:rPr>
              <a:t>10-12 minutes (or refer to your specific Network Manager’s instructions) per Coordinating Center and per Project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3000" b="1" cap="none" dirty="0">
              <a:solidFill>
                <a:srgbClr val="000000"/>
              </a:solidFill>
              <a:latin typeface="Lub Dub Medium" panose="020B0603030403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b="1" u="sng" cap="none" dirty="0">
                <a:latin typeface="Lub Dub Medium" panose="020B0603030403020204" pitchFamily="34" charset="0"/>
              </a:rPr>
              <a:t>Focus:</a:t>
            </a:r>
            <a:r>
              <a:rPr lang="en-US" sz="3000" b="1" cap="none" dirty="0">
                <a:latin typeface="Lub Dub Medium" panose="020B0603030403020204" pitchFamily="34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Lub Dub Medium" panose="020B0603030403020204" pitchFamily="34" charset="0"/>
              </a:rPr>
              <a:t>P</a:t>
            </a:r>
            <a:r>
              <a:rPr lang="en-US" sz="3000" cap="none" dirty="0">
                <a:solidFill>
                  <a:srgbClr val="000000"/>
                </a:solidFill>
                <a:latin typeface="Lub Dub Medium" panose="020B0603030403020204" pitchFamily="34" charset="0"/>
              </a:rPr>
              <a:t>rogress since last meeting/year, not restating proposed aims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3000" cap="none" dirty="0">
              <a:solidFill>
                <a:srgbClr val="000000"/>
              </a:solidFill>
              <a:latin typeface="Lub Dub Medium" panose="020B0603030403020204" pitchFamily="34" charset="0"/>
            </a:endParaRPr>
          </a:p>
          <a:p>
            <a:pPr marL="635" marR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b="1" u="sng" cap="none" dirty="0">
                <a:latin typeface="Lub Dub Medium" panose="020B0603030403020204" pitchFamily="34" charset="0"/>
              </a:rPr>
              <a:t>Format:</a:t>
            </a:r>
            <a:r>
              <a:rPr lang="en-US" sz="3000" b="1" cap="none" dirty="0">
                <a:latin typeface="Lub Dub Medium" panose="020B0603030403020204" pitchFamily="34" charset="0"/>
              </a:rPr>
              <a:t> </a:t>
            </a:r>
            <a:r>
              <a:rPr lang="en-US" sz="3000" cap="none" dirty="0">
                <a:solidFill>
                  <a:srgbClr val="000000"/>
                </a:solidFill>
                <a:latin typeface="Lub Dub Medium" panose="020B0603030403020204" pitchFamily="34" charset="0"/>
              </a:rPr>
              <a:t>Consistent slide structure across all presenters. The use of institutional slide deck formats is highly encouraged. </a:t>
            </a:r>
          </a:p>
        </p:txBody>
      </p:sp>
    </p:spTree>
    <p:extLst>
      <p:ext uri="{BB962C8B-B14F-4D97-AF65-F5344CB8AC3E}">
        <p14:creationId xmlns:p14="http://schemas.microsoft.com/office/powerpoint/2010/main" val="14024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01168"/>
            <a:ext cx="10881360" cy="1014984"/>
          </a:xfrm>
        </p:spPr>
        <p:txBody>
          <a:bodyPr anchor="b"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Lub Dub"/>
              </a:rPr>
              <a:t>Key Content Areas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D6D57E6D-F63A-F830-BB29-11EB5C7EB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915232"/>
              </p:ext>
            </p:extLst>
          </p:nvPr>
        </p:nvGraphicFramePr>
        <p:xfrm>
          <a:off x="838200" y="1453896"/>
          <a:ext cx="10515600" cy="448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44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04A08-520A-FA9D-8ABD-A2F56A6D7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65661D-B588-7798-0812-025DA43C4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158208"/>
              </p:ext>
            </p:extLst>
          </p:nvPr>
        </p:nvGraphicFramePr>
        <p:xfrm>
          <a:off x="609600" y="685800"/>
          <a:ext cx="10972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93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2EE7A-BEE2-5168-3422-0A7121E6C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F7EE43E-3E71-ECB8-C98A-1085D588F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734694"/>
              </p:ext>
            </p:extLst>
          </p:nvPr>
        </p:nvGraphicFramePr>
        <p:xfrm>
          <a:off x="588434" y="685800"/>
          <a:ext cx="1101513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793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992E6-5AC9-F112-DB73-C56546CD1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2F5A56-47A2-5BF0-7A9C-7A9B772B0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848482"/>
              </p:ext>
            </p:extLst>
          </p:nvPr>
        </p:nvGraphicFramePr>
        <p:xfrm>
          <a:off x="609600" y="685800"/>
          <a:ext cx="10972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129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F617F-C566-AAB5-4EA0-D4FF4B433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323E-DE09-8775-7E43-70DD6001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51" y="301752"/>
            <a:ext cx="10881360" cy="101498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Lub Dub"/>
              </a:rPr>
              <a:t>(Suggested) Project Status Report Format</a:t>
            </a:r>
          </a:p>
        </p:txBody>
      </p:sp>
      <p:sp>
        <p:nvSpPr>
          <p:cNvPr id="6" name="Google Shape;977;p52">
            <a:extLst>
              <a:ext uri="{FF2B5EF4-FFF2-40B4-BE49-F238E27FC236}">
                <a16:creationId xmlns:a16="http://schemas.microsoft.com/office/drawing/2014/main" id="{17146096-971B-95F1-22C5-76B579E8444A}"/>
              </a:ext>
            </a:extLst>
          </p:cNvPr>
          <p:cNvSpPr txBox="1"/>
          <p:nvPr/>
        </p:nvSpPr>
        <p:spPr>
          <a:xfrm flipH="1">
            <a:off x="276894" y="1386206"/>
            <a:ext cx="10272000" cy="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" sz="2400" b="1" kern="0" dirty="0">
                <a:latin typeface="Lub Dub Medium" panose="020B0603030403020204" pitchFamily="34" charset="0"/>
                <a:ea typeface="Raleway"/>
                <a:cs typeface="Raleway"/>
                <a:sym typeface="Raleway"/>
              </a:rPr>
              <a:t>Overall Project Status:</a:t>
            </a:r>
            <a:endParaRPr sz="2400" b="1" kern="0" dirty="0">
              <a:latin typeface="Lub Dub Medium" panose="020B0603030403020204" pitchFamily="34" charset="0"/>
              <a:ea typeface="Raleway"/>
              <a:cs typeface="Raleway"/>
              <a:sym typeface="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5BF3BE-DDB6-3C01-06C8-B65E94F81AAF}"/>
              </a:ext>
            </a:extLst>
          </p:cNvPr>
          <p:cNvGrpSpPr/>
          <p:nvPr/>
        </p:nvGrpSpPr>
        <p:grpSpPr>
          <a:xfrm>
            <a:off x="3725008" y="1307980"/>
            <a:ext cx="2470757" cy="801915"/>
            <a:chOff x="2954882" y="1116043"/>
            <a:chExt cx="1853068" cy="6014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8DEBB9-BFF1-5BF7-E7B5-2FE9646AA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4882" y="1116043"/>
              <a:ext cx="601436" cy="601436"/>
            </a:xfrm>
            <a:prstGeom prst="rect">
              <a:avLst/>
            </a:prstGeom>
          </p:spPr>
        </p:pic>
        <p:sp>
          <p:nvSpPr>
            <p:cNvPr id="9" name="Google Shape;939;p50">
              <a:extLst>
                <a:ext uri="{FF2B5EF4-FFF2-40B4-BE49-F238E27FC236}">
                  <a16:creationId xmlns:a16="http://schemas.microsoft.com/office/drawing/2014/main" id="{1409DC4B-B724-F300-BE5F-D4A2EA790613}"/>
                </a:ext>
              </a:extLst>
            </p:cNvPr>
            <p:cNvSpPr txBox="1"/>
            <p:nvPr/>
          </p:nvSpPr>
          <p:spPr>
            <a:xfrm>
              <a:off x="3556318" y="1249100"/>
              <a:ext cx="1251632" cy="44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b="1" kern="0" dirty="0">
                  <a:solidFill>
                    <a:srgbClr val="00B050"/>
                  </a:solidFill>
                  <a:latin typeface="Raleway"/>
                  <a:ea typeface="Raleway"/>
                  <a:cs typeface="Raleway"/>
                  <a:sym typeface="Raleway"/>
                </a:rPr>
                <a:t>On Track</a:t>
              </a:r>
              <a:endParaRPr sz="1867" b="1" kern="0" dirty="0">
                <a:solidFill>
                  <a:srgbClr val="00B05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AB4AC7-855B-6398-92AE-52D67DA8A941}"/>
              </a:ext>
            </a:extLst>
          </p:cNvPr>
          <p:cNvGrpSpPr/>
          <p:nvPr/>
        </p:nvGrpSpPr>
        <p:grpSpPr>
          <a:xfrm>
            <a:off x="5863158" y="1346690"/>
            <a:ext cx="3433415" cy="801916"/>
            <a:chOff x="4918976" y="368003"/>
            <a:chExt cx="2575061" cy="6014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27371E-2860-4FC7-E8B5-FDE3F50E7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8976" y="368003"/>
              <a:ext cx="601437" cy="601437"/>
            </a:xfrm>
            <a:prstGeom prst="rect">
              <a:avLst/>
            </a:prstGeom>
          </p:spPr>
        </p:pic>
        <p:sp>
          <p:nvSpPr>
            <p:cNvPr id="12" name="Google Shape;939;p50">
              <a:extLst>
                <a:ext uri="{FF2B5EF4-FFF2-40B4-BE49-F238E27FC236}">
                  <a16:creationId xmlns:a16="http://schemas.microsoft.com/office/drawing/2014/main" id="{EEFED30E-FB94-1A76-C6A3-5BCDCDF20B5E}"/>
                </a:ext>
              </a:extLst>
            </p:cNvPr>
            <p:cNvSpPr txBox="1"/>
            <p:nvPr/>
          </p:nvSpPr>
          <p:spPr>
            <a:xfrm>
              <a:off x="5536741" y="506675"/>
              <a:ext cx="1957296" cy="44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b="1" kern="0" dirty="0">
                  <a:solidFill>
                    <a:srgbClr val="C00000"/>
                  </a:solidFill>
                  <a:latin typeface="Raleway"/>
                  <a:ea typeface="Raleway"/>
                  <a:cs typeface="Raleway"/>
                  <a:sym typeface="Raleway"/>
                </a:rPr>
                <a:t>Roadblock/Overage</a:t>
              </a:r>
              <a:endParaRPr sz="1867" b="1" kern="0" dirty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0DF171-4301-98FA-C6C4-7B0B2E3AFEF9}"/>
              </a:ext>
            </a:extLst>
          </p:cNvPr>
          <p:cNvGrpSpPr/>
          <p:nvPr/>
        </p:nvGrpSpPr>
        <p:grpSpPr>
          <a:xfrm>
            <a:off x="9472363" y="1330312"/>
            <a:ext cx="2622372" cy="801915"/>
            <a:chOff x="4613636" y="214039"/>
            <a:chExt cx="1966779" cy="60143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E89F05-F049-6705-4BA1-ACF2828DE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3636" y="214039"/>
              <a:ext cx="601436" cy="601436"/>
            </a:xfrm>
            <a:prstGeom prst="rect">
              <a:avLst/>
            </a:prstGeom>
          </p:spPr>
        </p:pic>
        <p:sp>
          <p:nvSpPr>
            <p:cNvPr id="15" name="Google Shape;939;p50">
              <a:extLst>
                <a:ext uri="{FF2B5EF4-FFF2-40B4-BE49-F238E27FC236}">
                  <a16:creationId xmlns:a16="http://schemas.microsoft.com/office/drawing/2014/main" id="{89E72800-6659-4E6A-33E8-80962C410256}"/>
                </a:ext>
              </a:extLst>
            </p:cNvPr>
            <p:cNvSpPr txBox="1"/>
            <p:nvPr/>
          </p:nvSpPr>
          <p:spPr>
            <a:xfrm>
              <a:off x="5198744" y="361350"/>
              <a:ext cx="1381671" cy="44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b="1" kern="0" dirty="0">
                  <a:solidFill>
                    <a:srgbClr val="F8980C"/>
                  </a:solidFill>
                  <a:latin typeface="Raleway"/>
                  <a:ea typeface="Raleway"/>
                  <a:cs typeface="Raleway"/>
                  <a:sym typeface="Raleway"/>
                </a:rPr>
                <a:t>Potential Risk/Delays</a:t>
              </a:r>
              <a:endParaRPr sz="1867" b="1" kern="0" dirty="0">
                <a:solidFill>
                  <a:srgbClr val="F8980C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48D829D-8E5A-CDBB-BA3A-CB902FD7E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89874"/>
              </p:ext>
            </p:extLst>
          </p:nvPr>
        </p:nvGraphicFramePr>
        <p:xfrm>
          <a:off x="696468" y="2358597"/>
          <a:ext cx="10799064" cy="36324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99532">
                  <a:extLst>
                    <a:ext uri="{9D8B030D-6E8A-4147-A177-3AD203B41FA5}">
                      <a16:colId xmlns:a16="http://schemas.microsoft.com/office/drawing/2014/main" val="3538755843"/>
                    </a:ext>
                  </a:extLst>
                </a:gridCol>
                <a:gridCol w="5399532">
                  <a:extLst>
                    <a:ext uri="{9D8B030D-6E8A-4147-A177-3AD203B41FA5}">
                      <a16:colId xmlns:a16="http://schemas.microsoft.com/office/drawing/2014/main" val="3620336740"/>
                    </a:ext>
                  </a:extLst>
                </a:gridCol>
              </a:tblGrid>
              <a:tr h="713787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Lub Dub" panose="020B0603030403020204"/>
                        </a:rPr>
                        <a:t>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Lub Dub" panose="020B0603030403020204"/>
                        </a:rPr>
                        <a:t>Milestones &amp; Accomplishments</a:t>
                      </a:r>
                    </a:p>
                    <a:p>
                      <a:endParaRPr lang="en-US" sz="1200" b="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44705387"/>
                  </a:ext>
                </a:extLst>
              </a:tr>
              <a:tr h="2870487">
                <a:tc>
                  <a:txBody>
                    <a:bodyPr/>
                    <a:lstStyle/>
                    <a:p>
                      <a:r>
                        <a:rPr lang="en-US" dirty="0">
                          <a:latin typeface="Lub Dub Medium" panose="020B0603030403020204" pitchFamily="34" charset="0"/>
                        </a:rPr>
                        <a:t>Enter information about overall status and highlights, including any roadblocks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b Dub Medium" panose="020B0603030403020204" pitchFamily="34" charset="0"/>
                        </a:rPr>
                        <a:t>Enter project milestones 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64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86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3136392"/>
            <a:ext cx="10792968" cy="33429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cap="all" dirty="0">
                <a:latin typeface="Lub Dub" panose="020B0603030403020204"/>
              </a:rPr>
              <a:t>Questions?</a:t>
            </a:r>
            <a:br>
              <a:rPr lang="en-US" sz="4800" cap="all" dirty="0">
                <a:latin typeface="Lub Dub" panose="020B0603030403020204"/>
              </a:rPr>
            </a:br>
            <a:br>
              <a:rPr lang="en-US" sz="4800" cap="all" dirty="0">
                <a:latin typeface="Lub Dub" panose="020B0603030403020204"/>
              </a:rPr>
            </a:br>
            <a:r>
              <a:rPr lang="en-US" sz="4800" cap="all" dirty="0">
                <a:latin typeface="Lub Dub" panose="020B0603030403020204"/>
              </a:rPr>
              <a:t>For more info:</a:t>
            </a:r>
            <a:br>
              <a:rPr lang="en-US" sz="4800" cap="all" dirty="0">
                <a:latin typeface="Lub Dub" panose="020B0603030403020204"/>
              </a:rPr>
            </a:br>
            <a:r>
              <a:rPr lang="en-US" sz="4800" cap="all" dirty="0">
                <a:latin typeface="Lub Dub" panose="020B0603030403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Strategicawards@heart.org</a:t>
            </a:r>
            <a:r>
              <a:rPr lang="en-US" sz="4800" cap="all" dirty="0">
                <a:latin typeface="Lub Dub" panose="020B0603030403020204"/>
              </a:rPr>
              <a:t> </a:t>
            </a:r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DD8F20C3-EB29-725B-52F6-27342E104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5739" y="-445897"/>
            <a:ext cx="4351338" cy="4351338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16ED2C2-8340-0A53-8DDE-7E0009F8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HA titles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C10E2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F1A27221-7F26-445B-90E3-C591518C03CB}"/>
    </a:ext>
  </a:extLst>
</a:theme>
</file>

<file path=ppt/theme/theme2.xml><?xml version="1.0" encoding="utf-8"?>
<a:theme xmlns:a="http://schemas.openxmlformats.org/drawingml/2006/main" name="AHA text 01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D24FEFDB-7C40-4987-BD69-9E97CBA4744C}"/>
    </a:ext>
  </a:extLst>
</a:theme>
</file>

<file path=ppt/theme/theme3.xml><?xml version="1.0" encoding="utf-8"?>
<a:theme xmlns:a="http://schemas.openxmlformats.org/drawingml/2006/main" name="AHA text 02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6C9B2B35-9402-426B-A45C-5FA9525071C8}"/>
    </a:ext>
  </a:extLst>
</a:theme>
</file>

<file path=ppt/theme/theme4.xml><?xml version="1.0" encoding="utf-8"?>
<a:theme xmlns:a="http://schemas.openxmlformats.org/drawingml/2006/main" name="AHA text 03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4189D487-5652-4ED4-8677-C6A360EC9140}"/>
    </a:ext>
  </a:extLst>
</a:theme>
</file>

<file path=ppt/theme/theme5.xml><?xml version="1.0" encoding="utf-8"?>
<a:theme xmlns:a="http://schemas.openxmlformats.org/drawingml/2006/main" name="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E4553F09-4ADF-4ACE-A4D3-FDC055BD7D01}"/>
    </a:ext>
  </a:extLst>
</a:theme>
</file>

<file path=ppt/theme/theme6.xml><?xml version="1.0" encoding="utf-8"?>
<a:theme xmlns:a="http://schemas.openxmlformats.org/drawingml/2006/main" name="1_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2A76BDD4-2A9D-4A55-BE3C-50D829B22DB2}"/>
    </a:ext>
  </a:extLst>
</a:theme>
</file>

<file path=ppt/theme/theme7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8DF61C1164547A8EB6BDF01DE2F0B" ma:contentTypeVersion="34" ma:contentTypeDescription="Create a new document." ma:contentTypeScope="" ma:versionID="e7319fdcedf72bac802572156bdbc47b">
  <xsd:schema xmlns:xsd="http://www.w3.org/2001/XMLSchema" xmlns:xs="http://www.w3.org/2001/XMLSchema" xmlns:p="http://schemas.microsoft.com/office/2006/metadata/properties" xmlns:ns2="78037a7d-fd1a-4270-bbfc-87b485c7ab3a" xmlns:ns3="http://schemas.microsoft.com/sharepoint/v4" xmlns:ns4="64940433-79d5-41bc-a35f-464b2f72126e" targetNamespace="http://schemas.microsoft.com/office/2006/metadata/properties" ma:root="true" ma:fieldsID="8e8a7b12ad0e498c9ea806373cb8f6b5" ns2:_="" ns3:_="" ns4:_="">
    <xsd:import namespace="78037a7d-fd1a-4270-bbfc-87b485c7ab3a"/>
    <xsd:import namespace="http://schemas.microsoft.com/sharepoint/v4"/>
    <xsd:import namespace="64940433-79d5-41bc-a35f-464b2f7212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4:Description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37a7d-fd1a-4270-bbfc-87b485c7ab3a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8" nillable="true" ma:displayName="Sharing Hint Hash" ma:internalName="SharingHintHash" ma:readOnly="true">
      <xsd:simpleType>
        <xsd:restriction base="dms:Text"/>
      </xsd:simple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0433-79d5-41bc-a35f-464b2f72126e" elementFormDefault="qualified">
    <xsd:import namespace="http://schemas.microsoft.com/office/2006/documentManagement/types"/>
    <xsd:import namespace="http://schemas.microsoft.com/office/infopath/2007/PartnerControls"/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4f22ede-e726-4d3d-b195-8dfd25ae0d91" ContentTypeId="0x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Description0 xmlns="64940433-79d5-41bc-a35f-464b2f72126e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CE967-0FC6-4A45-B394-ADF2FA04E646}">
  <ds:schemaRefs>
    <ds:schemaRef ds:uri="64940433-79d5-41bc-a35f-464b2f72126e"/>
    <ds:schemaRef ds:uri="78037a7d-fd1a-4270-bbfc-87b485c7ab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EDB0317-E6D9-49E3-8177-0DA8F54868A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0EEB463-A4E7-4941-98A7-D9A46CFB50CE}">
  <ds:schemaRefs>
    <ds:schemaRef ds:uri="64940433-79d5-41bc-a35f-464b2f72126e"/>
    <ds:schemaRef ds:uri="78037a7d-fd1a-4270-bbfc-87b485c7ab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85B829D-F04C-4CB5-98D2-BE4A0FB47F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AHA Corporate Presentation Template 2018</Template>
  <TotalTime>5049</TotalTime>
  <Words>382</Words>
  <Application>Microsoft Office PowerPoint</Application>
  <PresentationFormat>Widescreen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Lub Dub</vt:lpstr>
      <vt:lpstr>Lub Dub Medium</vt:lpstr>
      <vt:lpstr>Raleway</vt:lpstr>
      <vt:lpstr>AHA titles</vt:lpstr>
      <vt:lpstr>AHA text 01</vt:lpstr>
      <vt:lpstr>AHA text 02</vt:lpstr>
      <vt:lpstr>AHA text 03</vt:lpstr>
      <vt:lpstr>AHA text 04</vt:lpstr>
      <vt:lpstr>1_AHA text 04</vt:lpstr>
      <vt:lpstr>Office 2013 - 2022 Theme</vt:lpstr>
      <vt:lpstr>HERN Update - Presentation Summary  </vt:lpstr>
      <vt:lpstr>PowerPoint Presentation</vt:lpstr>
      <vt:lpstr>Presentation Requirements</vt:lpstr>
      <vt:lpstr>Key Content Areas</vt:lpstr>
      <vt:lpstr>PowerPoint Presentation</vt:lpstr>
      <vt:lpstr>PowerPoint Presentation</vt:lpstr>
      <vt:lpstr>PowerPoint Presentation</vt:lpstr>
      <vt:lpstr>(Suggested) Project Status Report Format</vt:lpstr>
      <vt:lpstr>Questions?  For more info: Strategicawards@heart.org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Grants Renewal Webinar</dc:title>
  <dc:creator>Nicole Burpo</dc:creator>
  <cp:lastModifiedBy>Layla Zonouzy</cp:lastModifiedBy>
  <cp:revision>10</cp:revision>
  <cp:lastPrinted>2019-01-30T15:23:06Z</cp:lastPrinted>
  <dcterms:created xsi:type="dcterms:W3CDTF">2018-10-02T13:47:01Z</dcterms:created>
  <dcterms:modified xsi:type="dcterms:W3CDTF">2026-03-12T16:44:57Z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0x01010037C8DF61C1164547A8EB6BDF01DE2F0B</vt:lpwstr>
  </property>
</Properties>
</file>