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 id="2147483939" r:id="rId2"/>
    <p:sldMasterId id="2147483943" r:id="rId3"/>
  </p:sldMasterIdLst>
  <p:notesMasterIdLst>
    <p:notesMasterId r:id="rId20"/>
  </p:notesMasterIdLst>
  <p:handoutMasterIdLst>
    <p:handoutMasterId r:id="rId21"/>
  </p:handoutMasterIdLst>
  <p:sldIdLst>
    <p:sldId id="256" r:id="rId4"/>
    <p:sldId id="2427" r:id="rId5"/>
    <p:sldId id="2421" r:id="rId6"/>
    <p:sldId id="2116" r:id="rId7"/>
    <p:sldId id="2118" r:id="rId8"/>
    <p:sldId id="278" r:id="rId9"/>
    <p:sldId id="290" r:id="rId10"/>
    <p:sldId id="300" r:id="rId11"/>
    <p:sldId id="302" r:id="rId12"/>
    <p:sldId id="304" r:id="rId13"/>
    <p:sldId id="301" r:id="rId14"/>
    <p:sldId id="299" r:id="rId15"/>
    <p:sldId id="2121" r:id="rId16"/>
    <p:sldId id="2366" r:id="rId17"/>
    <p:sldId id="2452" r:id="rId18"/>
    <p:sldId id="339" r:id="rId19"/>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1D4F91"/>
    <a:srgbClr val="828383"/>
    <a:srgbClr val="005BBB"/>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427" autoAdjust="0"/>
    <p:restoredTop sz="78403" autoAdjust="0"/>
  </p:normalViewPr>
  <p:slideViewPr>
    <p:cSldViewPr snapToGrid="0" snapToObjects="1">
      <p:cViewPr varScale="1">
        <p:scale>
          <a:sx n="59" d="100"/>
          <a:sy n="59" d="100"/>
        </p:scale>
        <p:origin x="1184" y="56"/>
      </p:cViewPr>
      <p:guideLst>
        <p:guide orient="horz" pos="2160"/>
        <p:guide pos="3840"/>
      </p:guideLst>
    </p:cSldViewPr>
  </p:slideViewPr>
  <p:outlineViewPr>
    <p:cViewPr>
      <p:scale>
        <a:sx n="33" d="100"/>
        <a:sy n="33" d="100"/>
      </p:scale>
      <p:origin x="0" y="-6064"/>
    </p:cViewPr>
  </p:outlineViewPr>
  <p:notesTextViewPr>
    <p:cViewPr>
      <p:scale>
        <a:sx n="40" d="100"/>
        <a:sy n="40" d="100"/>
      </p:scale>
      <p:origin x="0" y="0"/>
    </p:cViewPr>
  </p:notesTextViewPr>
  <p:sorterViewPr>
    <p:cViewPr>
      <p:scale>
        <a:sx n="66" d="100"/>
        <a:sy n="66" d="100"/>
      </p:scale>
      <p:origin x="0" y="0"/>
    </p:cViewPr>
  </p:sorterViewPr>
  <p:notesViewPr>
    <p:cSldViewPr snapToGrid="0" snapToObjects="1">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12/7/2020</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12/7/2020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F31CD-6F68-4046-AD08-F915493AF749}" type="slidenum">
              <a:rPr lang="en-US" smtClean="0"/>
              <a:t>1</a:t>
            </a:fld>
            <a:endParaRPr lang="en-US"/>
          </a:p>
        </p:txBody>
      </p:sp>
    </p:spTree>
    <p:extLst>
      <p:ext uri="{BB962C8B-B14F-4D97-AF65-F5344CB8AC3E}">
        <p14:creationId xmlns:p14="http://schemas.microsoft.com/office/powerpoint/2010/main" val="1823651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FB23B66-45C1-4EE7-B4A6-847285FCE133}" type="slidenum">
              <a:rPr lang="en-US" altLang="en-US"/>
              <a:pPr/>
              <a:t>2</a:t>
            </a:fld>
            <a:endParaRPr lang="en-US" altLang="en-US"/>
          </a:p>
        </p:txBody>
      </p:sp>
      <p:sp>
        <p:nvSpPr>
          <p:cNvPr id="4097" name="Rectangle 1"/>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4880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20713" rtl="0" eaLnBrk="0" fontAlgn="base" latinLnBrk="0" hangingPunct="0">
              <a:lnSpc>
                <a:spcPct val="100000"/>
              </a:lnSpc>
              <a:spcBef>
                <a:spcPct val="0"/>
              </a:spcBef>
              <a:spcAft>
                <a:spcPct val="0"/>
              </a:spcAft>
              <a:buClrTx/>
              <a:buSzTx/>
              <a:buFontTx/>
              <a:buNone/>
              <a:tabLst/>
              <a:defRPr/>
            </a:pPr>
            <a:fld id="{7B1CAA9D-C5F0-314A-AC61-1B24BE5CE87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620713"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31389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F31CD-6F68-4046-AD08-F915493AF749}" type="slidenum">
              <a:rPr lang="en-US" smtClean="0"/>
              <a:t>16</a:t>
            </a:fld>
            <a:endParaRPr lang="en-US"/>
          </a:p>
        </p:txBody>
      </p:sp>
    </p:spTree>
    <p:extLst>
      <p:ext uri="{BB962C8B-B14F-4D97-AF65-F5344CB8AC3E}">
        <p14:creationId xmlns:p14="http://schemas.microsoft.com/office/powerpoint/2010/main" val="3408949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A3A091-CAB8-584B-B8E7-A6DD7F0B17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5"/>
          <p:cNvSpPr>
            <a:spLocks noGrp="1"/>
          </p:cNvSpPr>
          <p:nvPr>
            <p:ph type="body" sz="quarter" idx="10" hasCustomPrompt="1"/>
          </p:nvPr>
        </p:nvSpPr>
        <p:spPr>
          <a:xfrm>
            <a:off x="658368" y="3852961"/>
            <a:ext cx="6638544" cy="982602"/>
          </a:xfrm>
          <a:prstGeom prst="rect">
            <a:avLst/>
          </a:prstGeom>
        </p:spPr>
        <p:txBody>
          <a:bodyPr lIns="0">
            <a:normAutofit/>
          </a:bodyPr>
          <a:lstStyle>
            <a:lvl1pPr marL="0" indent="0">
              <a:spcBef>
                <a:spcPts val="0"/>
              </a:spcBef>
              <a:buNone/>
              <a:defRPr sz="32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658368" y="1362840"/>
            <a:ext cx="6638544" cy="2386584"/>
          </a:xfrm>
          <a:prstGeom prst="rect">
            <a:avLst/>
          </a:prstGeom>
          <a:ln>
            <a:noFill/>
          </a:ln>
        </p:spPr>
        <p:txBody>
          <a:bodyPr lIns="0" anchor="b"/>
          <a:lstStyle>
            <a:lvl1pPr algn="l">
              <a:lnSpc>
                <a:spcPts val="5800"/>
              </a:lnSpc>
              <a:defRPr sz="60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658369" y="4952999"/>
            <a:ext cx="6638544" cy="651933"/>
          </a:xfrm>
          <a:noFill/>
          <a:ln>
            <a:noFill/>
          </a:ln>
        </p:spPr>
        <p:txBody>
          <a:bodyPr lIns="0" anchor="t" anchorCtr="0">
            <a:normAutofit/>
          </a:bodyPr>
          <a:lstStyle>
            <a:lvl1pPr marL="0" indent="0" algn="l">
              <a:spcBef>
                <a:spcPts val="0"/>
              </a:spcBef>
              <a:buNone/>
              <a:defRPr sz="20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8" name="Picture 7">
            <a:extLst>
              <a:ext uri="{FF2B5EF4-FFF2-40B4-BE49-F238E27FC236}">
                <a16:creationId xmlns:a16="http://schemas.microsoft.com/office/drawing/2014/main" id="{BE2572B6-0C77-9540-8EE9-0D9C2B0BB235}"/>
              </a:ext>
            </a:extLst>
          </p:cNvPr>
          <p:cNvPicPr>
            <a:picLocks noChangeAspect="1"/>
          </p:cNvPicPr>
          <p:nvPr userDrawn="1"/>
        </p:nvPicPr>
        <p:blipFill>
          <a:blip r:embed="rId3"/>
          <a:stretch>
            <a:fillRect/>
          </a:stretch>
        </p:blipFill>
        <p:spPr>
          <a:xfrm>
            <a:off x="656570" y="6347203"/>
            <a:ext cx="4450317" cy="307734"/>
          </a:xfrm>
          <a:prstGeom prst="rect">
            <a:avLst/>
          </a:prstGeom>
        </p:spPr>
      </p:pic>
    </p:spTree>
    <p:extLst>
      <p:ext uri="{BB962C8B-B14F-4D97-AF65-F5344CB8AC3E}">
        <p14:creationId xmlns:p14="http://schemas.microsoft.com/office/powerpoint/2010/main" val="1677165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655828" y="1833660"/>
            <a:ext cx="7735824" cy="4101472"/>
          </a:xfrm>
          <a:prstGeom prst="rect">
            <a:avLst/>
          </a:prstGeom>
        </p:spPr>
        <p:txBody>
          <a:bodyPr lIns="0" rIns="182880">
            <a:noAutofit/>
          </a:bodyPr>
          <a:lstStyle>
            <a:lvl1pPr marL="0" marR="0" indent="-310896" algn="l" defTabSz="914400" rtl="0" eaLnBrk="1" fontAlgn="auto" latinLnBrk="0" hangingPunct="1">
              <a:lnSpc>
                <a:spcPts val="2600"/>
              </a:lnSpc>
              <a:spcBef>
                <a:spcPts val="600"/>
              </a:spcBef>
              <a:spcAft>
                <a:spcPts val="0"/>
              </a:spcAft>
              <a:buClr>
                <a:srgbClr val="1D4F91"/>
              </a:buClr>
              <a:buSzPct val="100000"/>
              <a:buFont typeface="Arial" charset="0"/>
              <a:buChar char="•"/>
              <a:tabLst/>
              <a:defRPr sz="2000" b="0" i="0" spc="-5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7" name="Title 3"/>
          <p:cNvSpPr>
            <a:spLocks noGrp="1"/>
          </p:cNvSpPr>
          <p:nvPr>
            <p:ph type="title" hasCustomPrompt="1"/>
          </p:nvPr>
        </p:nvSpPr>
        <p:spPr>
          <a:xfrm>
            <a:off x="658368" y="986619"/>
            <a:ext cx="10515600" cy="716084"/>
          </a:xfrm>
          <a:prstGeom prst="rect">
            <a:avLst/>
          </a:prstGeom>
        </p:spPr>
        <p:txBody>
          <a:bodyPr anchor="b">
            <a:normAutofit/>
          </a:bodyPr>
          <a:lstStyle>
            <a:lvl1pPr>
              <a:lnSpc>
                <a:spcPct val="80000"/>
              </a:lnSpc>
              <a:defRPr sz="36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655828" y="1833659"/>
            <a:ext cx="7735824" cy="4101473"/>
          </a:xfrm>
          <a:prstGeom prst="rect">
            <a:avLst/>
          </a:prstGeom>
        </p:spPr>
        <p:txBody>
          <a:bodyPr>
            <a:normAutofit/>
          </a:bodyPr>
          <a:lstStyle>
            <a:lvl1pPr marL="0" indent="0">
              <a:lnSpc>
                <a:spcPts val="2300"/>
              </a:lnSpc>
              <a:buClr>
                <a:srgbClr val="005BBB"/>
              </a:buClr>
              <a:buFontTx/>
              <a:buNone/>
              <a:defRPr sz="1800" b="0" i="0">
                <a:solidFill>
                  <a:srgbClr val="1D4F91"/>
                </a:solidFill>
                <a:latin typeface="Arial" panose="020B0604020202020204" pitchFamily="34" charset="0"/>
                <a:ea typeface="Arial" panose="020B0604020202020204" pitchFamily="34" charset="0"/>
                <a:cs typeface="Arial" panose="020B0604020202020204" pitchFamily="34" charset="0"/>
              </a:defRPr>
            </a:lvl1pPr>
            <a:lvl2pPr marL="548640" indent="-279400">
              <a:lnSpc>
                <a:spcPts val="2300"/>
              </a:lnSpc>
              <a:buClr>
                <a:srgbClr val="1D4F91"/>
              </a:buClr>
              <a:buFont typeface="Arial" charset="0"/>
              <a:buChar char="•"/>
              <a:tabLst/>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4" name="Title 3"/>
          <p:cNvSpPr>
            <a:spLocks noGrp="1"/>
          </p:cNvSpPr>
          <p:nvPr>
            <p:ph type="title" hasCustomPrompt="1"/>
          </p:nvPr>
        </p:nvSpPr>
        <p:spPr>
          <a:xfrm>
            <a:off x="658368" y="986620"/>
            <a:ext cx="10515600" cy="716084"/>
          </a:xfrm>
          <a:prstGeom prst="rect">
            <a:avLst/>
          </a:prstGeom>
        </p:spPr>
        <p:txBody>
          <a:bodyPr anchor="b">
            <a:normAutofit/>
          </a:bodyPr>
          <a:lstStyle>
            <a:lvl1pPr>
              <a:lnSpc>
                <a:spcPct val="80000"/>
              </a:lnSpc>
              <a:defRPr sz="36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549412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6" name="Title 3"/>
          <p:cNvSpPr>
            <a:spLocks noGrp="1"/>
          </p:cNvSpPr>
          <p:nvPr>
            <p:ph type="title" hasCustomPrompt="1"/>
          </p:nvPr>
        </p:nvSpPr>
        <p:spPr>
          <a:xfrm>
            <a:off x="658368" y="984447"/>
            <a:ext cx="4268653" cy="716084"/>
          </a:xfrm>
          <a:prstGeom prst="rect">
            <a:avLst/>
          </a:prstGeom>
        </p:spPr>
        <p:txBody>
          <a:bodyPr anchor="b">
            <a:normAutofit/>
          </a:bodyPr>
          <a:lstStyle>
            <a:lvl1pPr>
              <a:lnSpc>
                <a:spcPct val="80000"/>
              </a:lnSpc>
              <a:defRPr sz="36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
        <p:nvSpPr>
          <p:cNvPr id="8" name="Text Placeholder 2"/>
          <p:cNvSpPr>
            <a:spLocks noGrp="1"/>
          </p:cNvSpPr>
          <p:nvPr>
            <p:ph type="body" idx="1" hasCustomPrompt="1"/>
          </p:nvPr>
        </p:nvSpPr>
        <p:spPr>
          <a:xfrm>
            <a:off x="658369" y="1833658"/>
            <a:ext cx="4268652" cy="4101473"/>
          </a:xfrm>
          <a:prstGeom prst="rect">
            <a:avLst/>
          </a:prstGeom>
        </p:spPr>
        <p:txBody>
          <a:bodyPr>
            <a:noAutofit/>
          </a:bodyPr>
          <a:lstStyle>
            <a:lvl1pPr marL="0" indent="0">
              <a:lnSpc>
                <a:spcPts val="2600"/>
              </a:lnSpc>
              <a:buNone/>
              <a:defRPr sz="1800" b="0" i="0" spc="-5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Picture Placeholder 2"/>
          <p:cNvSpPr>
            <a:spLocks noGrp="1" noChangeAspect="1"/>
          </p:cNvSpPr>
          <p:nvPr>
            <p:ph type="pic" idx="14"/>
          </p:nvPr>
        </p:nvSpPr>
        <p:spPr>
          <a:xfrm>
            <a:off x="5113005" y="-7952"/>
            <a:ext cx="7078995" cy="6233823"/>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1748040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113004" y="965197"/>
            <a:ext cx="7078995" cy="496993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6" name="Title 3"/>
          <p:cNvSpPr>
            <a:spLocks noGrp="1"/>
          </p:cNvSpPr>
          <p:nvPr>
            <p:ph type="title" hasCustomPrompt="1"/>
          </p:nvPr>
        </p:nvSpPr>
        <p:spPr>
          <a:xfrm>
            <a:off x="658368" y="985165"/>
            <a:ext cx="4268653" cy="716084"/>
          </a:xfrm>
          <a:prstGeom prst="rect">
            <a:avLst/>
          </a:prstGeom>
        </p:spPr>
        <p:txBody>
          <a:bodyPr anchor="b">
            <a:normAutofit/>
          </a:bodyPr>
          <a:lstStyle>
            <a:lvl1pPr>
              <a:lnSpc>
                <a:spcPct val="80000"/>
              </a:lnSpc>
              <a:defRPr sz="36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
        <p:nvSpPr>
          <p:cNvPr id="10" name="Text Placeholder 2"/>
          <p:cNvSpPr>
            <a:spLocks noGrp="1"/>
          </p:cNvSpPr>
          <p:nvPr>
            <p:ph type="body" idx="1" hasCustomPrompt="1"/>
          </p:nvPr>
        </p:nvSpPr>
        <p:spPr>
          <a:xfrm>
            <a:off x="658369" y="1834652"/>
            <a:ext cx="4268652" cy="4100479"/>
          </a:xfrm>
          <a:prstGeom prst="rect">
            <a:avLst/>
          </a:prstGeom>
        </p:spPr>
        <p:txBody>
          <a:bodyPr>
            <a:noAutofit/>
          </a:bodyPr>
          <a:lstStyle>
            <a:lvl1pPr marL="0" indent="0">
              <a:lnSpc>
                <a:spcPts val="2600"/>
              </a:lnSpc>
              <a:buNone/>
              <a:defRPr sz="1800" b="0" i="0" spc="-5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a:t>
            </a:r>
            <a:r>
              <a:rPr lang="en-US" dirty="0" err="1"/>
              <a:t>libero</a:t>
            </a:r>
            <a:r>
              <a:rPr lang="en-US" dirty="0"/>
              <a:t>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Tree>
    <p:extLst>
      <p:ext uri="{BB962C8B-B14F-4D97-AF65-F5344CB8AC3E}">
        <p14:creationId xmlns:p14="http://schemas.microsoft.com/office/powerpoint/2010/main" val="1787271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0" y="1"/>
            <a:ext cx="12192000" cy="62388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784519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3" indent="0" algn="ctr">
              <a:buNone/>
              <a:defRPr sz="1800"/>
            </a:lvl3pPr>
            <a:lvl4pPr marL="1371530" indent="0" algn="ctr">
              <a:buNone/>
              <a:defRPr sz="1600"/>
            </a:lvl4pPr>
            <a:lvl5pPr marL="1828706" indent="0" algn="ctr">
              <a:buNone/>
              <a:defRPr sz="1600"/>
            </a:lvl5pPr>
            <a:lvl6pPr marL="2285883" indent="0" algn="ctr">
              <a:buNone/>
              <a:defRPr sz="1600"/>
            </a:lvl6pPr>
            <a:lvl7pPr marL="2743060" indent="0" algn="ctr">
              <a:buNone/>
              <a:defRPr sz="1600"/>
            </a:lvl7pPr>
            <a:lvl8pPr marL="3200236" indent="0" algn="ctr">
              <a:buNone/>
              <a:defRPr sz="1600"/>
            </a:lvl8pPr>
            <a:lvl9pPr marL="3657413" indent="0" algn="ctr">
              <a:buNone/>
              <a:defRPr sz="1600"/>
            </a:lvl9pPr>
          </a:lstStyle>
          <a:p>
            <a:r>
              <a:rPr lang="en-US"/>
              <a:t>Click to edit Master subtitle style</a:t>
            </a:r>
          </a:p>
        </p:txBody>
      </p:sp>
    </p:spTree>
    <p:extLst>
      <p:ext uri="{BB962C8B-B14F-4D97-AF65-F5344CB8AC3E}">
        <p14:creationId xmlns:p14="http://schemas.microsoft.com/office/powerpoint/2010/main" val="1262554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F493B-6931-4A40-A42C-4CFF442B52E4}" type="datetimeFigureOut">
              <a:rPr lang="en-US" smtClean="0">
                <a:solidFill>
                  <a:prstClr val="black">
                    <a:tint val="75000"/>
                  </a:prstClr>
                </a:solidFill>
              </a:rPr>
              <a:pPr/>
              <a:t>12/7/2020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062018-1790-A942-9D46-E0822E6DD6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669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87421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EF2A085C-0288-D446-946B-7D13C69669B3}"/>
              </a:ext>
            </a:extLst>
          </p:cNvPr>
          <p:cNvSpPr/>
          <p:nvPr userDrawn="1"/>
        </p:nvSpPr>
        <p:spPr>
          <a:xfrm flipH="1">
            <a:off x="4876800" y="2333044"/>
            <a:ext cx="7315200" cy="4524957"/>
          </a:xfrm>
          <a:prstGeom prst="rtTriangle">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lIns="61232" tIns="30616" rIns="61232" bIns="30616" anchor="ctr"/>
          <a:lstStyle/>
          <a:p>
            <a:pPr algn="ctr" defTabSz="666188" eaLnBrk="1" fontAlgn="auto" hangingPunct="1">
              <a:spcBef>
                <a:spcPts val="0"/>
              </a:spcBef>
              <a:spcAft>
                <a:spcPts val="0"/>
              </a:spcAft>
              <a:defRPr/>
            </a:pPr>
            <a:endParaRPr lang="en-US" sz="820"/>
          </a:p>
        </p:txBody>
      </p:sp>
      <p:sp>
        <p:nvSpPr>
          <p:cNvPr id="8" name="Right Triangle 7">
            <a:extLst>
              <a:ext uri="{FF2B5EF4-FFF2-40B4-BE49-F238E27FC236}">
                <a16:creationId xmlns:a16="http://schemas.microsoft.com/office/drawing/2014/main" id="{463C9DE7-7CC7-A946-A106-6047FFD9F836}"/>
              </a:ext>
            </a:extLst>
          </p:cNvPr>
          <p:cNvSpPr/>
          <p:nvPr userDrawn="1"/>
        </p:nvSpPr>
        <p:spPr>
          <a:xfrm flipH="1">
            <a:off x="5504963" y="2714626"/>
            <a:ext cx="6687036" cy="4143375"/>
          </a:xfrm>
          <a:prstGeom prst="rtTriangl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1232" tIns="30616" rIns="61232" bIns="30616" anchor="ctr"/>
          <a:lstStyle/>
          <a:p>
            <a:pPr algn="ctr" defTabSz="666188" eaLnBrk="1" fontAlgn="auto" hangingPunct="1">
              <a:spcBef>
                <a:spcPts val="0"/>
              </a:spcBef>
              <a:spcAft>
                <a:spcPts val="0"/>
              </a:spcAft>
              <a:defRPr/>
            </a:pPr>
            <a:endParaRPr lang="en-US" sz="820"/>
          </a:p>
        </p:txBody>
      </p:sp>
      <p:sp>
        <p:nvSpPr>
          <p:cNvPr id="10" name="object 7">
            <a:extLst>
              <a:ext uri="{FF2B5EF4-FFF2-40B4-BE49-F238E27FC236}">
                <a16:creationId xmlns:a16="http://schemas.microsoft.com/office/drawing/2014/main" id="{E74C2897-0A99-BD4B-9CFF-2576B1B1CF43}"/>
              </a:ext>
            </a:extLst>
          </p:cNvPr>
          <p:cNvSpPr/>
          <p:nvPr userDrawn="1"/>
        </p:nvSpPr>
        <p:spPr>
          <a:xfrm>
            <a:off x="584200" y="3194277"/>
            <a:ext cx="0" cy="0"/>
          </a:xfrm>
          <a:custGeom>
            <a:avLst/>
            <a:gdLst/>
            <a:ahLst/>
            <a:cxnLst/>
            <a:rect l="l" t="t" r="r" b="b"/>
            <a:pathLst>
              <a:path>
                <a:moveTo>
                  <a:pt x="0" y="0"/>
                </a:moveTo>
                <a:lnTo>
                  <a:pt x="0" y="0"/>
                </a:lnTo>
              </a:path>
            </a:pathLst>
          </a:custGeom>
          <a:ln w="25400">
            <a:solidFill>
              <a:srgbClr val="626469"/>
            </a:solidFill>
          </a:ln>
        </p:spPr>
        <p:txBody>
          <a:bodyPr lIns="0" tIns="0" rIns="0" bIns="0"/>
          <a:lstStyle/>
          <a:p>
            <a:pPr defTabSz="666188" eaLnBrk="1" fontAlgn="auto" hangingPunct="1">
              <a:spcBef>
                <a:spcPts val="0"/>
              </a:spcBef>
              <a:spcAft>
                <a:spcPts val="0"/>
              </a:spcAft>
              <a:defRPr/>
            </a:pPr>
            <a:endParaRPr sz="820">
              <a:latin typeface="+mn-lt"/>
            </a:endParaRPr>
          </a:p>
        </p:txBody>
      </p:sp>
      <p:sp>
        <p:nvSpPr>
          <p:cNvPr id="11" name="object 8">
            <a:extLst>
              <a:ext uri="{FF2B5EF4-FFF2-40B4-BE49-F238E27FC236}">
                <a16:creationId xmlns:a16="http://schemas.microsoft.com/office/drawing/2014/main" id="{056DC3AF-B403-2142-B1DF-3689445D98CD}"/>
              </a:ext>
            </a:extLst>
          </p:cNvPr>
          <p:cNvSpPr/>
          <p:nvPr userDrawn="1"/>
        </p:nvSpPr>
        <p:spPr>
          <a:xfrm>
            <a:off x="584200" y="4082143"/>
            <a:ext cx="0" cy="0"/>
          </a:xfrm>
          <a:custGeom>
            <a:avLst/>
            <a:gdLst/>
            <a:ahLst/>
            <a:cxnLst/>
            <a:rect l="l" t="t" r="r" b="b"/>
            <a:pathLst>
              <a:path>
                <a:moveTo>
                  <a:pt x="0" y="0"/>
                </a:moveTo>
                <a:lnTo>
                  <a:pt x="0" y="0"/>
                </a:lnTo>
              </a:path>
            </a:pathLst>
          </a:custGeom>
          <a:ln w="25400">
            <a:solidFill>
              <a:srgbClr val="626469"/>
            </a:solidFill>
          </a:ln>
        </p:spPr>
        <p:txBody>
          <a:bodyPr lIns="0" tIns="0" rIns="0" bIns="0"/>
          <a:lstStyle/>
          <a:p>
            <a:pPr defTabSz="666188" eaLnBrk="1" fontAlgn="auto" hangingPunct="1">
              <a:spcBef>
                <a:spcPts val="0"/>
              </a:spcBef>
              <a:spcAft>
                <a:spcPts val="0"/>
              </a:spcAft>
              <a:defRPr/>
            </a:pPr>
            <a:endParaRPr sz="820">
              <a:latin typeface="+mn-lt"/>
            </a:endParaRPr>
          </a:p>
        </p:txBody>
      </p:sp>
      <p:sp>
        <p:nvSpPr>
          <p:cNvPr id="13" name="object 4">
            <a:extLst>
              <a:ext uri="{FF2B5EF4-FFF2-40B4-BE49-F238E27FC236}">
                <a16:creationId xmlns:a16="http://schemas.microsoft.com/office/drawing/2014/main" id="{E8D18802-9399-F446-949D-20286ED786A8}"/>
              </a:ext>
            </a:extLst>
          </p:cNvPr>
          <p:cNvSpPr/>
          <p:nvPr userDrawn="1"/>
        </p:nvSpPr>
        <p:spPr>
          <a:xfrm>
            <a:off x="0" y="2714626"/>
            <a:ext cx="129117" cy="969509"/>
          </a:xfrm>
          <a:custGeom>
            <a:avLst/>
            <a:gdLst/>
            <a:ahLst/>
            <a:cxnLst/>
            <a:rect l="l" t="t" r="r" b="b"/>
            <a:pathLst>
              <a:path w="142875" h="8229600">
                <a:moveTo>
                  <a:pt x="0" y="8229600"/>
                </a:moveTo>
                <a:lnTo>
                  <a:pt x="142875" y="8229600"/>
                </a:lnTo>
                <a:lnTo>
                  <a:pt x="142875" y="0"/>
                </a:lnTo>
                <a:lnTo>
                  <a:pt x="0" y="0"/>
                </a:lnTo>
                <a:lnTo>
                  <a:pt x="0" y="8229600"/>
                </a:lnTo>
                <a:close/>
              </a:path>
            </a:pathLst>
          </a:custGeom>
          <a:solidFill>
            <a:srgbClr val="C10E21"/>
          </a:solidFill>
        </p:spPr>
        <p:txBody>
          <a:bodyPr lIns="0" tIns="0" rIns="0" bIns="0"/>
          <a:lstStyle/>
          <a:p>
            <a:pPr defTabSz="666188" eaLnBrk="1" fontAlgn="auto" hangingPunct="1">
              <a:spcBef>
                <a:spcPts val="0"/>
              </a:spcBef>
              <a:spcAft>
                <a:spcPts val="0"/>
              </a:spcAft>
              <a:defRPr/>
            </a:pPr>
            <a:endParaRPr sz="820">
              <a:latin typeface="+mn-lt"/>
            </a:endParaRPr>
          </a:p>
        </p:txBody>
      </p:sp>
      <p:sp>
        <p:nvSpPr>
          <p:cNvPr id="14" name="object 2">
            <a:extLst>
              <a:ext uri="{FF2B5EF4-FFF2-40B4-BE49-F238E27FC236}">
                <a16:creationId xmlns:a16="http://schemas.microsoft.com/office/drawing/2014/main" id="{11E8EF47-8467-DA4F-98B9-1C5B49277E4D}"/>
              </a:ext>
            </a:extLst>
          </p:cNvPr>
          <p:cNvSpPr/>
          <p:nvPr userDrawn="1"/>
        </p:nvSpPr>
        <p:spPr>
          <a:xfrm>
            <a:off x="0" y="3360964"/>
            <a:ext cx="3251200" cy="55990"/>
          </a:xfrm>
          <a:custGeom>
            <a:avLst/>
            <a:gdLst/>
            <a:ahLst/>
            <a:cxnLst/>
            <a:rect l="l" t="t" r="r" b="b"/>
            <a:pathLst>
              <a:path w="3885565">
                <a:moveTo>
                  <a:pt x="0" y="0"/>
                </a:moveTo>
                <a:lnTo>
                  <a:pt x="3885336" y="0"/>
                </a:lnTo>
              </a:path>
            </a:pathLst>
          </a:custGeom>
          <a:ln w="19050" cap="rnd">
            <a:solidFill>
              <a:srgbClr val="626469"/>
            </a:solidFill>
            <a:prstDash val="sysDot"/>
          </a:ln>
        </p:spPr>
        <p:txBody>
          <a:bodyPr lIns="0" tIns="0" rIns="0" bIns="0"/>
          <a:lstStyle/>
          <a:p>
            <a:pPr defTabSz="666188" eaLnBrk="1" fontAlgn="auto" hangingPunct="1">
              <a:spcBef>
                <a:spcPts val="0"/>
              </a:spcBef>
              <a:spcAft>
                <a:spcPts val="0"/>
              </a:spcAft>
              <a:defRPr/>
            </a:pPr>
            <a:endParaRPr sz="820" dirty="0">
              <a:latin typeface="+mn-lt"/>
            </a:endParaRPr>
          </a:p>
        </p:txBody>
      </p:sp>
      <p:sp>
        <p:nvSpPr>
          <p:cNvPr id="18" name="Subtitle 2">
            <a:extLst>
              <a:ext uri="{FF2B5EF4-FFF2-40B4-BE49-F238E27FC236}">
                <a16:creationId xmlns:a16="http://schemas.microsoft.com/office/drawing/2014/main" id="{35109330-9723-7C4D-93E8-7F63B5F1C317}"/>
              </a:ext>
            </a:extLst>
          </p:cNvPr>
          <p:cNvSpPr>
            <a:spLocks noGrp="1"/>
          </p:cNvSpPr>
          <p:nvPr>
            <p:ph type="subTitle" idx="1" hasCustomPrompt="1"/>
          </p:nvPr>
        </p:nvSpPr>
        <p:spPr>
          <a:xfrm>
            <a:off x="382296" y="3408590"/>
            <a:ext cx="8118237" cy="1382825"/>
          </a:xfrm>
          <a:prstGeom prst="rect">
            <a:avLst/>
          </a:prstGeom>
        </p:spPr>
        <p:txBody>
          <a:bodyPr/>
          <a:lstStyle>
            <a:lvl1pPr marL="0" indent="0" algn="l">
              <a:buNone/>
              <a:defRPr sz="1929" b="0" i="0">
                <a:solidFill>
                  <a:srgbClr val="636466"/>
                </a:solidFill>
                <a:latin typeface="Lub Dub Medium" panose="020B0603030403020204" pitchFamily="34" charset="77"/>
              </a:defRPr>
            </a:lvl1pPr>
            <a:lvl2pPr marL="489844" indent="0" algn="ctr">
              <a:buNone/>
              <a:defRPr sz="2143"/>
            </a:lvl2pPr>
            <a:lvl3pPr marL="979688" indent="0" algn="ctr">
              <a:buNone/>
              <a:defRPr sz="1929"/>
            </a:lvl3pPr>
            <a:lvl4pPr marL="1469532" indent="0" algn="ctr">
              <a:buNone/>
              <a:defRPr sz="1714"/>
            </a:lvl4pPr>
            <a:lvl5pPr marL="1959376" indent="0" algn="ctr">
              <a:buNone/>
              <a:defRPr sz="1714"/>
            </a:lvl5pPr>
            <a:lvl6pPr marL="2449220" indent="0" algn="ctr">
              <a:buNone/>
              <a:defRPr sz="1714"/>
            </a:lvl6pPr>
            <a:lvl7pPr marL="2939064" indent="0" algn="ctr">
              <a:buNone/>
              <a:defRPr sz="1714"/>
            </a:lvl7pPr>
            <a:lvl8pPr marL="3428909" indent="0" algn="ctr">
              <a:buNone/>
              <a:defRPr sz="1714"/>
            </a:lvl8pPr>
            <a:lvl9pPr marL="3918753" indent="0" algn="ctr">
              <a:buNone/>
              <a:defRPr sz="1714"/>
            </a:lvl9pPr>
          </a:lstStyle>
          <a:p>
            <a:r>
              <a:rPr lang="en-US" dirty="0"/>
              <a:t>Subtitle Goes Here</a:t>
            </a:r>
          </a:p>
        </p:txBody>
      </p:sp>
      <p:sp>
        <p:nvSpPr>
          <p:cNvPr id="19" name="Title 1">
            <a:extLst>
              <a:ext uri="{FF2B5EF4-FFF2-40B4-BE49-F238E27FC236}">
                <a16:creationId xmlns:a16="http://schemas.microsoft.com/office/drawing/2014/main" id="{78ACCE20-FCA0-7B4D-A29A-F648CA3F5611}"/>
              </a:ext>
            </a:extLst>
          </p:cNvPr>
          <p:cNvSpPr>
            <a:spLocks noGrp="1"/>
          </p:cNvSpPr>
          <p:nvPr>
            <p:ph type="ctrTitle" hasCustomPrompt="1"/>
          </p:nvPr>
        </p:nvSpPr>
        <p:spPr>
          <a:xfrm>
            <a:off x="382296" y="2333044"/>
            <a:ext cx="9676104" cy="1071423"/>
          </a:xfrm>
          <a:prstGeom prst="rect">
            <a:avLst/>
          </a:prstGeom>
        </p:spPr>
        <p:txBody>
          <a:bodyPr anchor="b"/>
          <a:lstStyle>
            <a:lvl1pPr algn="l">
              <a:defRPr sz="5143" b="1" i="0" spc="321">
                <a:solidFill>
                  <a:srgbClr val="C10E21"/>
                </a:solidFill>
                <a:latin typeface="Lub Dub Heavy" panose="020B0603030403020204" pitchFamily="34" charset="77"/>
              </a:defRPr>
            </a:lvl1pPr>
          </a:lstStyle>
          <a:p>
            <a:r>
              <a:rPr lang="en-US" dirty="0"/>
              <a:t>TITLE SLIDE</a:t>
            </a:r>
          </a:p>
        </p:txBody>
      </p:sp>
      <p:pic>
        <p:nvPicPr>
          <p:cNvPr id="3" name="Picture 2">
            <a:extLst>
              <a:ext uri="{FF2B5EF4-FFF2-40B4-BE49-F238E27FC236}">
                <a16:creationId xmlns:a16="http://schemas.microsoft.com/office/drawing/2014/main" id="{18C4222B-8DDB-8D4C-B09D-20A7C40B01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24900" y="5961387"/>
            <a:ext cx="3048000" cy="597743"/>
          </a:xfrm>
          <a:prstGeom prst="rect">
            <a:avLst/>
          </a:prstGeom>
        </p:spPr>
      </p:pic>
      <p:sp>
        <p:nvSpPr>
          <p:cNvPr id="4" name="TextBox 3">
            <a:extLst>
              <a:ext uri="{FF2B5EF4-FFF2-40B4-BE49-F238E27FC236}">
                <a16:creationId xmlns:a16="http://schemas.microsoft.com/office/drawing/2014/main" id="{7EAECEB6-830F-0349-B6C3-C7003F342A8F}"/>
              </a:ext>
            </a:extLst>
          </p:cNvPr>
          <p:cNvSpPr txBox="1"/>
          <p:nvPr userDrawn="1"/>
        </p:nvSpPr>
        <p:spPr>
          <a:xfrm>
            <a:off x="382296" y="6410737"/>
            <a:ext cx="3352800" cy="389209"/>
          </a:xfrm>
          <a:prstGeom prst="rect">
            <a:avLst/>
          </a:prstGeom>
          <a:noFill/>
        </p:spPr>
        <p:txBody>
          <a:bodyPr wrap="square" rtlCol="0">
            <a:spAutoFit/>
          </a:bodyPr>
          <a:lstStyle/>
          <a:p>
            <a:r>
              <a:rPr lang="en-US" sz="1929" b="1" i="0" dirty="0">
                <a:solidFill>
                  <a:srgbClr val="C10E21"/>
                </a:solidFill>
                <a:latin typeface="Lub Dub" panose="020B0603030403020204" pitchFamily="34" charset="77"/>
              </a:rPr>
              <a:t>#AHA20</a:t>
            </a:r>
          </a:p>
        </p:txBody>
      </p:sp>
      <p:pic>
        <p:nvPicPr>
          <p:cNvPr id="12" name="Picture 11">
            <a:extLst>
              <a:ext uri="{FF2B5EF4-FFF2-40B4-BE49-F238E27FC236}">
                <a16:creationId xmlns:a16="http://schemas.microsoft.com/office/drawing/2014/main" id="{CDCC6A68-5BF3-FF43-9776-12A92E9ADDB5}"/>
              </a:ext>
            </a:extLst>
          </p:cNvPr>
          <p:cNvPicPr>
            <a:picLocks noChangeAspect="1"/>
          </p:cNvPicPr>
          <p:nvPr userDrawn="1"/>
        </p:nvPicPr>
        <p:blipFill rotWithShape="1">
          <a:blip r:embed="rId3"/>
          <a:srcRect t="2000" r="26000" b="67133"/>
          <a:stretch/>
        </p:blipFill>
        <p:spPr>
          <a:xfrm>
            <a:off x="8939462" y="163034"/>
            <a:ext cx="3113745" cy="372746"/>
          </a:xfrm>
          <a:prstGeom prst="rect">
            <a:avLst/>
          </a:prstGeom>
        </p:spPr>
      </p:pic>
    </p:spTree>
    <p:extLst>
      <p:ext uri="{BB962C8B-B14F-4D97-AF65-F5344CB8AC3E}">
        <p14:creationId xmlns:p14="http://schemas.microsoft.com/office/powerpoint/2010/main" val="3901845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A21AD1C-1346-F544-8F77-1D7A3FE61EEA}"/>
              </a:ext>
            </a:extLst>
          </p:cNvPr>
          <p:cNvSpPr/>
          <p:nvPr userDrawn="1"/>
        </p:nvSpPr>
        <p:spPr>
          <a:xfrm>
            <a:off x="11938000" y="2714626"/>
            <a:ext cx="254000" cy="969509"/>
          </a:xfrm>
          <a:custGeom>
            <a:avLst/>
            <a:gdLst/>
            <a:ahLst/>
            <a:cxnLst/>
            <a:rect l="l" t="t" r="r" b="b"/>
            <a:pathLst>
              <a:path w="440054" h="8229600">
                <a:moveTo>
                  <a:pt x="0" y="8229600"/>
                </a:moveTo>
                <a:lnTo>
                  <a:pt x="439712" y="8229600"/>
                </a:lnTo>
                <a:lnTo>
                  <a:pt x="439712" y="0"/>
                </a:lnTo>
                <a:lnTo>
                  <a:pt x="0" y="0"/>
                </a:lnTo>
                <a:lnTo>
                  <a:pt x="0" y="8229600"/>
                </a:lnTo>
                <a:close/>
              </a:path>
            </a:pathLst>
          </a:custGeom>
          <a:solidFill>
            <a:srgbClr val="C10E21"/>
          </a:solidFill>
        </p:spPr>
        <p:txBody>
          <a:bodyPr lIns="0" tIns="0" rIns="0" bIns="0"/>
          <a:lstStyle/>
          <a:p>
            <a:pPr defTabSz="666188" eaLnBrk="1" fontAlgn="auto" hangingPunct="1">
              <a:spcBef>
                <a:spcPts val="0"/>
              </a:spcBef>
              <a:spcAft>
                <a:spcPts val="0"/>
              </a:spcAft>
              <a:defRPr/>
            </a:pPr>
            <a:endParaRPr sz="820">
              <a:solidFill>
                <a:srgbClr val="C10E21"/>
              </a:solidFill>
              <a:latin typeface="+mn-lt"/>
            </a:endParaRPr>
          </a:p>
        </p:txBody>
      </p:sp>
      <p:sp>
        <p:nvSpPr>
          <p:cNvPr id="4" name="object 7">
            <a:extLst>
              <a:ext uri="{FF2B5EF4-FFF2-40B4-BE49-F238E27FC236}">
                <a16:creationId xmlns:a16="http://schemas.microsoft.com/office/drawing/2014/main" id="{39AFA931-ADEC-9249-A612-576D18F93053}"/>
              </a:ext>
            </a:extLst>
          </p:cNvPr>
          <p:cNvSpPr/>
          <p:nvPr userDrawn="1"/>
        </p:nvSpPr>
        <p:spPr>
          <a:xfrm>
            <a:off x="584200" y="3194277"/>
            <a:ext cx="0" cy="0"/>
          </a:xfrm>
          <a:custGeom>
            <a:avLst/>
            <a:gdLst/>
            <a:ahLst/>
            <a:cxnLst/>
            <a:rect l="l" t="t" r="r" b="b"/>
            <a:pathLst>
              <a:path>
                <a:moveTo>
                  <a:pt x="0" y="0"/>
                </a:moveTo>
                <a:lnTo>
                  <a:pt x="0" y="0"/>
                </a:lnTo>
              </a:path>
            </a:pathLst>
          </a:custGeom>
          <a:ln w="25400">
            <a:solidFill>
              <a:srgbClr val="626469"/>
            </a:solidFill>
          </a:ln>
        </p:spPr>
        <p:txBody>
          <a:bodyPr lIns="0" tIns="0" rIns="0" bIns="0"/>
          <a:lstStyle/>
          <a:p>
            <a:pPr defTabSz="666188" eaLnBrk="1" fontAlgn="auto" hangingPunct="1">
              <a:spcBef>
                <a:spcPts val="0"/>
              </a:spcBef>
              <a:spcAft>
                <a:spcPts val="0"/>
              </a:spcAft>
              <a:defRPr/>
            </a:pPr>
            <a:endParaRPr sz="820">
              <a:latin typeface="+mn-lt"/>
            </a:endParaRPr>
          </a:p>
        </p:txBody>
      </p:sp>
      <p:sp>
        <p:nvSpPr>
          <p:cNvPr id="5" name="object 8">
            <a:extLst>
              <a:ext uri="{FF2B5EF4-FFF2-40B4-BE49-F238E27FC236}">
                <a16:creationId xmlns:a16="http://schemas.microsoft.com/office/drawing/2014/main" id="{480A33A9-6F98-144F-A097-21FE51EFB1C7}"/>
              </a:ext>
            </a:extLst>
          </p:cNvPr>
          <p:cNvSpPr/>
          <p:nvPr userDrawn="1"/>
        </p:nvSpPr>
        <p:spPr>
          <a:xfrm>
            <a:off x="584200" y="4082143"/>
            <a:ext cx="0" cy="0"/>
          </a:xfrm>
          <a:custGeom>
            <a:avLst/>
            <a:gdLst/>
            <a:ahLst/>
            <a:cxnLst/>
            <a:rect l="l" t="t" r="r" b="b"/>
            <a:pathLst>
              <a:path>
                <a:moveTo>
                  <a:pt x="0" y="0"/>
                </a:moveTo>
                <a:lnTo>
                  <a:pt x="0" y="0"/>
                </a:lnTo>
              </a:path>
            </a:pathLst>
          </a:custGeom>
          <a:ln w="25400">
            <a:solidFill>
              <a:srgbClr val="626469"/>
            </a:solidFill>
          </a:ln>
        </p:spPr>
        <p:txBody>
          <a:bodyPr lIns="0" tIns="0" rIns="0" bIns="0"/>
          <a:lstStyle/>
          <a:p>
            <a:pPr defTabSz="666188" eaLnBrk="1" fontAlgn="auto" hangingPunct="1">
              <a:spcBef>
                <a:spcPts val="0"/>
              </a:spcBef>
              <a:spcAft>
                <a:spcPts val="0"/>
              </a:spcAft>
              <a:defRPr/>
            </a:pPr>
            <a:endParaRPr sz="820">
              <a:latin typeface="+mn-lt"/>
            </a:endParaRPr>
          </a:p>
        </p:txBody>
      </p:sp>
      <p:sp>
        <p:nvSpPr>
          <p:cNvPr id="7" name="object 2">
            <a:extLst>
              <a:ext uri="{FF2B5EF4-FFF2-40B4-BE49-F238E27FC236}">
                <a16:creationId xmlns:a16="http://schemas.microsoft.com/office/drawing/2014/main" id="{D4738CF1-6057-E341-AD4D-F6D2D267D974}"/>
              </a:ext>
            </a:extLst>
          </p:cNvPr>
          <p:cNvSpPr/>
          <p:nvPr userDrawn="1"/>
        </p:nvSpPr>
        <p:spPr>
          <a:xfrm>
            <a:off x="382296" y="3360964"/>
            <a:ext cx="11809704" cy="48985"/>
          </a:xfrm>
          <a:custGeom>
            <a:avLst/>
            <a:gdLst/>
            <a:ahLst/>
            <a:cxnLst/>
            <a:rect l="l" t="t" r="r" b="b"/>
            <a:pathLst>
              <a:path w="3885565">
                <a:moveTo>
                  <a:pt x="0" y="0"/>
                </a:moveTo>
                <a:lnTo>
                  <a:pt x="3885336" y="0"/>
                </a:lnTo>
              </a:path>
            </a:pathLst>
          </a:custGeom>
          <a:ln w="19050" cap="rnd">
            <a:solidFill>
              <a:srgbClr val="626469"/>
            </a:solidFill>
            <a:prstDash val="sysDot"/>
          </a:ln>
        </p:spPr>
        <p:txBody>
          <a:bodyPr lIns="0" tIns="0" rIns="0" bIns="0"/>
          <a:lstStyle/>
          <a:p>
            <a:pPr defTabSz="666188" eaLnBrk="1" fontAlgn="auto" hangingPunct="1">
              <a:spcBef>
                <a:spcPts val="0"/>
              </a:spcBef>
              <a:spcAft>
                <a:spcPts val="0"/>
              </a:spcAft>
              <a:defRPr/>
            </a:pPr>
            <a:endParaRPr sz="820" dirty="0">
              <a:latin typeface="+mn-lt"/>
            </a:endParaRPr>
          </a:p>
        </p:txBody>
      </p:sp>
      <p:sp>
        <p:nvSpPr>
          <p:cNvPr id="8" name="Subtitle 2">
            <a:extLst>
              <a:ext uri="{FF2B5EF4-FFF2-40B4-BE49-F238E27FC236}">
                <a16:creationId xmlns:a16="http://schemas.microsoft.com/office/drawing/2014/main" id="{C765ABF3-2686-3248-B6E4-85D801529334}"/>
              </a:ext>
            </a:extLst>
          </p:cNvPr>
          <p:cNvSpPr>
            <a:spLocks noGrp="1"/>
          </p:cNvSpPr>
          <p:nvPr>
            <p:ph type="subTitle" idx="1" hasCustomPrompt="1"/>
          </p:nvPr>
        </p:nvSpPr>
        <p:spPr>
          <a:xfrm>
            <a:off x="382296" y="3408590"/>
            <a:ext cx="10895304" cy="1382825"/>
          </a:xfrm>
          <a:prstGeom prst="rect">
            <a:avLst/>
          </a:prstGeom>
        </p:spPr>
        <p:txBody>
          <a:bodyPr/>
          <a:lstStyle>
            <a:lvl1pPr marL="0" indent="0" algn="l">
              <a:buNone/>
              <a:defRPr sz="1929" b="0" i="0">
                <a:solidFill>
                  <a:srgbClr val="636466"/>
                </a:solidFill>
                <a:latin typeface="Lub Dub Medium" panose="020B0603030403020204" pitchFamily="34" charset="77"/>
              </a:defRPr>
            </a:lvl1pPr>
            <a:lvl2pPr marL="489844" indent="0" algn="ctr">
              <a:buNone/>
              <a:defRPr sz="2143"/>
            </a:lvl2pPr>
            <a:lvl3pPr marL="979688" indent="0" algn="ctr">
              <a:buNone/>
              <a:defRPr sz="1929"/>
            </a:lvl3pPr>
            <a:lvl4pPr marL="1469532" indent="0" algn="ctr">
              <a:buNone/>
              <a:defRPr sz="1714"/>
            </a:lvl4pPr>
            <a:lvl5pPr marL="1959376" indent="0" algn="ctr">
              <a:buNone/>
              <a:defRPr sz="1714"/>
            </a:lvl5pPr>
            <a:lvl6pPr marL="2449220" indent="0" algn="ctr">
              <a:buNone/>
              <a:defRPr sz="1714"/>
            </a:lvl6pPr>
            <a:lvl7pPr marL="2939064" indent="0" algn="ctr">
              <a:buNone/>
              <a:defRPr sz="1714"/>
            </a:lvl7pPr>
            <a:lvl8pPr marL="3428909" indent="0" algn="ctr">
              <a:buNone/>
              <a:defRPr sz="1714"/>
            </a:lvl8pPr>
            <a:lvl9pPr marL="3918753" indent="0" algn="ctr">
              <a:buNone/>
              <a:defRPr sz="1714"/>
            </a:lvl9pPr>
          </a:lstStyle>
          <a:p>
            <a:r>
              <a:rPr lang="en-US" dirty="0"/>
              <a:t>Subtitle Goes Here</a:t>
            </a:r>
          </a:p>
        </p:txBody>
      </p:sp>
      <p:sp>
        <p:nvSpPr>
          <p:cNvPr id="9" name="Title 1">
            <a:extLst>
              <a:ext uri="{FF2B5EF4-FFF2-40B4-BE49-F238E27FC236}">
                <a16:creationId xmlns:a16="http://schemas.microsoft.com/office/drawing/2014/main" id="{0B5C801A-34BA-AA4C-B32A-D751419064E0}"/>
              </a:ext>
            </a:extLst>
          </p:cNvPr>
          <p:cNvSpPr>
            <a:spLocks noGrp="1"/>
          </p:cNvSpPr>
          <p:nvPr>
            <p:ph type="ctrTitle" hasCustomPrompt="1"/>
          </p:nvPr>
        </p:nvSpPr>
        <p:spPr>
          <a:xfrm>
            <a:off x="382296" y="2333044"/>
            <a:ext cx="10895304" cy="1071423"/>
          </a:xfrm>
          <a:prstGeom prst="rect">
            <a:avLst/>
          </a:prstGeom>
        </p:spPr>
        <p:txBody>
          <a:bodyPr anchor="b"/>
          <a:lstStyle>
            <a:lvl1pPr algn="l">
              <a:defRPr sz="5143" b="1" i="0" spc="321">
                <a:solidFill>
                  <a:srgbClr val="C10E21"/>
                </a:solidFill>
                <a:latin typeface="Lub Dub Heavy" panose="020B0603030403020204" pitchFamily="34" charset="77"/>
              </a:defRPr>
            </a:lvl1pPr>
          </a:lstStyle>
          <a:p>
            <a:r>
              <a:rPr lang="en-US" dirty="0"/>
              <a:t>Title Slide</a:t>
            </a:r>
          </a:p>
        </p:txBody>
      </p:sp>
      <p:sp>
        <p:nvSpPr>
          <p:cNvPr id="11" name="Rectangle 10">
            <a:extLst>
              <a:ext uri="{FF2B5EF4-FFF2-40B4-BE49-F238E27FC236}">
                <a16:creationId xmlns:a16="http://schemas.microsoft.com/office/drawing/2014/main" id="{5A357C38-8F13-9D4A-BC16-C66A8CE41C7E}"/>
              </a:ext>
            </a:extLst>
          </p:cNvPr>
          <p:cNvSpPr/>
          <p:nvPr userDrawn="1"/>
        </p:nvSpPr>
        <p:spPr>
          <a:xfrm>
            <a:off x="0" y="5872804"/>
            <a:ext cx="12192000" cy="985196"/>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solidFill>
                <a:srgbClr val="C10E21"/>
              </a:solidFill>
            </a:endParaRPr>
          </a:p>
        </p:txBody>
      </p:sp>
      <p:sp>
        <p:nvSpPr>
          <p:cNvPr id="12" name="Rectangle 11">
            <a:extLst>
              <a:ext uri="{FF2B5EF4-FFF2-40B4-BE49-F238E27FC236}">
                <a16:creationId xmlns:a16="http://schemas.microsoft.com/office/drawing/2014/main" id="{6AFEA524-4B36-8B41-BDDE-7FB93D92875E}"/>
              </a:ext>
            </a:extLst>
          </p:cNvPr>
          <p:cNvSpPr/>
          <p:nvPr userDrawn="1"/>
        </p:nvSpPr>
        <p:spPr>
          <a:xfrm flipV="1">
            <a:off x="0" y="6123214"/>
            <a:ext cx="12192000" cy="734786"/>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solidFill>
                <a:srgbClr val="990000"/>
              </a:solidFill>
            </a:endParaRPr>
          </a:p>
        </p:txBody>
      </p:sp>
      <p:pic>
        <p:nvPicPr>
          <p:cNvPr id="13" name="Picture 12">
            <a:extLst>
              <a:ext uri="{FF2B5EF4-FFF2-40B4-BE49-F238E27FC236}">
                <a16:creationId xmlns:a16="http://schemas.microsoft.com/office/drawing/2014/main" id="{ADBC0927-4C41-7240-94AD-FDF78187B9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634" y="156705"/>
            <a:ext cx="3780367" cy="741366"/>
          </a:xfrm>
          <a:prstGeom prst="rect">
            <a:avLst/>
          </a:prstGeom>
        </p:spPr>
      </p:pic>
      <p:sp>
        <p:nvSpPr>
          <p:cNvPr id="15" name="TextBox 14">
            <a:extLst>
              <a:ext uri="{FF2B5EF4-FFF2-40B4-BE49-F238E27FC236}">
                <a16:creationId xmlns:a16="http://schemas.microsoft.com/office/drawing/2014/main" id="{EAC48BED-1D30-3F4E-A566-DB643A4D4655}"/>
              </a:ext>
            </a:extLst>
          </p:cNvPr>
          <p:cNvSpPr txBox="1"/>
          <p:nvPr userDrawn="1"/>
        </p:nvSpPr>
        <p:spPr>
          <a:xfrm>
            <a:off x="382296" y="6410737"/>
            <a:ext cx="3352800" cy="389209"/>
          </a:xfrm>
          <a:prstGeom prst="rect">
            <a:avLst/>
          </a:prstGeom>
          <a:noFill/>
        </p:spPr>
        <p:txBody>
          <a:bodyPr wrap="square" rtlCol="0">
            <a:spAutoFit/>
          </a:bodyPr>
          <a:lstStyle/>
          <a:p>
            <a:r>
              <a:rPr lang="en-US" sz="1929" b="1" i="0" dirty="0">
                <a:solidFill>
                  <a:schemeClr val="bg1"/>
                </a:solidFill>
                <a:latin typeface="Lub Dub" panose="020B0603030403020204" pitchFamily="34" charset="77"/>
              </a:rPr>
              <a:t>#AHA20</a:t>
            </a:r>
          </a:p>
        </p:txBody>
      </p:sp>
    </p:spTree>
    <p:extLst>
      <p:ext uri="{BB962C8B-B14F-4D97-AF65-F5344CB8AC3E}">
        <p14:creationId xmlns:p14="http://schemas.microsoft.com/office/powerpoint/2010/main" val="297018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FD1F78-CF93-BE40-9FAB-5FD95D447F9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5"/>
          <p:cNvSpPr>
            <a:spLocks noGrp="1"/>
          </p:cNvSpPr>
          <p:nvPr>
            <p:ph type="body" sz="quarter" idx="10" hasCustomPrompt="1"/>
          </p:nvPr>
        </p:nvSpPr>
        <p:spPr>
          <a:xfrm>
            <a:off x="658368" y="3852961"/>
            <a:ext cx="6638544" cy="982602"/>
          </a:xfrm>
          <a:prstGeom prst="rect">
            <a:avLst/>
          </a:prstGeom>
        </p:spPr>
        <p:txBody>
          <a:bodyPr lIns="0">
            <a:normAutofit/>
          </a:bodyPr>
          <a:lstStyle>
            <a:lvl1pPr marL="0" indent="0">
              <a:spcBef>
                <a:spcPts val="0"/>
              </a:spcBef>
              <a:buNone/>
              <a:defRPr sz="32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658368" y="1362840"/>
            <a:ext cx="6638544" cy="2386584"/>
          </a:xfrm>
          <a:prstGeom prst="rect">
            <a:avLst/>
          </a:prstGeom>
          <a:ln>
            <a:noFill/>
          </a:ln>
        </p:spPr>
        <p:txBody>
          <a:bodyPr lIns="0" anchor="b"/>
          <a:lstStyle>
            <a:lvl1pPr algn="l">
              <a:lnSpc>
                <a:spcPts val="5800"/>
              </a:lnSpc>
              <a:defRPr sz="60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658369" y="4952999"/>
            <a:ext cx="6638544" cy="651933"/>
          </a:xfrm>
          <a:noFill/>
          <a:ln>
            <a:noFill/>
          </a:ln>
        </p:spPr>
        <p:txBody>
          <a:bodyPr lIns="0" anchor="t" anchorCtr="0">
            <a:normAutofit/>
          </a:bodyPr>
          <a:lstStyle>
            <a:lvl1pPr marL="0" indent="0" algn="l">
              <a:spcBef>
                <a:spcPts val="0"/>
              </a:spcBef>
              <a:buNone/>
              <a:defRPr sz="20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7" name="Picture 6">
            <a:extLst>
              <a:ext uri="{FF2B5EF4-FFF2-40B4-BE49-F238E27FC236}">
                <a16:creationId xmlns:a16="http://schemas.microsoft.com/office/drawing/2014/main" id="{F68F0C6B-DEFB-E447-8294-CCB997611B40}"/>
              </a:ext>
            </a:extLst>
          </p:cNvPr>
          <p:cNvPicPr>
            <a:picLocks noChangeAspect="1"/>
          </p:cNvPicPr>
          <p:nvPr userDrawn="1"/>
        </p:nvPicPr>
        <p:blipFill>
          <a:blip r:embed="rId3"/>
          <a:stretch>
            <a:fillRect/>
          </a:stretch>
        </p:blipFill>
        <p:spPr>
          <a:xfrm>
            <a:off x="656570" y="6347203"/>
            <a:ext cx="4450317" cy="307734"/>
          </a:xfrm>
          <a:prstGeom prst="rect">
            <a:avLst/>
          </a:prstGeom>
        </p:spPr>
      </p:pic>
    </p:spTree>
    <p:extLst>
      <p:ext uri="{BB962C8B-B14F-4D97-AF65-F5344CB8AC3E}">
        <p14:creationId xmlns:p14="http://schemas.microsoft.com/office/powerpoint/2010/main" val="827813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Slides - Basic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2B468F4-EC8C-1149-B367-A36F62149B9C}"/>
              </a:ext>
            </a:extLst>
          </p:cNvPr>
          <p:cNvSpPr>
            <a:spLocks noGrp="1"/>
          </p:cNvSpPr>
          <p:nvPr>
            <p:ph type="body" sz="quarter" idx="10" hasCustomPrompt="1"/>
          </p:nvPr>
        </p:nvSpPr>
        <p:spPr>
          <a:xfrm>
            <a:off x="609600" y="2367643"/>
            <a:ext cx="8229600" cy="3837214"/>
          </a:xfrm>
          <a:prstGeom prst="rect">
            <a:avLst/>
          </a:prstGeom>
        </p:spPr>
        <p:txBody>
          <a:bodyPr/>
          <a:lstStyle>
            <a:lvl1pPr eaLnBrk="1" hangingPunct="1">
              <a:lnSpc>
                <a:spcPct val="130000"/>
              </a:lnSpc>
              <a:spcBef>
                <a:spcPts val="41"/>
              </a:spcBef>
              <a:defRPr sz="1500" b="0" i="0">
                <a:latin typeface="Lub Dub Medium" panose="020B0603030403020204" pitchFamily="34" charset="77"/>
              </a:defRPr>
            </a:lvl1pPr>
            <a:lvl2pPr>
              <a:defRPr sz="1500" b="0" i="0">
                <a:latin typeface="Lub Dub Medium" panose="020B0603030403020204" pitchFamily="34" charset="77"/>
              </a:defRPr>
            </a:lvl2pPr>
            <a:lvl3pPr>
              <a:defRPr sz="1500" b="0" i="0">
                <a:latin typeface="Lub Dub Medium" panose="020B0603030403020204" pitchFamily="34" charset="77"/>
              </a:defRPr>
            </a:lvl3pPr>
            <a:lvl4pPr>
              <a:defRPr sz="1500" b="0" i="0">
                <a:latin typeface="Lub Dub Medium" panose="020B0603030403020204" pitchFamily="34" charset="77"/>
              </a:defRPr>
            </a:lvl4pPr>
            <a:lvl5pPr>
              <a:defRPr sz="1500" b="0" i="0">
                <a:latin typeface="Lub Dub Medium" panose="020B0603030403020204" pitchFamily="34" charset="77"/>
              </a:defRPr>
            </a:lvl5pPr>
          </a:lstStyle>
          <a:p>
            <a:pPr eaLnBrk="1" hangingPunct="1">
              <a:lnSpc>
                <a:spcPct val="130000"/>
              </a:lnSpc>
              <a:spcBef>
                <a:spcPts val="100"/>
              </a:spcBef>
            </a:pPr>
            <a:r>
              <a:rPr lang="en-US" altLang="en-US" sz="15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a:t>
            </a:r>
            <a:r>
              <a:rPr lang="en-US" altLang="en-US" sz="1500" dirty="0" err="1">
                <a:solidFill>
                  <a:srgbClr val="231F20"/>
                </a:solidFill>
                <a:latin typeface="Lub Dub Medium" panose="020B0603030403020204" pitchFamily="34" charset="77"/>
              </a:rPr>
              <a:t>ellesto</a:t>
            </a:r>
            <a:r>
              <a:rPr lang="en-US" altLang="en-US" sz="1500" dirty="0">
                <a:solidFill>
                  <a:srgbClr val="231F20"/>
                </a:solidFill>
                <a:latin typeface="Lub Dub Medium" panose="020B0603030403020204" pitchFamily="34" charset="77"/>
              </a:rPr>
              <a:t> estia voloresecae estibus.</a:t>
            </a:r>
          </a:p>
          <a:p>
            <a:pPr eaLnBrk="1" hangingPunct="1">
              <a:spcBef>
                <a:spcPts val="38"/>
              </a:spcBef>
            </a:pPr>
            <a:endParaRPr lang="en-US" altLang="en-US" sz="1500" dirty="0">
              <a:solidFill>
                <a:srgbClr val="231F20"/>
              </a:solidFill>
              <a:latin typeface="Lub Dub Medium" panose="020B0603030403020204" pitchFamily="34" charset="77"/>
            </a:endParaRPr>
          </a:p>
          <a:p>
            <a:pPr eaLnBrk="1" hangingPunct="1">
              <a:lnSpc>
                <a:spcPct val="130000"/>
              </a:lnSpc>
            </a:pPr>
            <a:r>
              <a:rPr lang="en-US" altLang="en-US" sz="15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a:t>
            </a:r>
            <a:r>
              <a:rPr lang="en-US" altLang="en-US" sz="1500" dirty="0" err="1">
                <a:solidFill>
                  <a:srgbClr val="231F20"/>
                </a:solidFill>
                <a:latin typeface="Lub Dub Medium" panose="020B0603030403020204" pitchFamily="34" charset="77"/>
              </a:rPr>
              <a:t>ellesto</a:t>
            </a:r>
            <a:r>
              <a:rPr lang="en-US" altLang="en-US" sz="1500" dirty="0">
                <a:solidFill>
                  <a:srgbClr val="231F20"/>
                </a:solidFill>
                <a:latin typeface="Lub Dub Medium" panose="020B0603030403020204" pitchFamily="34" charset="77"/>
              </a:rPr>
              <a:t>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5" name="Subtitle 2">
            <a:extLst>
              <a:ext uri="{FF2B5EF4-FFF2-40B4-BE49-F238E27FC236}">
                <a16:creationId xmlns:a16="http://schemas.microsoft.com/office/drawing/2014/main" id="{1314C995-C624-D142-8C0D-83AFB056547F}"/>
              </a:ext>
            </a:extLst>
          </p:cNvPr>
          <p:cNvSpPr>
            <a:spLocks noGrp="1"/>
          </p:cNvSpPr>
          <p:nvPr>
            <p:ph type="subTitle" idx="1" hasCustomPrompt="1"/>
          </p:nvPr>
        </p:nvSpPr>
        <p:spPr>
          <a:xfrm>
            <a:off x="609600" y="1597140"/>
            <a:ext cx="10769600" cy="525574"/>
          </a:xfrm>
          <a:prstGeom prst="rect">
            <a:avLst/>
          </a:prstGeom>
        </p:spPr>
        <p:txBody>
          <a:bodyPr/>
          <a:lstStyle>
            <a:lvl1pPr marL="0" indent="0" algn="l">
              <a:buNone/>
              <a:defRPr sz="1929" b="0" i="0" spc="0">
                <a:solidFill>
                  <a:schemeClr val="tx1"/>
                </a:solidFill>
                <a:latin typeface="Lub Dub Medium" panose="020B0603030403020204" pitchFamily="34" charset="77"/>
              </a:defRPr>
            </a:lvl1pPr>
            <a:lvl2pPr marL="489844" indent="0" algn="ctr">
              <a:buNone/>
              <a:defRPr sz="2143"/>
            </a:lvl2pPr>
            <a:lvl3pPr marL="979688" indent="0" algn="ctr">
              <a:buNone/>
              <a:defRPr sz="1929"/>
            </a:lvl3pPr>
            <a:lvl4pPr marL="1469532" indent="0" algn="ctr">
              <a:buNone/>
              <a:defRPr sz="1714"/>
            </a:lvl4pPr>
            <a:lvl5pPr marL="1959376" indent="0" algn="ctr">
              <a:buNone/>
              <a:defRPr sz="1714"/>
            </a:lvl5pPr>
            <a:lvl6pPr marL="2449220" indent="0" algn="ctr">
              <a:buNone/>
              <a:defRPr sz="1714"/>
            </a:lvl6pPr>
            <a:lvl7pPr marL="2939064" indent="0" algn="ctr">
              <a:buNone/>
              <a:defRPr sz="1714"/>
            </a:lvl7pPr>
            <a:lvl8pPr marL="3428909" indent="0" algn="ctr">
              <a:buNone/>
              <a:defRPr sz="1714"/>
            </a:lvl8pPr>
            <a:lvl9pPr marL="3918753" indent="0" algn="ctr">
              <a:buNone/>
              <a:defRPr sz="1714"/>
            </a:lvl9pPr>
          </a:lstStyle>
          <a:p>
            <a:r>
              <a:rPr lang="en-US" dirty="0"/>
              <a:t>Subtitle Goes Here</a:t>
            </a:r>
          </a:p>
        </p:txBody>
      </p:sp>
      <p:sp>
        <p:nvSpPr>
          <p:cNvPr id="6" name="Title 1">
            <a:extLst>
              <a:ext uri="{FF2B5EF4-FFF2-40B4-BE49-F238E27FC236}">
                <a16:creationId xmlns:a16="http://schemas.microsoft.com/office/drawing/2014/main" id="{596C8BB8-3E51-0040-9222-BD4B6F5E3A45}"/>
              </a:ext>
            </a:extLst>
          </p:cNvPr>
          <p:cNvSpPr>
            <a:spLocks noGrp="1"/>
          </p:cNvSpPr>
          <p:nvPr>
            <p:ph type="ctrTitle" hasCustomPrompt="1"/>
          </p:nvPr>
        </p:nvSpPr>
        <p:spPr>
          <a:xfrm>
            <a:off x="609600" y="979714"/>
            <a:ext cx="10769600" cy="699068"/>
          </a:xfrm>
          <a:prstGeom prst="rect">
            <a:avLst/>
          </a:prstGeom>
        </p:spPr>
        <p:txBody>
          <a:bodyPr anchor="b"/>
          <a:lstStyle>
            <a:lvl1pPr algn="l">
              <a:defRPr sz="3857" b="1" i="0" spc="0">
                <a:solidFill>
                  <a:srgbClr val="C10E21"/>
                </a:solidFill>
                <a:latin typeface="Lub Dub Heavy" panose="020B0603030403020204" pitchFamily="34" charset="77"/>
              </a:defRPr>
            </a:lvl1pPr>
          </a:lstStyle>
          <a:p>
            <a:r>
              <a:rPr lang="en-US" dirty="0"/>
              <a:t>Content Slide</a:t>
            </a:r>
          </a:p>
        </p:txBody>
      </p:sp>
      <p:sp>
        <p:nvSpPr>
          <p:cNvPr id="7" name="Oval 6">
            <a:extLst>
              <a:ext uri="{FF2B5EF4-FFF2-40B4-BE49-F238E27FC236}">
                <a16:creationId xmlns:a16="http://schemas.microsoft.com/office/drawing/2014/main" id="{7FF1A961-EC7B-5742-A1AC-8E7393ADFF75}"/>
              </a:ext>
            </a:extLst>
          </p:cNvPr>
          <p:cNvSpPr/>
          <p:nvPr userDrawn="1"/>
        </p:nvSpPr>
        <p:spPr>
          <a:xfrm>
            <a:off x="11662675" y="6423176"/>
            <a:ext cx="310259" cy="249315"/>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dirty="0"/>
          </a:p>
        </p:txBody>
      </p:sp>
      <p:sp>
        <p:nvSpPr>
          <p:cNvPr id="9" name="Slide Number Placeholder 2">
            <a:extLst>
              <a:ext uri="{FF2B5EF4-FFF2-40B4-BE49-F238E27FC236}">
                <a16:creationId xmlns:a16="http://schemas.microsoft.com/office/drawing/2014/main" id="{2FD92DBE-152F-454D-BC23-21EBDB2BE99F}"/>
              </a:ext>
            </a:extLst>
          </p:cNvPr>
          <p:cNvSpPr>
            <a:spLocks noGrp="1"/>
          </p:cNvSpPr>
          <p:nvPr>
            <p:ph type="sldNum" sz="quarter" idx="4"/>
          </p:nvPr>
        </p:nvSpPr>
        <p:spPr>
          <a:xfrm>
            <a:off x="11582401" y="6368143"/>
            <a:ext cx="470807" cy="359381"/>
          </a:xfrm>
          <a:prstGeom prst="rect">
            <a:avLst/>
          </a:prstGeom>
        </p:spPr>
        <p:txBody>
          <a:bodyPr vert="horz" lIns="91440" tIns="45720" rIns="91440" bIns="45720" rtlCol="0" anchor="ctr"/>
          <a:lstStyle>
            <a:lvl1pPr algn="ctr">
              <a:defRPr sz="75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0" name="Picture 9">
            <a:extLst>
              <a:ext uri="{FF2B5EF4-FFF2-40B4-BE49-F238E27FC236}">
                <a16:creationId xmlns:a16="http://schemas.microsoft.com/office/drawing/2014/main" id="{6963B242-B3CE-F64B-9CCB-D4864095A915}"/>
              </a:ext>
            </a:extLst>
          </p:cNvPr>
          <p:cNvPicPr>
            <a:picLocks noChangeAspect="1"/>
          </p:cNvPicPr>
          <p:nvPr userDrawn="1"/>
        </p:nvPicPr>
        <p:blipFill rotWithShape="1">
          <a:blip r:embed="rId2"/>
          <a:srcRect t="2000" r="26000" b="67133"/>
          <a:stretch/>
        </p:blipFill>
        <p:spPr>
          <a:xfrm>
            <a:off x="8939462" y="244928"/>
            <a:ext cx="3113745" cy="372746"/>
          </a:xfrm>
          <a:prstGeom prst="rect">
            <a:avLst/>
          </a:prstGeom>
        </p:spPr>
      </p:pic>
    </p:spTree>
    <p:extLst>
      <p:ext uri="{BB962C8B-B14F-4D97-AF65-F5344CB8AC3E}">
        <p14:creationId xmlns:p14="http://schemas.microsoft.com/office/powerpoint/2010/main" val="2015732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9FD6856-CB42-8646-BB3F-9DDB08F355AF}"/>
              </a:ext>
            </a:extLst>
          </p:cNvPr>
          <p:cNvSpPr/>
          <p:nvPr userDrawn="1"/>
        </p:nvSpPr>
        <p:spPr>
          <a:xfrm>
            <a:off x="11662675" y="6423176"/>
            <a:ext cx="310259" cy="249315"/>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dirty="0"/>
          </a:p>
        </p:txBody>
      </p:sp>
      <p:sp>
        <p:nvSpPr>
          <p:cNvPr id="3" name="Slide Number Placeholder 2">
            <a:extLst>
              <a:ext uri="{FF2B5EF4-FFF2-40B4-BE49-F238E27FC236}">
                <a16:creationId xmlns:a16="http://schemas.microsoft.com/office/drawing/2014/main" id="{43092C4C-E5C4-CF4F-B516-5464E9634A22}"/>
              </a:ext>
            </a:extLst>
          </p:cNvPr>
          <p:cNvSpPr>
            <a:spLocks noGrp="1"/>
          </p:cNvSpPr>
          <p:nvPr>
            <p:ph type="sldNum" sz="quarter" idx="4"/>
          </p:nvPr>
        </p:nvSpPr>
        <p:spPr>
          <a:xfrm>
            <a:off x="11582401" y="6368143"/>
            <a:ext cx="470807" cy="359381"/>
          </a:xfrm>
          <a:prstGeom prst="rect">
            <a:avLst/>
          </a:prstGeom>
        </p:spPr>
        <p:txBody>
          <a:bodyPr vert="horz" lIns="91440" tIns="45720" rIns="91440" bIns="45720" rtlCol="0" anchor="ctr"/>
          <a:lstStyle>
            <a:lvl1pPr algn="ctr">
              <a:defRPr sz="75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1937408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0DAB5-87FD-4846-8419-64EBDB8D7561}"/>
              </a:ext>
            </a:extLst>
          </p:cNvPr>
          <p:cNvSpPr>
            <a:spLocks noGrp="1"/>
          </p:cNvSpPr>
          <p:nvPr>
            <p:ph type="subTitle" idx="1" hasCustomPrompt="1"/>
          </p:nvPr>
        </p:nvSpPr>
        <p:spPr>
          <a:xfrm>
            <a:off x="609600" y="1597140"/>
            <a:ext cx="10769600" cy="525574"/>
          </a:xfrm>
          <a:prstGeom prst="rect">
            <a:avLst/>
          </a:prstGeom>
        </p:spPr>
        <p:txBody>
          <a:bodyPr/>
          <a:lstStyle>
            <a:lvl1pPr marL="0" indent="0" algn="l">
              <a:buNone/>
              <a:defRPr sz="1929" b="0" i="0" spc="0">
                <a:solidFill>
                  <a:schemeClr val="tx1"/>
                </a:solidFill>
                <a:latin typeface="Lub Dub Medium" panose="020B0603030403020204" pitchFamily="34" charset="77"/>
              </a:defRPr>
            </a:lvl1pPr>
            <a:lvl2pPr marL="489844" indent="0" algn="ctr">
              <a:buNone/>
              <a:defRPr sz="2143"/>
            </a:lvl2pPr>
            <a:lvl3pPr marL="979688" indent="0" algn="ctr">
              <a:buNone/>
              <a:defRPr sz="1929"/>
            </a:lvl3pPr>
            <a:lvl4pPr marL="1469532" indent="0" algn="ctr">
              <a:buNone/>
              <a:defRPr sz="1714"/>
            </a:lvl4pPr>
            <a:lvl5pPr marL="1959376" indent="0" algn="ctr">
              <a:buNone/>
              <a:defRPr sz="1714"/>
            </a:lvl5pPr>
            <a:lvl6pPr marL="2449220" indent="0" algn="ctr">
              <a:buNone/>
              <a:defRPr sz="1714"/>
            </a:lvl6pPr>
            <a:lvl7pPr marL="2939064" indent="0" algn="ctr">
              <a:buNone/>
              <a:defRPr sz="1714"/>
            </a:lvl7pPr>
            <a:lvl8pPr marL="3428909" indent="0" algn="ctr">
              <a:buNone/>
              <a:defRPr sz="1714"/>
            </a:lvl8pPr>
            <a:lvl9pPr marL="3918753" indent="0" algn="ctr">
              <a:buNone/>
              <a:defRPr sz="1714"/>
            </a:lvl9pPr>
          </a:lstStyle>
          <a:p>
            <a:r>
              <a:rPr lang="en-US" dirty="0"/>
              <a:t>Subtitle Goes Here</a:t>
            </a:r>
          </a:p>
        </p:txBody>
      </p:sp>
      <p:sp>
        <p:nvSpPr>
          <p:cNvPr id="4" name="Title 1">
            <a:extLst>
              <a:ext uri="{FF2B5EF4-FFF2-40B4-BE49-F238E27FC236}">
                <a16:creationId xmlns:a16="http://schemas.microsoft.com/office/drawing/2014/main" id="{55EC141E-348E-0541-B7A3-838D07D882E1}"/>
              </a:ext>
            </a:extLst>
          </p:cNvPr>
          <p:cNvSpPr>
            <a:spLocks noGrp="1"/>
          </p:cNvSpPr>
          <p:nvPr>
            <p:ph type="ctrTitle" hasCustomPrompt="1"/>
          </p:nvPr>
        </p:nvSpPr>
        <p:spPr>
          <a:xfrm>
            <a:off x="609600" y="979714"/>
            <a:ext cx="10769600" cy="699068"/>
          </a:xfrm>
          <a:prstGeom prst="rect">
            <a:avLst/>
          </a:prstGeom>
        </p:spPr>
        <p:txBody>
          <a:bodyPr anchor="b"/>
          <a:lstStyle>
            <a:lvl1pPr algn="l">
              <a:defRPr sz="3857" b="1" i="0" spc="0">
                <a:solidFill>
                  <a:srgbClr val="C10E21"/>
                </a:solidFill>
                <a:latin typeface="Lub Dub Heavy" panose="020B0603030403020204" pitchFamily="34" charset="77"/>
              </a:defRPr>
            </a:lvl1pPr>
          </a:lstStyle>
          <a:p>
            <a:r>
              <a:rPr lang="en-US" dirty="0"/>
              <a:t>Content Slide</a:t>
            </a:r>
          </a:p>
        </p:txBody>
      </p:sp>
      <p:sp>
        <p:nvSpPr>
          <p:cNvPr id="5" name="Oval 4">
            <a:extLst>
              <a:ext uri="{FF2B5EF4-FFF2-40B4-BE49-F238E27FC236}">
                <a16:creationId xmlns:a16="http://schemas.microsoft.com/office/drawing/2014/main" id="{8356AA4B-AFC6-2B46-8A3D-86C3E1F9649B}"/>
              </a:ext>
            </a:extLst>
          </p:cNvPr>
          <p:cNvSpPr/>
          <p:nvPr userDrawn="1"/>
        </p:nvSpPr>
        <p:spPr>
          <a:xfrm>
            <a:off x="11662675" y="6423176"/>
            <a:ext cx="310259" cy="249315"/>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dirty="0"/>
          </a:p>
        </p:txBody>
      </p:sp>
      <p:sp>
        <p:nvSpPr>
          <p:cNvPr id="6" name="Slide Number Placeholder 2">
            <a:extLst>
              <a:ext uri="{FF2B5EF4-FFF2-40B4-BE49-F238E27FC236}">
                <a16:creationId xmlns:a16="http://schemas.microsoft.com/office/drawing/2014/main" id="{E271CF95-2A63-5845-9CC7-2FB3611A10B8}"/>
              </a:ext>
            </a:extLst>
          </p:cNvPr>
          <p:cNvSpPr>
            <a:spLocks noGrp="1"/>
          </p:cNvSpPr>
          <p:nvPr>
            <p:ph type="sldNum" sz="quarter" idx="4"/>
          </p:nvPr>
        </p:nvSpPr>
        <p:spPr>
          <a:xfrm>
            <a:off x="11582401" y="6368143"/>
            <a:ext cx="470807" cy="359381"/>
          </a:xfrm>
          <a:prstGeom prst="rect">
            <a:avLst/>
          </a:prstGeom>
        </p:spPr>
        <p:txBody>
          <a:bodyPr vert="horz" lIns="91440" tIns="45720" rIns="91440" bIns="45720" rtlCol="0" anchor="ctr"/>
          <a:lstStyle>
            <a:lvl1pPr algn="ctr">
              <a:defRPr sz="75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7" name="Picture 6">
            <a:extLst>
              <a:ext uri="{FF2B5EF4-FFF2-40B4-BE49-F238E27FC236}">
                <a16:creationId xmlns:a16="http://schemas.microsoft.com/office/drawing/2014/main" id="{15D5F4C8-6533-4F4C-9669-52433672C8B9}"/>
              </a:ext>
            </a:extLst>
          </p:cNvPr>
          <p:cNvPicPr>
            <a:picLocks noChangeAspect="1"/>
          </p:cNvPicPr>
          <p:nvPr userDrawn="1"/>
        </p:nvPicPr>
        <p:blipFill rotWithShape="1">
          <a:blip r:embed="rId2"/>
          <a:srcRect t="2000" r="26000" b="67133"/>
          <a:stretch/>
        </p:blipFill>
        <p:spPr>
          <a:xfrm>
            <a:off x="8939462" y="163034"/>
            <a:ext cx="3113745" cy="372746"/>
          </a:xfrm>
          <a:prstGeom prst="rect">
            <a:avLst/>
          </a:prstGeom>
        </p:spPr>
      </p:pic>
    </p:spTree>
    <p:extLst>
      <p:ext uri="{BB962C8B-B14F-4D97-AF65-F5344CB8AC3E}">
        <p14:creationId xmlns:p14="http://schemas.microsoft.com/office/powerpoint/2010/main" val="1079396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2B468F4-EC8C-1149-B367-A36F62149B9C}"/>
              </a:ext>
            </a:extLst>
          </p:cNvPr>
          <p:cNvSpPr>
            <a:spLocks noGrp="1"/>
          </p:cNvSpPr>
          <p:nvPr>
            <p:ph type="body" sz="quarter" idx="10" hasCustomPrompt="1"/>
          </p:nvPr>
        </p:nvSpPr>
        <p:spPr>
          <a:xfrm>
            <a:off x="609600" y="2367643"/>
            <a:ext cx="8229600" cy="3837214"/>
          </a:xfrm>
          <a:prstGeom prst="rect">
            <a:avLst/>
          </a:prstGeom>
        </p:spPr>
        <p:txBody>
          <a:bodyPr/>
          <a:lstStyle>
            <a:lvl1pPr eaLnBrk="1" hangingPunct="1">
              <a:lnSpc>
                <a:spcPct val="130000"/>
              </a:lnSpc>
              <a:spcBef>
                <a:spcPts val="41"/>
              </a:spcBef>
              <a:defRPr sz="1500" b="0" i="0">
                <a:latin typeface="Lub Dub Medium" panose="020B0603030403020204" pitchFamily="34" charset="77"/>
              </a:defRPr>
            </a:lvl1pPr>
            <a:lvl2pPr>
              <a:defRPr sz="1500" b="0" i="0">
                <a:latin typeface="Lub Dub Medium" panose="020B0603030403020204" pitchFamily="34" charset="77"/>
              </a:defRPr>
            </a:lvl2pPr>
            <a:lvl3pPr>
              <a:defRPr sz="1500" b="0" i="0">
                <a:latin typeface="Lub Dub Medium" panose="020B0603030403020204" pitchFamily="34" charset="77"/>
              </a:defRPr>
            </a:lvl3pPr>
            <a:lvl4pPr>
              <a:defRPr sz="1500" b="0" i="0">
                <a:latin typeface="Lub Dub Medium" panose="020B0603030403020204" pitchFamily="34" charset="77"/>
              </a:defRPr>
            </a:lvl4pPr>
            <a:lvl5pPr>
              <a:defRPr sz="1500" b="0" i="0">
                <a:latin typeface="Lub Dub Medium" panose="020B0603030403020204" pitchFamily="34" charset="77"/>
              </a:defRPr>
            </a:lvl5pPr>
          </a:lstStyle>
          <a:p>
            <a:pPr eaLnBrk="1" hangingPunct="1">
              <a:lnSpc>
                <a:spcPct val="130000"/>
              </a:lnSpc>
              <a:spcBef>
                <a:spcPts val="100"/>
              </a:spcBef>
            </a:pPr>
            <a:r>
              <a:rPr lang="en-US" altLang="en-US" sz="15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a:t>
            </a:r>
            <a:r>
              <a:rPr lang="en-US" altLang="en-US" sz="1500" dirty="0" err="1">
                <a:solidFill>
                  <a:srgbClr val="231F20"/>
                </a:solidFill>
                <a:latin typeface="Lub Dub Medium" panose="020B0603030403020204" pitchFamily="34" charset="77"/>
              </a:rPr>
              <a:t>ellesto</a:t>
            </a:r>
            <a:r>
              <a:rPr lang="en-US" altLang="en-US" sz="1500" dirty="0">
                <a:solidFill>
                  <a:srgbClr val="231F20"/>
                </a:solidFill>
                <a:latin typeface="Lub Dub Medium" panose="020B0603030403020204" pitchFamily="34" charset="77"/>
              </a:rPr>
              <a:t> estia voloresecae estibus.</a:t>
            </a:r>
          </a:p>
          <a:p>
            <a:pPr eaLnBrk="1" hangingPunct="1">
              <a:spcBef>
                <a:spcPts val="38"/>
              </a:spcBef>
            </a:pPr>
            <a:endParaRPr lang="en-US" altLang="en-US" sz="1500" dirty="0">
              <a:solidFill>
                <a:srgbClr val="231F20"/>
              </a:solidFill>
              <a:latin typeface="Lub Dub Medium" panose="020B0603030403020204" pitchFamily="34" charset="77"/>
            </a:endParaRPr>
          </a:p>
          <a:p>
            <a:pPr eaLnBrk="1" hangingPunct="1">
              <a:lnSpc>
                <a:spcPct val="130000"/>
              </a:lnSpc>
            </a:pPr>
            <a:r>
              <a:rPr lang="en-US" altLang="en-US" sz="15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a:t>
            </a:r>
            <a:r>
              <a:rPr lang="en-US" altLang="en-US" sz="1500" dirty="0" err="1">
                <a:solidFill>
                  <a:srgbClr val="231F20"/>
                </a:solidFill>
                <a:latin typeface="Lub Dub Medium" panose="020B0603030403020204" pitchFamily="34" charset="77"/>
              </a:rPr>
              <a:t>ellesto</a:t>
            </a:r>
            <a:r>
              <a:rPr lang="en-US" altLang="en-US" sz="1500" dirty="0">
                <a:solidFill>
                  <a:srgbClr val="231F20"/>
                </a:solidFill>
                <a:latin typeface="Lub Dub Medium" panose="020B0603030403020204" pitchFamily="34" charset="77"/>
              </a:rPr>
              <a:t>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5" name="Subtitle 2">
            <a:extLst>
              <a:ext uri="{FF2B5EF4-FFF2-40B4-BE49-F238E27FC236}">
                <a16:creationId xmlns:a16="http://schemas.microsoft.com/office/drawing/2014/main" id="{1314C995-C624-D142-8C0D-83AFB056547F}"/>
              </a:ext>
            </a:extLst>
          </p:cNvPr>
          <p:cNvSpPr>
            <a:spLocks noGrp="1"/>
          </p:cNvSpPr>
          <p:nvPr>
            <p:ph type="subTitle" idx="1" hasCustomPrompt="1"/>
          </p:nvPr>
        </p:nvSpPr>
        <p:spPr>
          <a:xfrm>
            <a:off x="609600" y="1597140"/>
            <a:ext cx="10769600" cy="525574"/>
          </a:xfrm>
          <a:prstGeom prst="rect">
            <a:avLst/>
          </a:prstGeom>
        </p:spPr>
        <p:txBody>
          <a:bodyPr/>
          <a:lstStyle>
            <a:lvl1pPr marL="0" indent="0" algn="l">
              <a:buNone/>
              <a:defRPr sz="1929" b="0" i="0" spc="0">
                <a:solidFill>
                  <a:schemeClr val="tx1"/>
                </a:solidFill>
                <a:latin typeface="Lub Dub Medium" panose="020B0603030403020204" pitchFamily="34" charset="77"/>
              </a:defRPr>
            </a:lvl1pPr>
            <a:lvl2pPr marL="489844" indent="0" algn="ctr">
              <a:buNone/>
              <a:defRPr sz="2143"/>
            </a:lvl2pPr>
            <a:lvl3pPr marL="979688" indent="0" algn="ctr">
              <a:buNone/>
              <a:defRPr sz="1929"/>
            </a:lvl3pPr>
            <a:lvl4pPr marL="1469532" indent="0" algn="ctr">
              <a:buNone/>
              <a:defRPr sz="1714"/>
            </a:lvl4pPr>
            <a:lvl5pPr marL="1959376" indent="0" algn="ctr">
              <a:buNone/>
              <a:defRPr sz="1714"/>
            </a:lvl5pPr>
            <a:lvl6pPr marL="2449220" indent="0" algn="ctr">
              <a:buNone/>
              <a:defRPr sz="1714"/>
            </a:lvl6pPr>
            <a:lvl7pPr marL="2939064" indent="0" algn="ctr">
              <a:buNone/>
              <a:defRPr sz="1714"/>
            </a:lvl7pPr>
            <a:lvl8pPr marL="3428909" indent="0" algn="ctr">
              <a:buNone/>
              <a:defRPr sz="1714"/>
            </a:lvl8pPr>
            <a:lvl9pPr marL="3918753" indent="0" algn="ctr">
              <a:buNone/>
              <a:defRPr sz="1714"/>
            </a:lvl9pPr>
          </a:lstStyle>
          <a:p>
            <a:r>
              <a:rPr lang="en-US" dirty="0"/>
              <a:t>Subtitle Goes Here</a:t>
            </a:r>
          </a:p>
        </p:txBody>
      </p:sp>
      <p:sp>
        <p:nvSpPr>
          <p:cNvPr id="6" name="Title 1">
            <a:extLst>
              <a:ext uri="{FF2B5EF4-FFF2-40B4-BE49-F238E27FC236}">
                <a16:creationId xmlns:a16="http://schemas.microsoft.com/office/drawing/2014/main" id="{596C8BB8-3E51-0040-9222-BD4B6F5E3A45}"/>
              </a:ext>
            </a:extLst>
          </p:cNvPr>
          <p:cNvSpPr>
            <a:spLocks noGrp="1"/>
          </p:cNvSpPr>
          <p:nvPr>
            <p:ph type="ctrTitle" hasCustomPrompt="1"/>
          </p:nvPr>
        </p:nvSpPr>
        <p:spPr>
          <a:xfrm>
            <a:off x="609600" y="979714"/>
            <a:ext cx="10769600" cy="699068"/>
          </a:xfrm>
          <a:prstGeom prst="rect">
            <a:avLst/>
          </a:prstGeom>
        </p:spPr>
        <p:txBody>
          <a:bodyPr anchor="b"/>
          <a:lstStyle>
            <a:lvl1pPr algn="l">
              <a:defRPr sz="3857" b="1" i="0" spc="0">
                <a:solidFill>
                  <a:srgbClr val="C10E21"/>
                </a:solidFill>
                <a:latin typeface="Lub Dub Heavy" panose="020B0603030403020204" pitchFamily="34" charset="77"/>
              </a:defRPr>
            </a:lvl1pPr>
          </a:lstStyle>
          <a:p>
            <a:r>
              <a:rPr lang="en-US" dirty="0"/>
              <a:t>Content Slide</a:t>
            </a:r>
          </a:p>
        </p:txBody>
      </p:sp>
      <p:sp>
        <p:nvSpPr>
          <p:cNvPr id="7" name="Oval 6">
            <a:extLst>
              <a:ext uri="{FF2B5EF4-FFF2-40B4-BE49-F238E27FC236}">
                <a16:creationId xmlns:a16="http://schemas.microsoft.com/office/drawing/2014/main" id="{7FF1A961-EC7B-5742-A1AC-8E7393ADFF75}"/>
              </a:ext>
            </a:extLst>
          </p:cNvPr>
          <p:cNvSpPr/>
          <p:nvPr userDrawn="1"/>
        </p:nvSpPr>
        <p:spPr>
          <a:xfrm>
            <a:off x="11662675" y="6423176"/>
            <a:ext cx="310259" cy="249315"/>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dirty="0"/>
          </a:p>
        </p:txBody>
      </p:sp>
      <p:sp>
        <p:nvSpPr>
          <p:cNvPr id="9" name="Slide Number Placeholder 2">
            <a:extLst>
              <a:ext uri="{FF2B5EF4-FFF2-40B4-BE49-F238E27FC236}">
                <a16:creationId xmlns:a16="http://schemas.microsoft.com/office/drawing/2014/main" id="{2FD92DBE-152F-454D-BC23-21EBDB2BE99F}"/>
              </a:ext>
            </a:extLst>
          </p:cNvPr>
          <p:cNvSpPr>
            <a:spLocks noGrp="1"/>
          </p:cNvSpPr>
          <p:nvPr>
            <p:ph type="sldNum" sz="quarter" idx="4"/>
          </p:nvPr>
        </p:nvSpPr>
        <p:spPr>
          <a:xfrm>
            <a:off x="11582401" y="6368143"/>
            <a:ext cx="470807" cy="359381"/>
          </a:xfrm>
          <a:prstGeom prst="rect">
            <a:avLst/>
          </a:prstGeom>
        </p:spPr>
        <p:txBody>
          <a:bodyPr vert="horz" lIns="91440" tIns="45720" rIns="91440" bIns="45720" rtlCol="0" anchor="ctr"/>
          <a:lstStyle>
            <a:lvl1pPr algn="ctr">
              <a:defRPr sz="75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0" name="Picture 9">
            <a:extLst>
              <a:ext uri="{FF2B5EF4-FFF2-40B4-BE49-F238E27FC236}">
                <a16:creationId xmlns:a16="http://schemas.microsoft.com/office/drawing/2014/main" id="{6963B242-B3CE-F64B-9CCB-D4864095A915}"/>
              </a:ext>
            </a:extLst>
          </p:cNvPr>
          <p:cNvPicPr>
            <a:picLocks noChangeAspect="1"/>
          </p:cNvPicPr>
          <p:nvPr userDrawn="1"/>
        </p:nvPicPr>
        <p:blipFill rotWithShape="1">
          <a:blip r:embed="rId2"/>
          <a:srcRect t="2000" r="26000" b="67133"/>
          <a:stretch/>
        </p:blipFill>
        <p:spPr>
          <a:xfrm>
            <a:off x="8939462" y="244928"/>
            <a:ext cx="3113745" cy="372746"/>
          </a:xfrm>
          <a:prstGeom prst="rect">
            <a:avLst/>
          </a:prstGeom>
        </p:spPr>
      </p:pic>
    </p:spTree>
    <p:extLst>
      <p:ext uri="{BB962C8B-B14F-4D97-AF65-F5344CB8AC3E}">
        <p14:creationId xmlns:p14="http://schemas.microsoft.com/office/powerpoint/2010/main" val="161757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5" name="Text Placeholder 17">
            <a:extLst>
              <a:ext uri="{FF2B5EF4-FFF2-40B4-BE49-F238E27FC236}">
                <a16:creationId xmlns:a16="http://schemas.microsoft.com/office/drawing/2014/main" id="{52318416-CB7B-304D-A814-9320DA7D935E}"/>
              </a:ext>
            </a:extLst>
          </p:cNvPr>
          <p:cNvSpPr>
            <a:spLocks noGrp="1"/>
          </p:cNvSpPr>
          <p:nvPr>
            <p:ph type="body" sz="quarter" idx="15" hasCustomPrompt="1"/>
          </p:nvPr>
        </p:nvSpPr>
        <p:spPr>
          <a:xfrm>
            <a:off x="609602" y="2367643"/>
            <a:ext cx="10769599" cy="3837214"/>
          </a:xfrm>
          <a:prstGeom prst="rect">
            <a:avLst/>
          </a:prstGeom>
        </p:spPr>
        <p:txBody>
          <a:bodyPr/>
          <a:lstStyle>
            <a:lvl1pPr marL="0" indent="0">
              <a:buNone/>
              <a:defRPr sz="1714" b="0" i="0">
                <a:solidFill>
                  <a:srgbClr val="C10E21"/>
                </a:solidFill>
                <a:latin typeface="Lub Dub Medium" panose="020B0603030403020204" pitchFamily="34" charset="77"/>
              </a:defRPr>
            </a:lvl1pPr>
            <a:lvl2pPr marL="0">
              <a:spcBef>
                <a:spcPts val="1179"/>
              </a:spcBef>
              <a:defRPr sz="1714" b="0" i="0">
                <a:latin typeface="Lub Dub Medium" panose="020B0603030403020204" pitchFamily="34" charset="77"/>
              </a:defRPr>
            </a:lvl2pPr>
            <a:lvl3pPr marL="489844">
              <a:defRPr sz="1500" b="0" i="0">
                <a:latin typeface="Lub Dub Medium" panose="020B0603030403020204" pitchFamily="34" charset="77"/>
              </a:defRPr>
            </a:lvl3pPr>
            <a:lvl4pPr marL="979688">
              <a:defRPr sz="1286" b="0" i="0">
                <a:latin typeface="Lub Dub Medium" panose="020B0603030403020204" pitchFamily="34" charset="77"/>
              </a:defRPr>
            </a:lvl4pPr>
            <a:lvl5pPr marL="1469532">
              <a:defRPr sz="1286"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C7D945F5-2017-7649-B48C-E2CCA74F8D14}"/>
              </a:ext>
            </a:extLst>
          </p:cNvPr>
          <p:cNvSpPr>
            <a:spLocks noGrp="1"/>
          </p:cNvSpPr>
          <p:nvPr>
            <p:ph type="subTitle" idx="1" hasCustomPrompt="1"/>
          </p:nvPr>
        </p:nvSpPr>
        <p:spPr>
          <a:xfrm>
            <a:off x="609600" y="1597140"/>
            <a:ext cx="10769600" cy="525574"/>
          </a:xfrm>
          <a:prstGeom prst="rect">
            <a:avLst/>
          </a:prstGeom>
        </p:spPr>
        <p:txBody>
          <a:bodyPr/>
          <a:lstStyle>
            <a:lvl1pPr marL="0" indent="0" algn="l">
              <a:buNone/>
              <a:defRPr sz="1929" b="0" i="0" spc="0">
                <a:solidFill>
                  <a:schemeClr val="tx1"/>
                </a:solidFill>
                <a:latin typeface="Lub Dub Medium" panose="020B0603030403020204" pitchFamily="34" charset="77"/>
              </a:defRPr>
            </a:lvl1pPr>
            <a:lvl2pPr marL="489844" indent="0" algn="ctr">
              <a:buNone/>
              <a:defRPr sz="2143"/>
            </a:lvl2pPr>
            <a:lvl3pPr marL="979688" indent="0" algn="ctr">
              <a:buNone/>
              <a:defRPr sz="1929"/>
            </a:lvl3pPr>
            <a:lvl4pPr marL="1469532" indent="0" algn="ctr">
              <a:buNone/>
              <a:defRPr sz="1714"/>
            </a:lvl4pPr>
            <a:lvl5pPr marL="1959376" indent="0" algn="ctr">
              <a:buNone/>
              <a:defRPr sz="1714"/>
            </a:lvl5pPr>
            <a:lvl6pPr marL="2449220" indent="0" algn="ctr">
              <a:buNone/>
              <a:defRPr sz="1714"/>
            </a:lvl6pPr>
            <a:lvl7pPr marL="2939064" indent="0" algn="ctr">
              <a:buNone/>
              <a:defRPr sz="1714"/>
            </a:lvl7pPr>
            <a:lvl8pPr marL="3428909" indent="0" algn="ctr">
              <a:buNone/>
              <a:defRPr sz="1714"/>
            </a:lvl8pPr>
            <a:lvl9pPr marL="3918753" indent="0" algn="ctr">
              <a:buNone/>
              <a:defRPr sz="1714"/>
            </a:lvl9pPr>
          </a:lstStyle>
          <a:p>
            <a:r>
              <a:rPr lang="en-US" dirty="0"/>
              <a:t>Subtitle Goes Here</a:t>
            </a:r>
          </a:p>
        </p:txBody>
      </p:sp>
      <p:sp>
        <p:nvSpPr>
          <p:cNvPr id="7" name="Title 1">
            <a:extLst>
              <a:ext uri="{FF2B5EF4-FFF2-40B4-BE49-F238E27FC236}">
                <a16:creationId xmlns:a16="http://schemas.microsoft.com/office/drawing/2014/main" id="{1ED7ECB9-EDDC-1242-93B1-BA41C0B61D82}"/>
              </a:ext>
            </a:extLst>
          </p:cNvPr>
          <p:cNvSpPr>
            <a:spLocks noGrp="1"/>
          </p:cNvSpPr>
          <p:nvPr>
            <p:ph type="ctrTitle" hasCustomPrompt="1"/>
          </p:nvPr>
        </p:nvSpPr>
        <p:spPr>
          <a:xfrm>
            <a:off x="609600" y="979714"/>
            <a:ext cx="10769600" cy="699068"/>
          </a:xfrm>
          <a:prstGeom prst="rect">
            <a:avLst/>
          </a:prstGeom>
        </p:spPr>
        <p:txBody>
          <a:bodyPr anchor="b"/>
          <a:lstStyle>
            <a:lvl1pPr algn="l">
              <a:defRPr sz="3857" b="1" i="0" spc="0">
                <a:solidFill>
                  <a:srgbClr val="C10E2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29EE49E7-ADDF-BE4A-9582-C3A04B20AAEC}"/>
              </a:ext>
            </a:extLst>
          </p:cNvPr>
          <p:cNvSpPr/>
          <p:nvPr userDrawn="1"/>
        </p:nvSpPr>
        <p:spPr>
          <a:xfrm>
            <a:off x="11662675" y="6423176"/>
            <a:ext cx="310259" cy="249315"/>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dirty="0"/>
          </a:p>
        </p:txBody>
      </p:sp>
      <p:sp>
        <p:nvSpPr>
          <p:cNvPr id="10" name="Slide Number Placeholder 2">
            <a:extLst>
              <a:ext uri="{FF2B5EF4-FFF2-40B4-BE49-F238E27FC236}">
                <a16:creationId xmlns:a16="http://schemas.microsoft.com/office/drawing/2014/main" id="{AB7F899B-42B3-9C4B-ABA4-04273B988ADA}"/>
              </a:ext>
            </a:extLst>
          </p:cNvPr>
          <p:cNvSpPr>
            <a:spLocks noGrp="1"/>
          </p:cNvSpPr>
          <p:nvPr>
            <p:ph type="sldNum" sz="quarter" idx="4"/>
          </p:nvPr>
        </p:nvSpPr>
        <p:spPr>
          <a:xfrm>
            <a:off x="11582401" y="6368143"/>
            <a:ext cx="470807" cy="359381"/>
          </a:xfrm>
          <a:prstGeom prst="rect">
            <a:avLst/>
          </a:prstGeom>
        </p:spPr>
        <p:txBody>
          <a:bodyPr vert="horz" lIns="91440" tIns="45720" rIns="91440" bIns="45720" rtlCol="0" anchor="ctr"/>
          <a:lstStyle>
            <a:lvl1pPr algn="ctr">
              <a:defRPr sz="75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9627FFBD-C1C3-1E4A-8D56-5D7D53F10623}"/>
              </a:ext>
            </a:extLst>
          </p:cNvPr>
          <p:cNvPicPr>
            <a:picLocks noChangeAspect="1"/>
          </p:cNvPicPr>
          <p:nvPr userDrawn="1"/>
        </p:nvPicPr>
        <p:blipFill rotWithShape="1">
          <a:blip r:embed="rId2"/>
          <a:srcRect t="2000" r="26000" b="67133"/>
          <a:stretch/>
        </p:blipFill>
        <p:spPr>
          <a:xfrm>
            <a:off x="8939462" y="163034"/>
            <a:ext cx="3113745" cy="372746"/>
          </a:xfrm>
          <a:prstGeom prst="rect">
            <a:avLst/>
          </a:prstGeom>
        </p:spPr>
      </p:pic>
    </p:spTree>
    <p:extLst>
      <p:ext uri="{BB962C8B-B14F-4D97-AF65-F5344CB8AC3E}">
        <p14:creationId xmlns:p14="http://schemas.microsoft.com/office/powerpoint/2010/main" val="481842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5" name="Content Placeholder 15">
            <a:extLst>
              <a:ext uri="{FF2B5EF4-FFF2-40B4-BE49-F238E27FC236}">
                <a16:creationId xmlns:a16="http://schemas.microsoft.com/office/drawing/2014/main" id="{A43FF117-55D0-634F-BEF6-3E0F6FE124C4}"/>
              </a:ext>
            </a:extLst>
          </p:cNvPr>
          <p:cNvSpPr>
            <a:spLocks noGrp="1"/>
          </p:cNvSpPr>
          <p:nvPr>
            <p:ph sz="quarter" idx="14" hasCustomPrompt="1"/>
          </p:nvPr>
        </p:nvSpPr>
        <p:spPr>
          <a:xfrm>
            <a:off x="609600" y="2367643"/>
            <a:ext cx="5181600" cy="3837214"/>
          </a:xfrm>
          <a:prstGeom prst="rect">
            <a:avLst/>
          </a:prstGeom>
        </p:spPr>
        <p:txBody>
          <a:bodyPr/>
          <a:lstStyle>
            <a:lvl1pPr marL="0" indent="0">
              <a:buNone/>
              <a:defRPr sz="1714" b="0" i="0">
                <a:solidFill>
                  <a:srgbClr val="C10E21"/>
                </a:solidFill>
                <a:latin typeface="Lub Dub Medium" panose="020B0603030403020204" pitchFamily="34" charset="77"/>
              </a:defRPr>
            </a:lvl1pPr>
            <a:lvl2pPr marL="0">
              <a:spcBef>
                <a:spcPts val="1179"/>
              </a:spcBef>
              <a:defRPr sz="1714" b="0" i="0">
                <a:latin typeface="Lub Dub Medium" panose="020B0603030403020204" pitchFamily="34" charset="77"/>
              </a:defRPr>
            </a:lvl2pPr>
            <a:lvl3pPr marL="489844">
              <a:defRPr sz="1500" b="0" i="0">
                <a:latin typeface="Lub Dub Medium" panose="020B0603030403020204" pitchFamily="34" charset="77"/>
              </a:defRPr>
            </a:lvl3pPr>
            <a:lvl4pPr marL="979688">
              <a:defRPr sz="1286" b="0" i="0">
                <a:latin typeface="Lub Dub Medium" panose="020B0603030403020204" pitchFamily="34" charset="77"/>
              </a:defRPr>
            </a:lvl4pPr>
            <a:lvl5pPr marL="1469532">
              <a:defRPr sz="1286"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5">
            <a:extLst>
              <a:ext uri="{FF2B5EF4-FFF2-40B4-BE49-F238E27FC236}">
                <a16:creationId xmlns:a16="http://schemas.microsoft.com/office/drawing/2014/main" id="{8EC5DEBD-8183-C747-A1AE-A0C20AF24A92}"/>
              </a:ext>
            </a:extLst>
          </p:cNvPr>
          <p:cNvSpPr>
            <a:spLocks noGrp="1"/>
          </p:cNvSpPr>
          <p:nvPr>
            <p:ph sz="quarter" idx="15" hasCustomPrompt="1"/>
          </p:nvPr>
        </p:nvSpPr>
        <p:spPr>
          <a:xfrm>
            <a:off x="6197600" y="2367643"/>
            <a:ext cx="5181600" cy="3837214"/>
          </a:xfrm>
          <a:prstGeom prst="rect">
            <a:avLst/>
          </a:prstGeom>
        </p:spPr>
        <p:txBody>
          <a:bodyPr/>
          <a:lstStyle>
            <a:lvl1pPr marL="0" indent="0">
              <a:buNone/>
              <a:defRPr sz="1714" b="0" i="0">
                <a:solidFill>
                  <a:srgbClr val="C10E21"/>
                </a:solidFill>
                <a:latin typeface="Lub Dub Medium" panose="020B0603030403020204" pitchFamily="34" charset="77"/>
              </a:defRPr>
            </a:lvl1pPr>
            <a:lvl2pPr marL="0">
              <a:spcBef>
                <a:spcPts val="1179"/>
              </a:spcBef>
              <a:defRPr sz="1714" b="0" i="0">
                <a:latin typeface="Lub Dub Medium" panose="020B0603030403020204" pitchFamily="34" charset="77"/>
              </a:defRPr>
            </a:lvl2pPr>
            <a:lvl3pPr marL="489844">
              <a:defRPr sz="1500" b="0" i="0">
                <a:latin typeface="Lub Dub Medium" panose="020B0603030403020204" pitchFamily="34" charset="77"/>
              </a:defRPr>
            </a:lvl3pPr>
            <a:lvl4pPr marL="979688">
              <a:defRPr sz="1286" b="0" i="0">
                <a:latin typeface="Lub Dub Medium" panose="020B0603030403020204" pitchFamily="34" charset="77"/>
              </a:defRPr>
            </a:lvl4pPr>
            <a:lvl5pPr marL="1469532">
              <a:defRPr sz="1286"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E0002C86-898A-1B4A-998A-D021E4C1C5C7}"/>
              </a:ext>
            </a:extLst>
          </p:cNvPr>
          <p:cNvSpPr>
            <a:spLocks noGrp="1"/>
          </p:cNvSpPr>
          <p:nvPr>
            <p:ph type="subTitle" idx="1" hasCustomPrompt="1"/>
          </p:nvPr>
        </p:nvSpPr>
        <p:spPr>
          <a:xfrm>
            <a:off x="609600" y="1597140"/>
            <a:ext cx="10769600" cy="525574"/>
          </a:xfrm>
          <a:prstGeom prst="rect">
            <a:avLst/>
          </a:prstGeom>
        </p:spPr>
        <p:txBody>
          <a:bodyPr/>
          <a:lstStyle>
            <a:lvl1pPr marL="0" indent="0" algn="l">
              <a:buNone/>
              <a:defRPr sz="1929" b="0" i="0" spc="0">
                <a:solidFill>
                  <a:schemeClr val="tx1"/>
                </a:solidFill>
                <a:latin typeface="Lub Dub Medium" panose="020B0603030403020204" pitchFamily="34" charset="77"/>
              </a:defRPr>
            </a:lvl1pPr>
            <a:lvl2pPr marL="489844" indent="0" algn="ctr">
              <a:buNone/>
              <a:defRPr sz="2143"/>
            </a:lvl2pPr>
            <a:lvl3pPr marL="979688" indent="0" algn="ctr">
              <a:buNone/>
              <a:defRPr sz="1929"/>
            </a:lvl3pPr>
            <a:lvl4pPr marL="1469532" indent="0" algn="ctr">
              <a:buNone/>
              <a:defRPr sz="1714"/>
            </a:lvl4pPr>
            <a:lvl5pPr marL="1959376" indent="0" algn="ctr">
              <a:buNone/>
              <a:defRPr sz="1714"/>
            </a:lvl5pPr>
            <a:lvl6pPr marL="2449220" indent="0" algn="ctr">
              <a:buNone/>
              <a:defRPr sz="1714"/>
            </a:lvl6pPr>
            <a:lvl7pPr marL="2939064" indent="0" algn="ctr">
              <a:buNone/>
              <a:defRPr sz="1714"/>
            </a:lvl7pPr>
            <a:lvl8pPr marL="3428909" indent="0" algn="ctr">
              <a:buNone/>
              <a:defRPr sz="1714"/>
            </a:lvl8pPr>
            <a:lvl9pPr marL="3918753" indent="0" algn="ctr">
              <a:buNone/>
              <a:defRPr sz="1714"/>
            </a:lvl9pPr>
          </a:lstStyle>
          <a:p>
            <a:r>
              <a:rPr lang="en-US" dirty="0"/>
              <a:t>Subtitle Goes Here</a:t>
            </a:r>
          </a:p>
        </p:txBody>
      </p:sp>
      <p:sp>
        <p:nvSpPr>
          <p:cNvPr id="7" name="Title 1">
            <a:extLst>
              <a:ext uri="{FF2B5EF4-FFF2-40B4-BE49-F238E27FC236}">
                <a16:creationId xmlns:a16="http://schemas.microsoft.com/office/drawing/2014/main" id="{BE9B3995-68A2-6D49-A49D-0A5ED3F18970}"/>
              </a:ext>
            </a:extLst>
          </p:cNvPr>
          <p:cNvSpPr>
            <a:spLocks noGrp="1"/>
          </p:cNvSpPr>
          <p:nvPr>
            <p:ph type="ctrTitle" hasCustomPrompt="1"/>
          </p:nvPr>
        </p:nvSpPr>
        <p:spPr>
          <a:xfrm>
            <a:off x="609600" y="979714"/>
            <a:ext cx="10769600" cy="699068"/>
          </a:xfrm>
          <a:prstGeom prst="rect">
            <a:avLst/>
          </a:prstGeom>
        </p:spPr>
        <p:txBody>
          <a:bodyPr anchor="b"/>
          <a:lstStyle>
            <a:lvl1pPr algn="l">
              <a:defRPr sz="3857" b="1" i="0" spc="0">
                <a:solidFill>
                  <a:srgbClr val="C10E2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0703CB2D-4C52-F74B-9070-9FF8E3F19C4D}"/>
              </a:ext>
            </a:extLst>
          </p:cNvPr>
          <p:cNvSpPr/>
          <p:nvPr userDrawn="1"/>
        </p:nvSpPr>
        <p:spPr>
          <a:xfrm>
            <a:off x="11662675" y="6423176"/>
            <a:ext cx="310259" cy="249315"/>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dirty="0"/>
          </a:p>
        </p:txBody>
      </p:sp>
      <p:sp>
        <p:nvSpPr>
          <p:cNvPr id="11" name="Slide Number Placeholder 2">
            <a:extLst>
              <a:ext uri="{FF2B5EF4-FFF2-40B4-BE49-F238E27FC236}">
                <a16:creationId xmlns:a16="http://schemas.microsoft.com/office/drawing/2014/main" id="{49B1D9FB-F429-4B40-AFEE-59C74B22D362}"/>
              </a:ext>
            </a:extLst>
          </p:cNvPr>
          <p:cNvSpPr>
            <a:spLocks noGrp="1"/>
          </p:cNvSpPr>
          <p:nvPr>
            <p:ph type="sldNum" sz="quarter" idx="4"/>
          </p:nvPr>
        </p:nvSpPr>
        <p:spPr>
          <a:xfrm>
            <a:off x="11582401" y="6368143"/>
            <a:ext cx="470807" cy="359381"/>
          </a:xfrm>
          <a:prstGeom prst="rect">
            <a:avLst/>
          </a:prstGeom>
        </p:spPr>
        <p:txBody>
          <a:bodyPr vert="horz" lIns="91440" tIns="45720" rIns="91440" bIns="45720" rtlCol="0" anchor="ctr"/>
          <a:lstStyle>
            <a:lvl1pPr algn="ctr">
              <a:defRPr sz="75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975223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5" name="Content Placeholder 15">
            <a:extLst>
              <a:ext uri="{FF2B5EF4-FFF2-40B4-BE49-F238E27FC236}">
                <a16:creationId xmlns:a16="http://schemas.microsoft.com/office/drawing/2014/main" id="{A3C74541-2F53-BC4D-9BF3-C1CB21FA7F8B}"/>
              </a:ext>
            </a:extLst>
          </p:cNvPr>
          <p:cNvSpPr>
            <a:spLocks noGrp="1"/>
          </p:cNvSpPr>
          <p:nvPr>
            <p:ph sz="quarter" idx="14" hasCustomPrompt="1"/>
          </p:nvPr>
        </p:nvSpPr>
        <p:spPr>
          <a:xfrm>
            <a:off x="609600" y="2367645"/>
            <a:ext cx="3352800" cy="3837213"/>
          </a:xfrm>
          <a:prstGeom prst="rect">
            <a:avLst/>
          </a:prstGeom>
        </p:spPr>
        <p:txBody>
          <a:bodyPr/>
          <a:lstStyle>
            <a:lvl1pPr marL="0" indent="0">
              <a:buNone/>
              <a:defRPr sz="1714" b="0" i="0">
                <a:solidFill>
                  <a:srgbClr val="C10E21"/>
                </a:solidFill>
                <a:latin typeface="Lub Dub Medium" panose="020B0603030403020204" pitchFamily="34" charset="77"/>
              </a:defRPr>
            </a:lvl1pPr>
            <a:lvl2pPr marL="0">
              <a:spcBef>
                <a:spcPts val="1179"/>
              </a:spcBef>
              <a:defRPr sz="1714" b="0" i="0">
                <a:latin typeface="Lub Dub Medium" panose="020B0603030403020204" pitchFamily="34" charset="77"/>
              </a:defRPr>
            </a:lvl2pPr>
            <a:lvl3pPr marL="489844">
              <a:defRPr sz="1500" b="0" i="0">
                <a:latin typeface="Lub Dub Medium" panose="020B0603030403020204" pitchFamily="34" charset="77"/>
              </a:defRPr>
            </a:lvl3pPr>
            <a:lvl4pPr marL="979688">
              <a:defRPr sz="1286" b="0" i="0">
                <a:latin typeface="Lub Dub Medium" panose="020B0603030403020204" pitchFamily="34" charset="77"/>
              </a:defRPr>
            </a:lvl4pPr>
            <a:lvl5pPr marL="1469532">
              <a:defRPr sz="1286"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5">
            <a:extLst>
              <a:ext uri="{FF2B5EF4-FFF2-40B4-BE49-F238E27FC236}">
                <a16:creationId xmlns:a16="http://schemas.microsoft.com/office/drawing/2014/main" id="{EBADAA66-12FF-0746-926F-00A6FE95F6F6}"/>
              </a:ext>
            </a:extLst>
          </p:cNvPr>
          <p:cNvSpPr>
            <a:spLocks noGrp="1"/>
          </p:cNvSpPr>
          <p:nvPr>
            <p:ph sz="quarter" idx="15" hasCustomPrompt="1"/>
          </p:nvPr>
        </p:nvSpPr>
        <p:spPr>
          <a:xfrm>
            <a:off x="8026400" y="2367644"/>
            <a:ext cx="3352800" cy="3837214"/>
          </a:xfrm>
          <a:prstGeom prst="rect">
            <a:avLst/>
          </a:prstGeom>
        </p:spPr>
        <p:txBody>
          <a:bodyPr/>
          <a:lstStyle>
            <a:lvl1pPr marL="0" indent="0">
              <a:buNone/>
              <a:defRPr sz="1714" b="0" i="0">
                <a:solidFill>
                  <a:srgbClr val="C10E21"/>
                </a:solidFill>
                <a:latin typeface="Lub Dub Medium" panose="020B0603030403020204" pitchFamily="34" charset="77"/>
              </a:defRPr>
            </a:lvl1pPr>
            <a:lvl2pPr marL="0">
              <a:spcBef>
                <a:spcPts val="1179"/>
              </a:spcBef>
              <a:defRPr sz="1714" b="0" i="0">
                <a:latin typeface="Lub Dub Medium" panose="020B0603030403020204" pitchFamily="34" charset="77"/>
              </a:defRPr>
            </a:lvl2pPr>
            <a:lvl3pPr marL="489844">
              <a:defRPr sz="1500" b="0" i="0">
                <a:latin typeface="Lub Dub Medium" panose="020B0603030403020204" pitchFamily="34" charset="77"/>
              </a:defRPr>
            </a:lvl3pPr>
            <a:lvl4pPr marL="979688">
              <a:defRPr sz="1286" b="0" i="0">
                <a:latin typeface="Lub Dub Medium" panose="020B0603030403020204" pitchFamily="34" charset="77"/>
              </a:defRPr>
            </a:lvl4pPr>
            <a:lvl5pPr marL="1469532">
              <a:defRPr sz="1286"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5">
            <a:extLst>
              <a:ext uri="{FF2B5EF4-FFF2-40B4-BE49-F238E27FC236}">
                <a16:creationId xmlns:a16="http://schemas.microsoft.com/office/drawing/2014/main" id="{C4234335-B09F-AF4E-9919-B444534921B5}"/>
              </a:ext>
            </a:extLst>
          </p:cNvPr>
          <p:cNvSpPr>
            <a:spLocks noGrp="1"/>
          </p:cNvSpPr>
          <p:nvPr>
            <p:ph sz="quarter" idx="16" hasCustomPrompt="1"/>
          </p:nvPr>
        </p:nvSpPr>
        <p:spPr>
          <a:xfrm>
            <a:off x="4318000" y="2367644"/>
            <a:ext cx="3352800" cy="3837214"/>
          </a:xfrm>
          <a:prstGeom prst="rect">
            <a:avLst/>
          </a:prstGeom>
        </p:spPr>
        <p:txBody>
          <a:bodyPr/>
          <a:lstStyle>
            <a:lvl1pPr marL="0" indent="0">
              <a:buNone/>
              <a:defRPr sz="1714" b="0" i="0">
                <a:solidFill>
                  <a:srgbClr val="C10E21"/>
                </a:solidFill>
                <a:latin typeface="Lub Dub Medium" panose="020B0603030403020204" pitchFamily="34" charset="77"/>
              </a:defRPr>
            </a:lvl1pPr>
            <a:lvl2pPr marL="0">
              <a:spcBef>
                <a:spcPts val="1179"/>
              </a:spcBef>
              <a:defRPr sz="1714" b="0" i="0">
                <a:latin typeface="Lub Dub Medium" panose="020B0603030403020204" pitchFamily="34" charset="77"/>
              </a:defRPr>
            </a:lvl2pPr>
            <a:lvl3pPr marL="489844">
              <a:defRPr sz="1500" b="0" i="0">
                <a:latin typeface="Lub Dub Medium" panose="020B0603030403020204" pitchFamily="34" charset="77"/>
              </a:defRPr>
            </a:lvl3pPr>
            <a:lvl4pPr marL="979688">
              <a:defRPr sz="1286" b="0" i="0">
                <a:latin typeface="Lub Dub Medium" panose="020B0603030403020204" pitchFamily="34" charset="77"/>
              </a:defRPr>
            </a:lvl4pPr>
            <a:lvl5pPr marL="1469532">
              <a:defRPr sz="1286"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2">
            <a:extLst>
              <a:ext uri="{FF2B5EF4-FFF2-40B4-BE49-F238E27FC236}">
                <a16:creationId xmlns:a16="http://schemas.microsoft.com/office/drawing/2014/main" id="{8313CB9E-4A2B-324B-998A-9C07B48BDA8E}"/>
              </a:ext>
            </a:extLst>
          </p:cNvPr>
          <p:cNvSpPr>
            <a:spLocks noGrp="1"/>
          </p:cNvSpPr>
          <p:nvPr>
            <p:ph type="subTitle" idx="1" hasCustomPrompt="1"/>
          </p:nvPr>
        </p:nvSpPr>
        <p:spPr>
          <a:xfrm>
            <a:off x="609600" y="1597140"/>
            <a:ext cx="10769600" cy="525574"/>
          </a:xfrm>
          <a:prstGeom prst="rect">
            <a:avLst/>
          </a:prstGeom>
        </p:spPr>
        <p:txBody>
          <a:bodyPr/>
          <a:lstStyle>
            <a:lvl1pPr marL="0" indent="0" algn="l">
              <a:buNone/>
              <a:defRPr sz="1929" b="0" i="0" spc="0">
                <a:solidFill>
                  <a:schemeClr val="tx1"/>
                </a:solidFill>
                <a:latin typeface="Lub Dub Medium" panose="020B0603030403020204" pitchFamily="34" charset="77"/>
              </a:defRPr>
            </a:lvl1pPr>
            <a:lvl2pPr marL="489844" indent="0" algn="ctr">
              <a:buNone/>
              <a:defRPr sz="2143"/>
            </a:lvl2pPr>
            <a:lvl3pPr marL="979688" indent="0" algn="ctr">
              <a:buNone/>
              <a:defRPr sz="1929"/>
            </a:lvl3pPr>
            <a:lvl4pPr marL="1469532" indent="0" algn="ctr">
              <a:buNone/>
              <a:defRPr sz="1714"/>
            </a:lvl4pPr>
            <a:lvl5pPr marL="1959376" indent="0" algn="ctr">
              <a:buNone/>
              <a:defRPr sz="1714"/>
            </a:lvl5pPr>
            <a:lvl6pPr marL="2449220" indent="0" algn="ctr">
              <a:buNone/>
              <a:defRPr sz="1714"/>
            </a:lvl6pPr>
            <a:lvl7pPr marL="2939064" indent="0" algn="ctr">
              <a:buNone/>
              <a:defRPr sz="1714"/>
            </a:lvl7pPr>
            <a:lvl8pPr marL="3428909" indent="0" algn="ctr">
              <a:buNone/>
              <a:defRPr sz="1714"/>
            </a:lvl8pPr>
            <a:lvl9pPr marL="3918753" indent="0" algn="ctr">
              <a:buNone/>
              <a:defRPr sz="1714"/>
            </a:lvl9pPr>
          </a:lstStyle>
          <a:p>
            <a:r>
              <a:rPr lang="en-US" dirty="0"/>
              <a:t>Subtitle Goes Here</a:t>
            </a:r>
          </a:p>
        </p:txBody>
      </p:sp>
      <p:sp>
        <p:nvSpPr>
          <p:cNvPr id="10" name="Title 1">
            <a:extLst>
              <a:ext uri="{FF2B5EF4-FFF2-40B4-BE49-F238E27FC236}">
                <a16:creationId xmlns:a16="http://schemas.microsoft.com/office/drawing/2014/main" id="{0578E395-9737-174F-8296-9A1B277CF761}"/>
              </a:ext>
            </a:extLst>
          </p:cNvPr>
          <p:cNvSpPr>
            <a:spLocks noGrp="1"/>
          </p:cNvSpPr>
          <p:nvPr>
            <p:ph type="ctrTitle" hasCustomPrompt="1"/>
          </p:nvPr>
        </p:nvSpPr>
        <p:spPr>
          <a:xfrm>
            <a:off x="609600" y="979714"/>
            <a:ext cx="10769600" cy="699068"/>
          </a:xfrm>
          <a:prstGeom prst="rect">
            <a:avLst/>
          </a:prstGeom>
        </p:spPr>
        <p:txBody>
          <a:bodyPr anchor="b"/>
          <a:lstStyle>
            <a:lvl1pPr algn="l">
              <a:defRPr sz="3857" b="1" i="0" spc="0">
                <a:solidFill>
                  <a:srgbClr val="C10E21"/>
                </a:solidFill>
                <a:latin typeface="Lub Dub Heavy" panose="020B0603030403020204" pitchFamily="34" charset="77"/>
              </a:defRPr>
            </a:lvl1pPr>
          </a:lstStyle>
          <a:p>
            <a:r>
              <a:rPr lang="en-US" dirty="0"/>
              <a:t>Content Slide</a:t>
            </a:r>
          </a:p>
        </p:txBody>
      </p:sp>
      <p:sp>
        <p:nvSpPr>
          <p:cNvPr id="11" name="Oval 10">
            <a:extLst>
              <a:ext uri="{FF2B5EF4-FFF2-40B4-BE49-F238E27FC236}">
                <a16:creationId xmlns:a16="http://schemas.microsoft.com/office/drawing/2014/main" id="{AE79B7DC-3943-C746-A507-0D88E5900500}"/>
              </a:ext>
            </a:extLst>
          </p:cNvPr>
          <p:cNvSpPr/>
          <p:nvPr userDrawn="1"/>
        </p:nvSpPr>
        <p:spPr>
          <a:xfrm>
            <a:off x="11662675" y="6423176"/>
            <a:ext cx="310259" cy="249315"/>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dirty="0"/>
          </a:p>
        </p:txBody>
      </p:sp>
      <p:sp>
        <p:nvSpPr>
          <p:cNvPr id="14" name="Slide Number Placeholder 2">
            <a:extLst>
              <a:ext uri="{FF2B5EF4-FFF2-40B4-BE49-F238E27FC236}">
                <a16:creationId xmlns:a16="http://schemas.microsoft.com/office/drawing/2014/main" id="{413B4ED0-49E0-9B47-AF0B-EE6E5A012D88}"/>
              </a:ext>
            </a:extLst>
          </p:cNvPr>
          <p:cNvSpPr>
            <a:spLocks noGrp="1"/>
          </p:cNvSpPr>
          <p:nvPr>
            <p:ph type="sldNum" sz="quarter" idx="4"/>
          </p:nvPr>
        </p:nvSpPr>
        <p:spPr>
          <a:xfrm>
            <a:off x="11582401" y="6368143"/>
            <a:ext cx="470807" cy="359381"/>
          </a:xfrm>
          <a:prstGeom prst="rect">
            <a:avLst/>
          </a:prstGeom>
        </p:spPr>
        <p:txBody>
          <a:bodyPr vert="horz" lIns="91440" tIns="45720" rIns="91440" bIns="45720" rtlCol="0" anchor="ctr"/>
          <a:lstStyle>
            <a:lvl1pPr algn="ctr">
              <a:defRPr sz="75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1719739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D7E34E-E16B-5843-9C3C-0768F6344E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5"/>
          <p:cNvSpPr>
            <a:spLocks noGrp="1"/>
          </p:cNvSpPr>
          <p:nvPr>
            <p:ph type="body" sz="quarter" idx="10" hasCustomPrompt="1"/>
          </p:nvPr>
        </p:nvSpPr>
        <p:spPr>
          <a:xfrm>
            <a:off x="658368" y="3852961"/>
            <a:ext cx="6638544" cy="982602"/>
          </a:xfrm>
          <a:prstGeom prst="rect">
            <a:avLst/>
          </a:prstGeom>
        </p:spPr>
        <p:txBody>
          <a:bodyPr lIns="0">
            <a:normAutofit/>
          </a:bodyPr>
          <a:lstStyle>
            <a:lvl1pPr marL="0" indent="0">
              <a:spcBef>
                <a:spcPts val="0"/>
              </a:spcBef>
              <a:buNone/>
              <a:defRPr sz="32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658368" y="1362840"/>
            <a:ext cx="6638544" cy="2386584"/>
          </a:xfrm>
          <a:prstGeom prst="rect">
            <a:avLst/>
          </a:prstGeom>
          <a:ln>
            <a:noFill/>
          </a:ln>
        </p:spPr>
        <p:txBody>
          <a:bodyPr lIns="0" anchor="b"/>
          <a:lstStyle>
            <a:lvl1pPr algn="l">
              <a:lnSpc>
                <a:spcPts val="5800"/>
              </a:lnSpc>
              <a:defRPr sz="60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658369" y="4952999"/>
            <a:ext cx="6638544" cy="651933"/>
          </a:xfrm>
          <a:noFill/>
          <a:ln>
            <a:noFill/>
          </a:ln>
        </p:spPr>
        <p:txBody>
          <a:bodyPr lIns="0" anchor="t" anchorCtr="0">
            <a:normAutofit/>
          </a:bodyPr>
          <a:lstStyle>
            <a:lvl1pPr marL="0" indent="0" algn="l">
              <a:spcBef>
                <a:spcPts val="0"/>
              </a:spcBef>
              <a:buNone/>
              <a:defRPr sz="20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7" name="Picture 6">
            <a:extLst>
              <a:ext uri="{FF2B5EF4-FFF2-40B4-BE49-F238E27FC236}">
                <a16:creationId xmlns:a16="http://schemas.microsoft.com/office/drawing/2014/main" id="{D0578641-01A6-D44B-B506-5699ADF27C69}"/>
              </a:ext>
            </a:extLst>
          </p:cNvPr>
          <p:cNvPicPr>
            <a:picLocks noChangeAspect="1"/>
          </p:cNvPicPr>
          <p:nvPr userDrawn="1"/>
        </p:nvPicPr>
        <p:blipFill>
          <a:blip r:embed="rId3"/>
          <a:stretch>
            <a:fillRect/>
          </a:stretch>
        </p:blipFill>
        <p:spPr>
          <a:xfrm>
            <a:off x="656570" y="6347203"/>
            <a:ext cx="4450317" cy="307734"/>
          </a:xfrm>
          <a:prstGeom prst="rect">
            <a:avLst/>
          </a:prstGeom>
        </p:spPr>
      </p:pic>
    </p:spTree>
    <p:extLst>
      <p:ext uri="{BB962C8B-B14F-4D97-AF65-F5344CB8AC3E}">
        <p14:creationId xmlns:p14="http://schemas.microsoft.com/office/powerpoint/2010/main" val="450560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D8862-28C2-1248-A64A-453EA1DAE1F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5"/>
          <p:cNvSpPr>
            <a:spLocks noGrp="1"/>
          </p:cNvSpPr>
          <p:nvPr>
            <p:ph type="body" sz="quarter" idx="10" hasCustomPrompt="1"/>
          </p:nvPr>
        </p:nvSpPr>
        <p:spPr>
          <a:xfrm>
            <a:off x="658368" y="3852961"/>
            <a:ext cx="6638544" cy="982602"/>
          </a:xfrm>
          <a:prstGeom prst="rect">
            <a:avLst/>
          </a:prstGeom>
        </p:spPr>
        <p:txBody>
          <a:bodyPr lIns="0">
            <a:normAutofit/>
          </a:bodyPr>
          <a:lstStyle>
            <a:lvl1pPr marL="0" indent="0">
              <a:spcBef>
                <a:spcPts val="0"/>
              </a:spcBef>
              <a:buNone/>
              <a:defRPr sz="32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658368" y="1362840"/>
            <a:ext cx="6638544" cy="2386584"/>
          </a:xfrm>
          <a:prstGeom prst="rect">
            <a:avLst/>
          </a:prstGeom>
          <a:ln>
            <a:noFill/>
          </a:ln>
        </p:spPr>
        <p:txBody>
          <a:bodyPr lIns="0" anchor="b"/>
          <a:lstStyle>
            <a:lvl1pPr algn="l">
              <a:lnSpc>
                <a:spcPts val="5800"/>
              </a:lnSpc>
              <a:defRPr sz="60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658369" y="4952999"/>
            <a:ext cx="6638544" cy="651933"/>
          </a:xfrm>
          <a:noFill/>
          <a:ln>
            <a:noFill/>
          </a:ln>
        </p:spPr>
        <p:txBody>
          <a:bodyPr lIns="0" anchor="t" anchorCtr="0">
            <a:normAutofit/>
          </a:bodyPr>
          <a:lstStyle>
            <a:lvl1pPr marL="0" indent="0" algn="l">
              <a:spcBef>
                <a:spcPts val="0"/>
              </a:spcBef>
              <a:buNone/>
              <a:defRPr sz="20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7" name="Picture 6">
            <a:extLst>
              <a:ext uri="{FF2B5EF4-FFF2-40B4-BE49-F238E27FC236}">
                <a16:creationId xmlns:a16="http://schemas.microsoft.com/office/drawing/2014/main" id="{5753FE93-FB2D-F545-B634-DE33EBE79D9E}"/>
              </a:ext>
            </a:extLst>
          </p:cNvPr>
          <p:cNvPicPr>
            <a:picLocks noChangeAspect="1"/>
          </p:cNvPicPr>
          <p:nvPr userDrawn="1"/>
        </p:nvPicPr>
        <p:blipFill>
          <a:blip r:embed="rId3"/>
          <a:stretch>
            <a:fillRect/>
          </a:stretch>
        </p:blipFill>
        <p:spPr>
          <a:xfrm>
            <a:off x="656570" y="6347203"/>
            <a:ext cx="4450317" cy="307734"/>
          </a:xfrm>
          <a:prstGeom prst="rect">
            <a:avLst/>
          </a:prstGeom>
        </p:spPr>
      </p:pic>
    </p:spTree>
    <p:extLst>
      <p:ext uri="{BB962C8B-B14F-4D97-AF65-F5344CB8AC3E}">
        <p14:creationId xmlns:p14="http://schemas.microsoft.com/office/powerpoint/2010/main" val="204643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CUMIC-PPT-cover-page-design-08021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userDrawn="1"/>
        </p:nvSpPr>
        <p:spPr>
          <a:xfrm>
            <a:off x="0" y="3714750"/>
            <a:ext cx="12192000" cy="3143250"/>
          </a:xfrm>
          <a:prstGeom prst="rect">
            <a:avLst/>
          </a:prstGeom>
          <a:solidFill>
            <a:srgbClr val="1D4F9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5"/>
          <p:cNvSpPr>
            <a:spLocks noGrp="1"/>
          </p:cNvSpPr>
          <p:nvPr>
            <p:ph type="body" sz="quarter" idx="10" hasCustomPrompt="1"/>
          </p:nvPr>
        </p:nvSpPr>
        <p:spPr>
          <a:xfrm>
            <a:off x="658368" y="3852961"/>
            <a:ext cx="6638544" cy="982602"/>
          </a:xfrm>
          <a:prstGeom prst="rect">
            <a:avLst/>
          </a:prstGeom>
        </p:spPr>
        <p:txBody>
          <a:bodyPr lIns="0">
            <a:normAutofit/>
          </a:bodyPr>
          <a:lstStyle>
            <a:lvl1pPr marL="0" indent="0">
              <a:spcBef>
                <a:spcPts val="0"/>
              </a:spcBef>
              <a:buNone/>
              <a:defRPr sz="32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658368" y="1362840"/>
            <a:ext cx="6638544" cy="2386584"/>
          </a:xfrm>
          <a:prstGeom prst="rect">
            <a:avLst/>
          </a:prstGeom>
          <a:ln>
            <a:noFill/>
          </a:ln>
        </p:spPr>
        <p:txBody>
          <a:bodyPr lIns="0" anchor="b"/>
          <a:lstStyle>
            <a:lvl1pPr algn="l">
              <a:lnSpc>
                <a:spcPts val="5800"/>
              </a:lnSpc>
              <a:defRPr sz="6000" b="0" i="0" cap="all" baseline="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658369" y="4952999"/>
            <a:ext cx="6638544" cy="651933"/>
          </a:xfrm>
          <a:noFill/>
          <a:ln>
            <a:noFill/>
          </a:ln>
        </p:spPr>
        <p:txBody>
          <a:bodyPr lIns="0" anchor="t" anchorCtr="0">
            <a:normAutofit/>
          </a:bodyPr>
          <a:lstStyle>
            <a:lvl1pPr marL="0" indent="0" algn="l">
              <a:spcBef>
                <a:spcPts val="0"/>
              </a:spcBef>
              <a:buNone/>
              <a:defRPr sz="20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13" name="Picture 12">
            <a:extLst>
              <a:ext uri="{FF2B5EF4-FFF2-40B4-BE49-F238E27FC236}">
                <a16:creationId xmlns:a16="http://schemas.microsoft.com/office/drawing/2014/main" id="{97F00CE9-9A2C-364A-9CEF-F5D86F0F67EC}"/>
              </a:ext>
            </a:extLst>
          </p:cNvPr>
          <p:cNvPicPr>
            <a:picLocks noChangeAspect="1"/>
          </p:cNvPicPr>
          <p:nvPr userDrawn="1"/>
        </p:nvPicPr>
        <p:blipFill>
          <a:blip r:embed="rId3"/>
          <a:stretch>
            <a:fillRect/>
          </a:stretch>
        </p:blipFill>
        <p:spPr>
          <a:xfrm>
            <a:off x="656570" y="6347203"/>
            <a:ext cx="4450317" cy="307734"/>
          </a:xfrm>
          <a:prstGeom prst="rect">
            <a:avLst/>
          </a:prstGeom>
        </p:spPr>
      </p:pic>
    </p:spTree>
    <p:extLst>
      <p:ext uri="{BB962C8B-B14F-4D97-AF65-F5344CB8AC3E}">
        <p14:creationId xmlns:p14="http://schemas.microsoft.com/office/powerpoint/2010/main" val="1807209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ED7FD0-D892-9143-A8AA-489C3FA99E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658368" y="1357618"/>
            <a:ext cx="6638544" cy="2387600"/>
          </a:xfrm>
          <a:prstGeom prst="rect">
            <a:avLst/>
          </a:prstGeom>
          <a:ln>
            <a:noFill/>
          </a:ln>
        </p:spPr>
        <p:txBody>
          <a:bodyPr lIns="0" anchor="b"/>
          <a:lstStyle>
            <a:lvl1pPr algn="l">
              <a:lnSpc>
                <a:spcPts val="5800"/>
              </a:lnSpc>
              <a:defRPr sz="6000" b="0" i="0" cap="all" baseline="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DIVIDER SLIDE</a:t>
            </a:r>
          </a:p>
        </p:txBody>
      </p:sp>
      <p:sp>
        <p:nvSpPr>
          <p:cNvPr id="6" name="Subtitle 2"/>
          <p:cNvSpPr>
            <a:spLocks noGrp="1"/>
          </p:cNvSpPr>
          <p:nvPr>
            <p:ph type="subTitle" idx="1" hasCustomPrompt="1"/>
          </p:nvPr>
        </p:nvSpPr>
        <p:spPr>
          <a:xfrm>
            <a:off x="658368" y="3849387"/>
            <a:ext cx="6638544" cy="1508806"/>
          </a:xfrm>
          <a:prstGeom prst="rect">
            <a:avLst/>
          </a:prstGeom>
          <a:ln>
            <a:noFill/>
          </a:ln>
        </p:spPr>
        <p:txBody>
          <a:bodyPr lIns="0">
            <a:normAutofit/>
          </a:bodyPr>
          <a:lstStyle>
            <a:lvl1pPr marL="0" indent="0" algn="l">
              <a:buNone/>
              <a:defRPr sz="3200" b="0" i="0" baseline="0">
                <a:solidFill>
                  <a:srgbClr val="1D4F9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8" name="Picture 7">
            <a:extLst>
              <a:ext uri="{FF2B5EF4-FFF2-40B4-BE49-F238E27FC236}">
                <a16:creationId xmlns:a16="http://schemas.microsoft.com/office/drawing/2014/main" id="{70C78701-2009-7649-A3B2-1F0A76E84EF2}"/>
              </a:ext>
            </a:extLst>
          </p:cNvPr>
          <p:cNvPicPr>
            <a:picLocks noChangeAspect="1"/>
          </p:cNvPicPr>
          <p:nvPr userDrawn="1"/>
        </p:nvPicPr>
        <p:blipFill>
          <a:blip r:embed="rId3"/>
          <a:stretch>
            <a:fillRect/>
          </a:stretch>
        </p:blipFill>
        <p:spPr>
          <a:xfrm>
            <a:off x="656570" y="6347203"/>
            <a:ext cx="4450317" cy="307734"/>
          </a:xfrm>
          <a:prstGeom prst="rect">
            <a:avLst/>
          </a:prstGeom>
        </p:spPr>
      </p:pic>
    </p:spTree>
    <p:extLst>
      <p:ext uri="{BB962C8B-B14F-4D97-AF65-F5344CB8AC3E}">
        <p14:creationId xmlns:p14="http://schemas.microsoft.com/office/powerpoint/2010/main" val="75046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58367" y="1833658"/>
            <a:ext cx="7727865" cy="4101473"/>
          </a:xfrm>
          <a:prstGeom prst="rect">
            <a:avLst/>
          </a:prstGeom>
        </p:spPr>
        <p:txBody>
          <a:bodyPr>
            <a:noAutofit/>
          </a:bodyPr>
          <a:lstStyle>
            <a:lvl1pPr marL="0" indent="0">
              <a:lnSpc>
                <a:spcPts val="2600"/>
              </a:lnSpc>
              <a:buNone/>
              <a:defRPr sz="1800" b="0" i="0" spc="-5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4" name="Title 3"/>
          <p:cNvSpPr>
            <a:spLocks noGrp="1"/>
          </p:cNvSpPr>
          <p:nvPr>
            <p:ph type="title" hasCustomPrompt="1"/>
          </p:nvPr>
        </p:nvSpPr>
        <p:spPr>
          <a:xfrm>
            <a:off x="658368" y="984446"/>
            <a:ext cx="10515600" cy="716084"/>
          </a:xfrm>
          <a:prstGeom prst="rect">
            <a:avLst/>
          </a:prstGeom>
        </p:spPr>
        <p:txBody>
          <a:bodyPr anchor="b">
            <a:normAutofit/>
          </a:bodyPr>
          <a:lstStyle>
            <a:lvl1pPr>
              <a:lnSpc>
                <a:spcPct val="80000"/>
              </a:lnSpc>
              <a:defRPr sz="36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655828" y="1833659"/>
            <a:ext cx="7735824" cy="4101473"/>
          </a:xfrm>
          <a:prstGeom prst="rect">
            <a:avLst/>
          </a:prstGeom>
        </p:spPr>
        <p:txBody>
          <a:bodyPr>
            <a:normAutofit/>
          </a:bodyPr>
          <a:lstStyle>
            <a:lvl1pPr marL="0" indent="0">
              <a:lnSpc>
                <a:spcPts val="2300"/>
              </a:lnSpc>
              <a:buClr>
                <a:srgbClr val="005BBB"/>
              </a:buClr>
              <a:buFontTx/>
              <a:buNone/>
              <a:defRPr sz="1800" b="0" i="0">
                <a:solidFill>
                  <a:srgbClr val="1D4F91"/>
                </a:solidFill>
                <a:latin typeface="Arial" panose="020B0604020202020204" pitchFamily="34" charset="0"/>
                <a:ea typeface="Arial" panose="020B0604020202020204" pitchFamily="34" charset="0"/>
                <a:cs typeface="Arial" panose="020B0604020202020204" pitchFamily="34" charset="0"/>
              </a:defRPr>
            </a:lvl1pPr>
            <a:lvl2pPr marL="548640" indent="-279400">
              <a:lnSpc>
                <a:spcPts val="2300"/>
              </a:lnSpc>
              <a:buClr>
                <a:srgbClr val="1D4F91"/>
              </a:buClr>
              <a:buFont typeface="Arial" charset="0"/>
              <a:buChar char="•"/>
              <a:tabLst/>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4" name="Title 3"/>
          <p:cNvSpPr>
            <a:spLocks noGrp="1"/>
          </p:cNvSpPr>
          <p:nvPr>
            <p:ph type="title" hasCustomPrompt="1"/>
          </p:nvPr>
        </p:nvSpPr>
        <p:spPr>
          <a:xfrm>
            <a:off x="658368" y="986620"/>
            <a:ext cx="10515600" cy="716084"/>
          </a:xfrm>
          <a:prstGeom prst="rect">
            <a:avLst/>
          </a:prstGeom>
        </p:spPr>
        <p:txBody>
          <a:bodyPr anchor="b">
            <a:normAutofit/>
          </a:bodyPr>
          <a:lstStyle>
            <a:lvl1pPr>
              <a:lnSpc>
                <a:spcPct val="80000"/>
              </a:lnSpc>
              <a:defRPr sz="36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2979431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655828" y="1833660"/>
            <a:ext cx="3581739" cy="4101472"/>
          </a:xfrm>
          <a:prstGeom prst="rect">
            <a:avLst/>
          </a:prstGeom>
        </p:spPr>
        <p:txBody>
          <a:bodyPr>
            <a:noAutofit/>
          </a:bodyPr>
          <a:lstStyle>
            <a:lvl1pPr marL="0" indent="0">
              <a:lnSpc>
                <a:spcPts val="2600"/>
              </a:lnSpc>
              <a:buNone/>
              <a:defRPr sz="1800" b="0" i="0" spc="-5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4503662" y="1833660"/>
            <a:ext cx="6670306" cy="4101472"/>
          </a:xfrm>
          <a:prstGeom prst="rect">
            <a:avLst/>
          </a:prstGeom>
        </p:spPr>
        <p:txBody>
          <a:bodyPr>
            <a:noAutofit/>
          </a:bodyPr>
          <a:lstStyle>
            <a:lvl1pPr marL="0" indent="0">
              <a:lnSpc>
                <a:spcPts val="2600"/>
              </a:lnSpc>
              <a:buNone/>
              <a:defRPr sz="1800" b="0" i="0" spc="-5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5" name="Title 3"/>
          <p:cNvSpPr>
            <a:spLocks noGrp="1"/>
          </p:cNvSpPr>
          <p:nvPr>
            <p:ph type="title" hasCustomPrompt="1"/>
          </p:nvPr>
        </p:nvSpPr>
        <p:spPr>
          <a:xfrm>
            <a:off x="658368" y="986620"/>
            <a:ext cx="10515600" cy="716084"/>
          </a:xfrm>
          <a:prstGeom prst="rect">
            <a:avLst/>
          </a:prstGeom>
        </p:spPr>
        <p:txBody>
          <a:bodyPr anchor="b">
            <a:normAutofit/>
          </a:bodyPr>
          <a:lstStyle>
            <a:lvl1pPr>
              <a:lnSpc>
                <a:spcPct val="80000"/>
              </a:lnSpc>
              <a:defRPr sz="36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tif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39EAD0F-0857-0B4B-B430-7DD6F72FF462}"/>
              </a:ext>
            </a:extLst>
          </p:cNvPr>
          <p:cNvPicPr>
            <a:picLocks noChangeAspect="1"/>
          </p:cNvPicPr>
          <p:nvPr userDrawn="1"/>
        </p:nvPicPr>
        <p:blipFill>
          <a:blip r:embed="rId19"/>
          <a:stretch>
            <a:fillRect/>
          </a:stretch>
        </p:blipFill>
        <p:spPr>
          <a:xfrm>
            <a:off x="0" y="0"/>
            <a:ext cx="12192000" cy="6858000"/>
          </a:xfrm>
          <a:prstGeom prst="rect">
            <a:avLst/>
          </a:prstGeom>
        </p:spPr>
      </p:pic>
      <p:sp>
        <p:nvSpPr>
          <p:cNvPr id="12" name="Text Placeholder 11"/>
          <p:cNvSpPr>
            <a:spLocks noGrp="1"/>
          </p:cNvSpPr>
          <p:nvPr>
            <p:ph type="body" idx="1"/>
          </p:nvPr>
        </p:nvSpPr>
        <p:spPr>
          <a:xfrm>
            <a:off x="655828" y="1839327"/>
            <a:ext cx="10515600" cy="4086551"/>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655828" y="835953"/>
            <a:ext cx="10515600" cy="868430"/>
          </a:xfrm>
          <a:prstGeom prst="rect">
            <a:avLst/>
          </a:prstGeom>
        </p:spPr>
        <p:txBody>
          <a:bodyPr vert="horz" lIns="0" tIns="45720" rIns="91440" bIns="45720" rtlCol="0" anchor="b">
            <a:normAutofit/>
          </a:bodyPr>
          <a:lstStyle/>
          <a:p>
            <a:r>
              <a:rPr lang="en-US" dirty="0"/>
              <a:t>Click to edit Master title style</a:t>
            </a:r>
          </a:p>
        </p:txBody>
      </p:sp>
      <p:pic>
        <p:nvPicPr>
          <p:cNvPr id="7" name="Picture 6">
            <a:extLst>
              <a:ext uri="{FF2B5EF4-FFF2-40B4-BE49-F238E27FC236}">
                <a16:creationId xmlns:a16="http://schemas.microsoft.com/office/drawing/2014/main" id="{D60B3664-69B3-2747-B305-C78FDC59ED47}"/>
              </a:ext>
            </a:extLst>
          </p:cNvPr>
          <p:cNvPicPr>
            <a:picLocks noChangeAspect="1"/>
          </p:cNvPicPr>
          <p:nvPr userDrawn="1"/>
        </p:nvPicPr>
        <p:blipFill>
          <a:blip r:embed="rId20"/>
          <a:stretch>
            <a:fillRect/>
          </a:stretch>
        </p:blipFill>
        <p:spPr>
          <a:xfrm>
            <a:off x="637429" y="6416703"/>
            <a:ext cx="3595013" cy="248591"/>
          </a:xfrm>
          <a:prstGeom prst="rect">
            <a:avLst/>
          </a:prstGeom>
        </p:spPr>
      </p:pic>
      <p:pic>
        <p:nvPicPr>
          <p:cNvPr id="8" name="Picture 7">
            <a:extLst>
              <a:ext uri="{FF2B5EF4-FFF2-40B4-BE49-F238E27FC236}">
                <a16:creationId xmlns:a16="http://schemas.microsoft.com/office/drawing/2014/main" id="{1AACED7F-315E-6A46-A6DD-1666FE53AC48}"/>
              </a:ext>
            </a:extLst>
          </p:cNvPr>
          <p:cNvPicPr>
            <a:picLocks noChangeAspect="1"/>
          </p:cNvPicPr>
          <p:nvPr userDrawn="1"/>
        </p:nvPicPr>
        <p:blipFill>
          <a:blip r:embed="rId21"/>
          <a:stretch>
            <a:fillRect/>
          </a:stretch>
        </p:blipFill>
        <p:spPr>
          <a:xfrm>
            <a:off x="10199113" y="6272548"/>
            <a:ext cx="972315" cy="585452"/>
          </a:xfrm>
          <a:prstGeom prst="rect">
            <a:avLst/>
          </a:prstGeom>
        </p:spPr>
      </p:pic>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912" r:id="rId1"/>
    <p:sldLayoutId id="2147483915" r:id="rId2"/>
    <p:sldLayoutId id="2147483916" r:id="rId3"/>
    <p:sldLayoutId id="2147483917" r:id="rId4"/>
    <p:sldLayoutId id="2147483908" r:id="rId5"/>
    <p:sldLayoutId id="2147483894" r:id="rId6"/>
    <p:sldLayoutId id="2147483895" r:id="rId7"/>
    <p:sldLayoutId id="2147483919" r:id="rId8"/>
    <p:sldLayoutId id="2147483897" r:id="rId9"/>
    <p:sldLayoutId id="2147483907" r:id="rId10"/>
    <p:sldLayoutId id="2147483898" r:id="rId11"/>
    <p:sldLayoutId id="2147483900" r:id="rId12"/>
    <p:sldLayoutId id="2147483906" r:id="rId13"/>
    <p:sldLayoutId id="2147483902" r:id="rId14"/>
    <p:sldLayoutId id="2147483920" r:id="rId15"/>
    <p:sldLayoutId id="2147483921" r:id="rId16"/>
    <p:sldLayoutId id="2147483942" r:id="rId17"/>
  </p:sldLayoutIdLst>
  <p:hf hdr="0" dt="0"/>
  <p:txStyles>
    <p:titleStyle>
      <a:lvl1pPr algn="l" defTabSz="914400" rtl="0" eaLnBrk="1" latinLnBrk="0" hangingPunct="1">
        <a:lnSpc>
          <a:spcPct val="90000"/>
        </a:lnSpc>
        <a:spcBef>
          <a:spcPct val="0"/>
        </a:spcBef>
        <a:buNone/>
        <a:defRPr sz="3600" b="0" i="0" kern="1200">
          <a:solidFill>
            <a:srgbClr val="1D4F91"/>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Clr>
          <a:srgbClr val="005BBB"/>
        </a:buClr>
        <a:buFont typeface="Arial" panose="020B0604020202020204" pitchFamily="34" charset="0"/>
        <a:buNone/>
        <a:defRPr sz="20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00150" indent="-285750" algn="l" defTabSz="914400" rtl="0" eaLnBrk="1" latinLnBrk="0" hangingPunct="1">
        <a:lnSpc>
          <a:spcPct val="90000"/>
        </a:lnSpc>
        <a:spcBef>
          <a:spcPts val="600"/>
        </a:spcBef>
        <a:buClr>
          <a:srgbClr val="1D4F91"/>
        </a:buClr>
        <a:buFont typeface="Lucida Grande"/>
        <a:buChar char="-"/>
        <a:defRPr sz="18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36458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50" r:id="rId3"/>
  </p:sldLayoutIdLst>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89844" algn="ctr" rtl="0" eaLnBrk="1" fontAlgn="base" hangingPunct="1">
        <a:spcBef>
          <a:spcPct val="0"/>
        </a:spcBef>
        <a:spcAft>
          <a:spcPct val="0"/>
        </a:spcAft>
        <a:defRPr>
          <a:solidFill>
            <a:schemeClr val="tx2"/>
          </a:solidFill>
          <a:latin typeface="Calibri" panose="020F0502020204030204" pitchFamily="34" charset="0"/>
        </a:defRPr>
      </a:lvl6pPr>
      <a:lvl7pPr marL="979688" algn="ctr" rtl="0" eaLnBrk="1" fontAlgn="base" hangingPunct="1">
        <a:spcBef>
          <a:spcPct val="0"/>
        </a:spcBef>
        <a:spcAft>
          <a:spcPct val="0"/>
        </a:spcAft>
        <a:defRPr>
          <a:solidFill>
            <a:schemeClr val="tx2"/>
          </a:solidFill>
          <a:latin typeface="Calibri" panose="020F0502020204030204" pitchFamily="34" charset="0"/>
        </a:defRPr>
      </a:lvl7pPr>
      <a:lvl8pPr marL="1469532" algn="ctr" rtl="0" eaLnBrk="1" fontAlgn="base" hangingPunct="1">
        <a:spcBef>
          <a:spcPct val="0"/>
        </a:spcBef>
        <a:spcAft>
          <a:spcPct val="0"/>
        </a:spcAft>
        <a:defRPr>
          <a:solidFill>
            <a:schemeClr val="tx2"/>
          </a:solidFill>
          <a:latin typeface="Calibri" panose="020F0502020204030204" pitchFamily="34" charset="0"/>
        </a:defRPr>
      </a:lvl8pPr>
      <a:lvl9pPr marL="1959376"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306153" algn="l" rtl="0" eaLnBrk="1" fontAlgn="base" hangingPunct="1">
        <a:spcBef>
          <a:spcPct val="20000"/>
        </a:spcBef>
        <a:spcAft>
          <a:spcPct val="0"/>
        </a:spcAft>
        <a:defRPr>
          <a:solidFill>
            <a:schemeClr val="tx1"/>
          </a:solidFill>
          <a:latin typeface="+mn-lt"/>
          <a:ea typeface="+mn-ea"/>
          <a:cs typeface="+mn-cs"/>
        </a:defRPr>
      </a:lvl2pPr>
      <a:lvl3pPr marL="612305" algn="l" rtl="0" eaLnBrk="1" fontAlgn="base" hangingPunct="1">
        <a:spcBef>
          <a:spcPct val="20000"/>
        </a:spcBef>
        <a:spcAft>
          <a:spcPct val="0"/>
        </a:spcAft>
        <a:defRPr>
          <a:solidFill>
            <a:schemeClr val="tx1"/>
          </a:solidFill>
          <a:latin typeface="+mn-lt"/>
          <a:ea typeface="+mn-ea"/>
          <a:cs typeface="+mn-cs"/>
        </a:defRPr>
      </a:lvl3pPr>
      <a:lvl4pPr marL="918458" algn="l" rtl="0" eaLnBrk="1" fontAlgn="base" hangingPunct="1">
        <a:spcBef>
          <a:spcPct val="20000"/>
        </a:spcBef>
        <a:spcAft>
          <a:spcPct val="0"/>
        </a:spcAft>
        <a:defRPr>
          <a:solidFill>
            <a:schemeClr val="tx1"/>
          </a:solidFill>
          <a:latin typeface="+mn-lt"/>
          <a:ea typeface="+mn-ea"/>
          <a:cs typeface="+mn-cs"/>
        </a:defRPr>
      </a:lvl4pPr>
      <a:lvl5pPr marL="1224610" algn="l" rtl="0" eaLnBrk="1" fontAlgn="base" hangingPunct="1">
        <a:spcBef>
          <a:spcPct val="20000"/>
        </a:spcBef>
        <a:spcAft>
          <a:spcPct val="0"/>
        </a:spcAft>
        <a:defRPr>
          <a:solidFill>
            <a:schemeClr val="tx1"/>
          </a:solidFill>
          <a:latin typeface="+mn-lt"/>
          <a:ea typeface="+mn-ea"/>
          <a:cs typeface="+mn-cs"/>
        </a:defRPr>
      </a:lvl5pPr>
      <a:lvl6pPr marL="1530763" eaLnBrk="1" hangingPunct="1">
        <a:defRPr>
          <a:latin typeface="+mn-lt"/>
          <a:ea typeface="+mn-ea"/>
          <a:cs typeface="+mn-cs"/>
        </a:defRPr>
      </a:lvl6pPr>
      <a:lvl7pPr marL="1836915" eaLnBrk="1" hangingPunct="1">
        <a:defRPr>
          <a:latin typeface="+mn-lt"/>
          <a:ea typeface="+mn-ea"/>
          <a:cs typeface="+mn-cs"/>
        </a:defRPr>
      </a:lvl7pPr>
      <a:lvl8pPr marL="2143068" eaLnBrk="1" hangingPunct="1">
        <a:defRPr>
          <a:latin typeface="+mn-lt"/>
          <a:ea typeface="+mn-ea"/>
          <a:cs typeface="+mn-cs"/>
        </a:defRPr>
      </a:lvl8pPr>
      <a:lvl9pPr marL="2449220" eaLnBrk="1" hangingPunct="1">
        <a:defRPr>
          <a:latin typeface="+mn-lt"/>
          <a:ea typeface="+mn-ea"/>
          <a:cs typeface="+mn-cs"/>
        </a:defRPr>
      </a:lvl9pPr>
    </p:bodyStyle>
    <p:otherStyle>
      <a:lvl1pPr marL="0" eaLnBrk="1" hangingPunct="1">
        <a:defRPr>
          <a:latin typeface="+mn-lt"/>
          <a:ea typeface="+mn-ea"/>
          <a:cs typeface="+mn-cs"/>
        </a:defRPr>
      </a:lvl1pPr>
      <a:lvl2pPr marL="306153" eaLnBrk="1" hangingPunct="1">
        <a:defRPr>
          <a:latin typeface="+mn-lt"/>
          <a:ea typeface="+mn-ea"/>
          <a:cs typeface="+mn-cs"/>
        </a:defRPr>
      </a:lvl2pPr>
      <a:lvl3pPr marL="612305" eaLnBrk="1" hangingPunct="1">
        <a:defRPr>
          <a:latin typeface="+mn-lt"/>
          <a:ea typeface="+mn-ea"/>
          <a:cs typeface="+mn-cs"/>
        </a:defRPr>
      </a:lvl3pPr>
      <a:lvl4pPr marL="918458" eaLnBrk="1" hangingPunct="1">
        <a:defRPr>
          <a:latin typeface="+mn-lt"/>
          <a:ea typeface="+mn-ea"/>
          <a:cs typeface="+mn-cs"/>
        </a:defRPr>
      </a:lvl4pPr>
      <a:lvl5pPr marL="1224610" eaLnBrk="1" hangingPunct="1">
        <a:defRPr>
          <a:latin typeface="+mn-lt"/>
          <a:ea typeface="+mn-ea"/>
          <a:cs typeface="+mn-cs"/>
        </a:defRPr>
      </a:lvl5pPr>
      <a:lvl6pPr marL="1530763" eaLnBrk="1" hangingPunct="1">
        <a:defRPr>
          <a:latin typeface="+mn-lt"/>
          <a:ea typeface="+mn-ea"/>
          <a:cs typeface="+mn-cs"/>
        </a:defRPr>
      </a:lvl6pPr>
      <a:lvl7pPr marL="1836915" eaLnBrk="1" hangingPunct="1">
        <a:defRPr>
          <a:latin typeface="+mn-lt"/>
          <a:ea typeface="+mn-ea"/>
          <a:cs typeface="+mn-cs"/>
        </a:defRPr>
      </a:lvl7pPr>
      <a:lvl8pPr marL="2143068" eaLnBrk="1" hangingPunct="1">
        <a:defRPr>
          <a:latin typeface="+mn-lt"/>
          <a:ea typeface="+mn-ea"/>
          <a:cs typeface="+mn-cs"/>
        </a:defRPr>
      </a:lvl8pPr>
      <a:lvl9pPr marL="244922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DCF949D4-8F18-3F4B-94DD-7D6F6FEC1293}"/>
              </a:ext>
            </a:extLst>
          </p:cNvPr>
          <p:cNvSpPr/>
          <p:nvPr userDrawn="1"/>
        </p:nvSpPr>
        <p:spPr>
          <a:xfrm>
            <a:off x="0" y="0"/>
            <a:ext cx="118533" cy="6858000"/>
          </a:xfrm>
          <a:custGeom>
            <a:avLst/>
            <a:gdLst/>
            <a:ahLst/>
            <a:cxnLst/>
            <a:rect l="l" t="t" r="r" b="b"/>
            <a:pathLst>
              <a:path w="142875" h="8229600">
                <a:moveTo>
                  <a:pt x="0" y="8229600"/>
                </a:moveTo>
                <a:lnTo>
                  <a:pt x="142875" y="8229600"/>
                </a:lnTo>
                <a:lnTo>
                  <a:pt x="142875" y="0"/>
                </a:lnTo>
                <a:lnTo>
                  <a:pt x="0" y="0"/>
                </a:lnTo>
                <a:lnTo>
                  <a:pt x="0" y="8229600"/>
                </a:lnTo>
                <a:close/>
              </a:path>
            </a:pathLst>
          </a:custGeom>
          <a:solidFill>
            <a:srgbClr val="C10E21"/>
          </a:solidFill>
        </p:spPr>
        <p:txBody>
          <a:bodyPr lIns="0" tIns="0" rIns="0" bIns="0"/>
          <a:lstStyle/>
          <a:p>
            <a:pPr defTabSz="666188" eaLnBrk="1" fontAlgn="auto" hangingPunct="1">
              <a:spcBef>
                <a:spcPts val="0"/>
              </a:spcBef>
              <a:spcAft>
                <a:spcPts val="0"/>
              </a:spcAft>
              <a:defRPr/>
            </a:pPr>
            <a:endParaRPr sz="820">
              <a:latin typeface="+mn-lt"/>
            </a:endParaRPr>
          </a:p>
        </p:txBody>
      </p:sp>
      <p:pic>
        <p:nvPicPr>
          <p:cNvPr id="4" name="Picture 3">
            <a:extLst>
              <a:ext uri="{FF2B5EF4-FFF2-40B4-BE49-F238E27FC236}">
                <a16:creationId xmlns:a16="http://schemas.microsoft.com/office/drawing/2014/main" id="{3429BFD0-74D4-F742-B77A-FD9060A6638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3635" y="156706"/>
            <a:ext cx="2741624" cy="537659"/>
          </a:xfrm>
          <a:prstGeom prst="rect">
            <a:avLst/>
          </a:prstGeom>
        </p:spPr>
      </p:pic>
    </p:spTree>
    <p:extLst>
      <p:ext uri="{BB962C8B-B14F-4D97-AF65-F5344CB8AC3E}">
        <p14:creationId xmlns:p14="http://schemas.microsoft.com/office/powerpoint/2010/main" val="141984323"/>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Lst>
  <p:hf hdr="0" ftr="0" dt="0"/>
  <p:txStyles>
    <p:titleStyle>
      <a:lvl1pPr algn="l" defTabSz="979688" rtl="0" eaLnBrk="1" latinLnBrk="0" hangingPunct="1">
        <a:lnSpc>
          <a:spcPct val="90000"/>
        </a:lnSpc>
        <a:spcBef>
          <a:spcPct val="0"/>
        </a:spcBef>
        <a:buNone/>
        <a:defRPr sz="4714" kern="1200">
          <a:solidFill>
            <a:schemeClr val="tx1"/>
          </a:solidFill>
          <a:latin typeface="+mj-lt"/>
          <a:ea typeface="+mj-ea"/>
          <a:cs typeface="+mj-cs"/>
        </a:defRPr>
      </a:lvl1pPr>
    </p:titleStyle>
    <p:bodyStyle>
      <a:lvl1pPr marL="244922" indent="-244922" algn="l" defTabSz="979688" rtl="0" eaLnBrk="1" latinLnBrk="0" hangingPunct="1">
        <a:lnSpc>
          <a:spcPct val="90000"/>
        </a:lnSpc>
        <a:spcBef>
          <a:spcPts val="1071"/>
        </a:spcBef>
        <a:buFont typeface="Arial" panose="020B0604020202020204" pitchFamily="34" charset="0"/>
        <a:buChar char="•"/>
        <a:defRPr sz="3000" kern="1200">
          <a:solidFill>
            <a:schemeClr val="tx1"/>
          </a:solidFill>
          <a:latin typeface="+mn-lt"/>
          <a:ea typeface="+mn-ea"/>
          <a:cs typeface="+mn-cs"/>
        </a:defRPr>
      </a:lvl1pPr>
      <a:lvl2pPr marL="734766" indent="-244922" algn="l" defTabSz="979688" rtl="0" eaLnBrk="1" latinLnBrk="0" hangingPunct="1">
        <a:lnSpc>
          <a:spcPct val="90000"/>
        </a:lnSpc>
        <a:spcBef>
          <a:spcPts val="536"/>
        </a:spcBef>
        <a:buFont typeface="Arial" panose="020B0604020202020204" pitchFamily="34" charset="0"/>
        <a:buChar char="•"/>
        <a:defRPr sz="2571" kern="1200">
          <a:solidFill>
            <a:schemeClr val="tx1"/>
          </a:solidFill>
          <a:latin typeface="+mn-lt"/>
          <a:ea typeface="+mn-ea"/>
          <a:cs typeface="+mn-cs"/>
        </a:defRPr>
      </a:lvl2pPr>
      <a:lvl3pPr marL="1224610" indent="-244922" algn="l" defTabSz="979688" rtl="0" eaLnBrk="1" latinLnBrk="0" hangingPunct="1">
        <a:lnSpc>
          <a:spcPct val="90000"/>
        </a:lnSpc>
        <a:spcBef>
          <a:spcPts val="536"/>
        </a:spcBef>
        <a:buFont typeface="Arial" panose="020B0604020202020204" pitchFamily="34" charset="0"/>
        <a:buChar char="•"/>
        <a:defRPr sz="2143" kern="1200">
          <a:solidFill>
            <a:schemeClr val="tx1"/>
          </a:solidFill>
          <a:latin typeface="+mn-lt"/>
          <a:ea typeface="+mn-ea"/>
          <a:cs typeface="+mn-cs"/>
        </a:defRPr>
      </a:lvl3pPr>
      <a:lvl4pPr marL="1714454" indent="-244922" algn="l" defTabSz="979688" rtl="0" eaLnBrk="1" latinLnBrk="0" hangingPunct="1">
        <a:lnSpc>
          <a:spcPct val="90000"/>
        </a:lnSpc>
        <a:spcBef>
          <a:spcPts val="536"/>
        </a:spcBef>
        <a:buFont typeface="Arial" panose="020B0604020202020204" pitchFamily="34" charset="0"/>
        <a:buChar char="•"/>
        <a:defRPr sz="1929" kern="1200">
          <a:solidFill>
            <a:schemeClr val="tx1"/>
          </a:solidFill>
          <a:latin typeface="+mn-lt"/>
          <a:ea typeface="+mn-ea"/>
          <a:cs typeface="+mn-cs"/>
        </a:defRPr>
      </a:lvl4pPr>
      <a:lvl5pPr marL="2204298" indent="-244922" algn="l" defTabSz="979688" rtl="0" eaLnBrk="1" latinLnBrk="0" hangingPunct="1">
        <a:lnSpc>
          <a:spcPct val="90000"/>
        </a:lnSpc>
        <a:spcBef>
          <a:spcPts val="536"/>
        </a:spcBef>
        <a:buFont typeface="Arial" panose="020B0604020202020204" pitchFamily="34" charset="0"/>
        <a:buChar char="•"/>
        <a:defRPr sz="1929" kern="1200">
          <a:solidFill>
            <a:schemeClr val="tx1"/>
          </a:solidFill>
          <a:latin typeface="+mn-lt"/>
          <a:ea typeface="+mn-ea"/>
          <a:cs typeface="+mn-cs"/>
        </a:defRPr>
      </a:lvl5pPr>
      <a:lvl6pPr marL="2694142" indent="-244922" algn="l" defTabSz="979688" rtl="0" eaLnBrk="1" latinLnBrk="0" hangingPunct="1">
        <a:lnSpc>
          <a:spcPct val="90000"/>
        </a:lnSpc>
        <a:spcBef>
          <a:spcPts val="536"/>
        </a:spcBef>
        <a:buFont typeface="Arial" panose="020B0604020202020204" pitchFamily="34" charset="0"/>
        <a:buChar char="•"/>
        <a:defRPr sz="1929" kern="1200">
          <a:solidFill>
            <a:schemeClr val="tx1"/>
          </a:solidFill>
          <a:latin typeface="+mn-lt"/>
          <a:ea typeface="+mn-ea"/>
          <a:cs typeface="+mn-cs"/>
        </a:defRPr>
      </a:lvl6pPr>
      <a:lvl7pPr marL="3183987" indent="-244922" algn="l" defTabSz="979688" rtl="0" eaLnBrk="1" latinLnBrk="0" hangingPunct="1">
        <a:lnSpc>
          <a:spcPct val="90000"/>
        </a:lnSpc>
        <a:spcBef>
          <a:spcPts val="536"/>
        </a:spcBef>
        <a:buFont typeface="Arial" panose="020B0604020202020204" pitchFamily="34" charset="0"/>
        <a:buChar char="•"/>
        <a:defRPr sz="1929" kern="1200">
          <a:solidFill>
            <a:schemeClr val="tx1"/>
          </a:solidFill>
          <a:latin typeface="+mn-lt"/>
          <a:ea typeface="+mn-ea"/>
          <a:cs typeface="+mn-cs"/>
        </a:defRPr>
      </a:lvl7pPr>
      <a:lvl8pPr marL="3673831" indent="-244922" algn="l" defTabSz="979688" rtl="0" eaLnBrk="1" latinLnBrk="0" hangingPunct="1">
        <a:lnSpc>
          <a:spcPct val="90000"/>
        </a:lnSpc>
        <a:spcBef>
          <a:spcPts val="536"/>
        </a:spcBef>
        <a:buFont typeface="Arial" panose="020B0604020202020204" pitchFamily="34" charset="0"/>
        <a:buChar char="•"/>
        <a:defRPr sz="1929" kern="1200">
          <a:solidFill>
            <a:schemeClr val="tx1"/>
          </a:solidFill>
          <a:latin typeface="+mn-lt"/>
          <a:ea typeface="+mn-ea"/>
          <a:cs typeface="+mn-cs"/>
        </a:defRPr>
      </a:lvl8pPr>
      <a:lvl9pPr marL="4163675" indent="-244922" algn="l" defTabSz="979688" rtl="0" eaLnBrk="1" latinLnBrk="0" hangingPunct="1">
        <a:lnSpc>
          <a:spcPct val="90000"/>
        </a:lnSpc>
        <a:spcBef>
          <a:spcPts val="536"/>
        </a:spcBef>
        <a:buFont typeface="Arial" panose="020B0604020202020204" pitchFamily="34" charset="0"/>
        <a:buChar char="•"/>
        <a:defRPr sz="1929" kern="1200">
          <a:solidFill>
            <a:schemeClr val="tx1"/>
          </a:solidFill>
          <a:latin typeface="+mn-lt"/>
          <a:ea typeface="+mn-ea"/>
          <a:cs typeface="+mn-cs"/>
        </a:defRPr>
      </a:lvl9pPr>
    </p:bodyStyle>
    <p:otherStyle>
      <a:defPPr>
        <a:defRPr lang="en-US"/>
      </a:defPPr>
      <a:lvl1pPr marL="0" algn="l" defTabSz="979688" rtl="0" eaLnBrk="1" latinLnBrk="0" hangingPunct="1">
        <a:defRPr sz="1929" kern="1200">
          <a:solidFill>
            <a:schemeClr val="tx1"/>
          </a:solidFill>
          <a:latin typeface="+mn-lt"/>
          <a:ea typeface="+mn-ea"/>
          <a:cs typeface="+mn-cs"/>
        </a:defRPr>
      </a:lvl1pPr>
      <a:lvl2pPr marL="489844" algn="l" defTabSz="979688" rtl="0" eaLnBrk="1" latinLnBrk="0" hangingPunct="1">
        <a:defRPr sz="1929" kern="1200">
          <a:solidFill>
            <a:schemeClr val="tx1"/>
          </a:solidFill>
          <a:latin typeface="+mn-lt"/>
          <a:ea typeface="+mn-ea"/>
          <a:cs typeface="+mn-cs"/>
        </a:defRPr>
      </a:lvl2pPr>
      <a:lvl3pPr marL="979688" algn="l" defTabSz="979688" rtl="0" eaLnBrk="1" latinLnBrk="0" hangingPunct="1">
        <a:defRPr sz="1929" kern="1200">
          <a:solidFill>
            <a:schemeClr val="tx1"/>
          </a:solidFill>
          <a:latin typeface="+mn-lt"/>
          <a:ea typeface="+mn-ea"/>
          <a:cs typeface="+mn-cs"/>
        </a:defRPr>
      </a:lvl3pPr>
      <a:lvl4pPr marL="1469532" algn="l" defTabSz="979688" rtl="0" eaLnBrk="1" latinLnBrk="0" hangingPunct="1">
        <a:defRPr sz="1929" kern="1200">
          <a:solidFill>
            <a:schemeClr val="tx1"/>
          </a:solidFill>
          <a:latin typeface="+mn-lt"/>
          <a:ea typeface="+mn-ea"/>
          <a:cs typeface="+mn-cs"/>
        </a:defRPr>
      </a:lvl4pPr>
      <a:lvl5pPr marL="1959376" algn="l" defTabSz="979688" rtl="0" eaLnBrk="1" latinLnBrk="0" hangingPunct="1">
        <a:defRPr sz="1929" kern="1200">
          <a:solidFill>
            <a:schemeClr val="tx1"/>
          </a:solidFill>
          <a:latin typeface="+mn-lt"/>
          <a:ea typeface="+mn-ea"/>
          <a:cs typeface="+mn-cs"/>
        </a:defRPr>
      </a:lvl5pPr>
      <a:lvl6pPr marL="2449220" algn="l" defTabSz="979688" rtl="0" eaLnBrk="1" latinLnBrk="0" hangingPunct="1">
        <a:defRPr sz="1929" kern="1200">
          <a:solidFill>
            <a:schemeClr val="tx1"/>
          </a:solidFill>
          <a:latin typeface="+mn-lt"/>
          <a:ea typeface="+mn-ea"/>
          <a:cs typeface="+mn-cs"/>
        </a:defRPr>
      </a:lvl6pPr>
      <a:lvl7pPr marL="2939064" algn="l" defTabSz="979688" rtl="0" eaLnBrk="1" latinLnBrk="0" hangingPunct="1">
        <a:defRPr sz="1929" kern="1200">
          <a:solidFill>
            <a:schemeClr val="tx1"/>
          </a:solidFill>
          <a:latin typeface="+mn-lt"/>
          <a:ea typeface="+mn-ea"/>
          <a:cs typeface="+mn-cs"/>
        </a:defRPr>
      </a:lvl7pPr>
      <a:lvl8pPr marL="3428909" algn="l" defTabSz="979688" rtl="0" eaLnBrk="1" latinLnBrk="0" hangingPunct="1">
        <a:defRPr sz="1929" kern="1200">
          <a:solidFill>
            <a:schemeClr val="tx1"/>
          </a:solidFill>
          <a:latin typeface="+mn-lt"/>
          <a:ea typeface="+mn-ea"/>
          <a:cs typeface="+mn-cs"/>
        </a:defRPr>
      </a:lvl8pPr>
      <a:lvl9pPr marL="3918753" algn="l" defTabSz="979688" rtl="0" eaLnBrk="1" latinLnBrk="0" hangingPunct="1">
        <a:defRPr sz="19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8.tiff"/><Relationship Id="rId4" Type="http://schemas.openxmlformats.org/officeDocument/2006/relationships/image" Target="../media/image17.tiff"/></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4CDAB-5E17-854E-8848-80608804B9F1}"/>
              </a:ext>
            </a:extLst>
          </p:cNvPr>
          <p:cNvSpPr>
            <a:spLocks noGrp="1"/>
          </p:cNvSpPr>
          <p:nvPr>
            <p:ph type="ctrTitle"/>
          </p:nvPr>
        </p:nvSpPr>
        <p:spPr>
          <a:xfrm>
            <a:off x="560440" y="1042220"/>
            <a:ext cx="11110452" cy="979086"/>
          </a:xfrm>
        </p:spPr>
        <p:txBody>
          <a:bodyPr>
            <a:noAutofit/>
          </a:bodyPr>
          <a:lstStyle/>
          <a:p>
            <a:pPr>
              <a:lnSpc>
                <a:spcPct val="100000"/>
              </a:lnSpc>
            </a:pPr>
            <a:r>
              <a:rPr lang="en-US" sz="4400" b="1" i="1" dirty="0"/>
              <a:t>Thrombotic Complications in COVID – 19</a:t>
            </a:r>
            <a:endParaRPr lang="en-US" sz="2000" b="1" i="1" dirty="0"/>
          </a:p>
        </p:txBody>
      </p:sp>
      <p:sp>
        <p:nvSpPr>
          <p:cNvPr id="4" name="Rectangle 2">
            <a:extLst>
              <a:ext uri="{FF2B5EF4-FFF2-40B4-BE49-F238E27FC236}">
                <a16:creationId xmlns:a16="http://schemas.microsoft.com/office/drawing/2014/main" id="{4AC7CAD7-6B63-C94D-8514-2F883C945EF7}"/>
              </a:ext>
            </a:extLst>
          </p:cNvPr>
          <p:cNvSpPr txBox="1">
            <a:spLocks noChangeArrowheads="1"/>
          </p:cNvSpPr>
          <p:nvPr/>
        </p:nvSpPr>
        <p:spPr bwMode="auto">
          <a:xfrm>
            <a:off x="154979" y="2379404"/>
            <a:ext cx="12191628" cy="3578944"/>
          </a:xfrm>
          <a:prstGeom prst="rect">
            <a:avLst/>
          </a:prstGeom>
          <a:noFill/>
          <a:ln w="9525">
            <a:noFill/>
            <a:miter lim="800000"/>
            <a:headEnd/>
            <a:tailEnd/>
          </a:ln>
          <a:effectLst/>
        </p:spPr>
        <p:txBody>
          <a:bodyPr lIns="121884" tIns="60943" rIns="121884" bIns="60943"/>
          <a:lstStyle/>
          <a:p>
            <a:pPr algn="ctr" eaLnBrk="0" hangingPunct="0"/>
            <a:endParaRPr lang="en-US" sz="1467" dirty="0">
              <a:latin typeface="Arial" pitchFamily="34" charset="0"/>
            </a:endParaRPr>
          </a:p>
          <a:p>
            <a:pPr algn="ctr" eaLnBrk="0" hangingPunct="0"/>
            <a:endParaRPr lang="en-US" sz="2800" dirty="0">
              <a:latin typeface="Arial" pitchFamily="34" charset="0"/>
            </a:endParaRPr>
          </a:p>
          <a:p>
            <a:pPr algn="ctr" eaLnBrk="0" hangingPunct="0"/>
            <a:r>
              <a:rPr lang="en-US" sz="2800" dirty="0">
                <a:latin typeface="Arial" pitchFamily="34" charset="0"/>
              </a:rPr>
              <a:t>Sanjum S. Sethi, MD, MPH</a:t>
            </a:r>
            <a:endParaRPr lang="en-US" sz="1406" dirty="0">
              <a:solidFill>
                <a:prstClr val="black"/>
              </a:solidFill>
              <a:latin typeface="Helvetica" panose="020B0604020202020204" pitchFamily="34" charset="0"/>
              <a:cs typeface="Helvetica" panose="020B0604020202020204" pitchFamily="34" charset="0"/>
            </a:endParaRPr>
          </a:p>
          <a:p>
            <a:pPr algn="ctr"/>
            <a:endParaRPr lang="en-US" sz="1406" dirty="0">
              <a:solidFill>
                <a:prstClr val="black"/>
              </a:solidFill>
              <a:latin typeface="Helvetica" panose="020B0604020202020204" pitchFamily="34" charset="0"/>
              <a:cs typeface="Helvetica" panose="020B0604020202020204" pitchFamily="34" charset="0"/>
            </a:endParaRPr>
          </a:p>
          <a:p>
            <a:pPr algn="ctr"/>
            <a:endParaRPr lang="en-US" sz="1406" dirty="0">
              <a:solidFill>
                <a:prstClr val="black"/>
              </a:solidFill>
              <a:latin typeface="Helvetica" panose="020B0604020202020204" pitchFamily="34" charset="0"/>
              <a:cs typeface="Helvetica" panose="020B0604020202020204" pitchFamily="34" charset="0"/>
            </a:endParaRPr>
          </a:p>
          <a:p>
            <a:pPr algn="ctr"/>
            <a:r>
              <a:rPr lang="en-US" sz="1969" dirty="0">
                <a:solidFill>
                  <a:prstClr val="black"/>
                </a:solidFill>
                <a:latin typeface="Helvetica" panose="020B0604020202020204" pitchFamily="34" charset="0"/>
                <a:cs typeface="Helvetica" panose="020B0604020202020204" pitchFamily="34" charset="0"/>
              </a:rPr>
              <a:t>Assistant Professor of Medicine</a:t>
            </a:r>
          </a:p>
          <a:p>
            <a:pPr algn="ctr"/>
            <a:r>
              <a:rPr lang="en-US" sz="1969" dirty="0">
                <a:solidFill>
                  <a:prstClr val="black"/>
                </a:solidFill>
                <a:latin typeface="Helvetica" panose="020B0604020202020204" pitchFamily="34" charset="0"/>
                <a:cs typeface="Helvetica" panose="020B0604020202020204" pitchFamily="34" charset="0"/>
              </a:rPr>
              <a:t>Director, Pulmonary Embolism Response Team</a:t>
            </a:r>
          </a:p>
          <a:p>
            <a:pPr algn="ctr"/>
            <a:r>
              <a:rPr lang="en-US" sz="1969" dirty="0">
                <a:solidFill>
                  <a:prstClr val="black"/>
                </a:solidFill>
                <a:latin typeface="Helvetica" panose="020B0604020202020204" pitchFamily="34" charset="0"/>
                <a:cs typeface="Helvetica" panose="020B0604020202020204" pitchFamily="34" charset="0"/>
              </a:rPr>
              <a:t>Center for Interventional Vascular Therapy</a:t>
            </a:r>
          </a:p>
          <a:p>
            <a:pPr algn="ctr"/>
            <a:r>
              <a:rPr lang="en-US" sz="1969" dirty="0">
                <a:solidFill>
                  <a:prstClr val="black"/>
                </a:solidFill>
                <a:latin typeface="Helvetica" panose="020B0604020202020204" pitchFamily="34" charset="0"/>
                <a:cs typeface="Helvetica" panose="020B0604020202020204" pitchFamily="34" charset="0"/>
              </a:rPr>
              <a:t>Division of Cardiology, Department of Medicine</a:t>
            </a:r>
          </a:p>
          <a:p>
            <a:pPr algn="ctr"/>
            <a:r>
              <a:rPr lang="en-US" sz="1969" dirty="0">
                <a:solidFill>
                  <a:prstClr val="black"/>
                </a:solidFill>
                <a:latin typeface="Helvetica" panose="020B0604020202020204" pitchFamily="34" charset="0"/>
                <a:cs typeface="Helvetica" panose="020B0604020202020204" pitchFamily="34" charset="0"/>
              </a:rPr>
              <a:t>Columbia University </a:t>
            </a:r>
            <a:r>
              <a:rPr lang="en-US" sz="1969" dirty="0" err="1">
                <a:solidFill>
                  <a:prstClr val="black"/>
                </a:solidFill>
                <a:latin typeface="Helvetica" panose="020B0604020202020204" pitchFamily="34" charset="0"/>
                <a:cs typeface="Helvetica" panose="020B0604020202020204" pitchFamily="34" charset="0"/>
              </a:rPr>
              <a:t>Vagelos</a:t>
            </a:r>
            <a:r>
              <a:rPr lang="en-US" sz="1969" dirty="0">
                <a:solidFill>
                  <a:prstClr val="black"/>
                </a:solidFill>
                <a:latin typeface="Helvetica" panose="020B0604020202020204" pitchFamily="34" charset="0"/>
                <a:cs typeface="Helvetica" panose="020B0604020202020204" pitchFamily="34" charset="0"/>
              </a:rPr>
              <a:t> College of Physicians and Surgeons</a:t>
            </a:r>
          </a:p>
          <a:p>
            <a:pPr algn="ctr"/>
            <a:r>
              <a:rPr lang="en-US" sz="1969" dirty="0" err="1">
                <a:solidFill>
                  <a:prstClr val="black"/>
                </a:solidFill>
                <a:latin typeface="Helvetica" panose="020B0604020202020204" pitchFamily="34" charset="0"/>
                <a:cs typeface="Helvetica" panose="020B0604020202020204" pitchFamily="34" charset="0"/>
              </a:rPr>
              <a:t>NewYork</a:t>
            </a:r>
            <a:r>
              <a:rPr lang="en-US" sz="1969" dirty="0">
                <a:solidFill>
                  <a:prstClr val="black"/>
                </a:solidFill>
                <a:latin typeface="Helvetica" panose="020B0604020202020204" pitchFamily="34" charset="0"/>
                <a:cs typeface="Helvetica" panose="020B0604020202020204" pitchFamily="34" charset="0"/>
              </a:rPr>
              <a:t> Presbyterian/Columbia University Irving Medical Center</a:t>
            </a:r>
            <a:endParaRPr lang="en-US" sz="2000" dirty="0">
              <a:latin typeface="Arial" pitchFamily="34" charset="0"/>
            </a:endParaRPr>
          </a:p>
          <a:p>
            <a:pPr algn="ctr" eaLnBrk="0" hangingPunct="0"/>
            <a:endParaRPr lang="en-US" sz="2133" dirty="0">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4077820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859F475-3A3A-9845-9A18-3B9B8A6DA982}"/>
              </a:ext>
            </a:extLst>
          </p:cNvPr>
          <p:cNvSpPr>
            <a:spLocks noGrp="1"/>
          </p:cNvSpPr>
          <p:nvPr>
            <p:ph type="subTitle" idx="1"/>
          </p:nvPr>
        </p:nvSpPr>
        <p:spPr/>
        <p:txBody>
          <a:bodyPr/>
          <a:lstStyle/>
          <a:p>
            <a:r>
              <a:rPr lang="en-US" dirty="0"/>
              <a:t>Baseline characteristics </a:t>
            </a:r>
          </a:p>
        </p:txBody>
      </p:sp>
      <p:sp>
        <p:nvSpPr>
          <p:cNvPr id="4" name="Title 3">
            <a:extLst>
              <a:ext uri="{FF2B5EF4-FFF2-40B4-BE49-F238E27FC236}">
                <a16:creationId xmlns:a16="http://schemas.microsoft.com/office/drawing/2014/main" id="{608635C3-C226-904F-93E4-4387C86E2784}"/>
              </a:ext>
            </a:extLst>
          </p:cNvPr>
          <p:cNvSpPr>
            <a:spLocks noGrp="1"/>
          </p:cNvSpPr>
          <p:nvPr>
            <p:ph type="ctrTitle"/>
          </p:nvPr>
        </p:nvSpPr>
        <p:spPr/>
        <p:txBody>
          <a:bodyPr/>
          <a:lstStyle/>
          <a:p>
            <a:r>
              <a:rPr lang="en-US" dirty="0"/>
              <a:t>Results</a:t>
            </a:r>
          </a:p>
        </p:txBody>
      </p:sp>
      <p:sp>
        <p:nvSpPr>
          <p:cNvPr id="5" name="Slide Number Placeholder 4">
            <a:extLst>
              <a:ext uri="{FF2B5EF4-FFF2-40B4-BE49-F238E27FC236}">
                <a16:creationId xmlns:a16="http://schemas.microsoft.com/office/drawing/2014/main" id="{325D6372-46DB-5047-9F77-2B6F75C5EFC6}"/>
              </a:ext>
            </a:extLst>
          </p:cNvPr>
          <p:cNvSpPr>
            <a:spLocks noGrp="1"/>
          </p:cNvSpPr>
          <p:nvPr>
            <p:ph type="sldNum" sz="quarter" idx="4"/>
          </p:nvPr>
        </p:nvSpPr>
        <p:spPr/>
        <p:txBody>
          <a:bodyPr/>
          <a:lstStyle/>
          <a:p>
            <a:pPr defTabSz="665032" eaLnBrk="0" fontAlgn="base" hangingPunct="0">
              <a:spcBef>
                <a:spcPct val="0"/>
              </a:spcBef>
              <a:spcAft>
                <a:spcPct val="0"/>
              </a:spcAft>
            </a:pPr>
            <a:fld id="{01CD3B2E-BC1C-6C4D-9D91-A67B950EE325}" type="slidenum">
              <a:rPr lang="en-US"/>
              <a:pPr defTabSz="665032" eaLnBrk="0" fontAlgn="base" hangingPunct="0">
                <a:spcBef>
                  <a:spcPct val="0"/>
                </a:spcBef>
                <a:spcAft>
                  <a:spcPct val="0"/>
                </a:spcAft>
              </a:pPr>
              <a:t>10</a:t>
            </a:fld>
            <a:endParaRPr lang="en-US" dirty="0"/>
          </a:p>
        </p:txBody>
      </p:sp>
      <p:graphicFrame>
        <p:nvGraphicFramePr>
          <p:cNvPr id="8" name="Table 7">
            <a:extLst>
              <a:ext uri="{FF2B5EF4-FFF2-40B4-BE49-F238E27FC236}">
                <a16:creationId xmlns:a16="http://schemas.microsoft.com/office/drawing/2014/main" id="{957A70CE-8421-FE4A-B77E-887E1F127A87}"/>
              </a:ext>
            </a:extLst>
          </p:cNvPr>
          <p:cNvGraphicFramePr>
            <a:graphicFrameLocks noGrp="1"/>
          </p:cNvGraphicFramePr>
          <p:nvPr/>
        </p:nvGraphicFramePr>
        <p:xfrm>
          <a:off x="2069623" y="2041072"/>
          <a:ext cx="8052756" cy="4212774"/>
        </p:xfrm>
        <a:graphic>
          <a:graphicData uri="http://schemas.openxmlformats.org/drawingml/2006/table">
            <a:tbl>
              <a:tblPr firstRow="1" bandRow="1">
                <a:tableStyleId>{5C22544A-7EE6-4342-B048-85BDC9FD1C3A}</a:tableStyleId>
              </a:tblPr>
              <a:tblGrid>
                <a:gridCol w="2013189">
                  <a:extLst>
                    <a:ext uri="{9D8B030D-6E8A-4147-A177-3AD203B41FA5}">
                      <a16:colId xmlns:a16="http://schemas.microsoft.com/office/drawing/2014/main" val="1011754866"/>
                    </a:ext>
                  </a:extLst>
                </a:gridCol>
                <a:gridCol w="2013189">
                  <a:extLst>
                    <a:ext uri="{9D8B030D-6E8A-4147-A177-3AD203B41FA5}">
                      <a16:colId xmlns:a16="http://schemas.microsoft.com/office/drawing/2014/main" val="211704016"/>
                    </a:ext>
                  </a:extLst>
                </a:gridCol>
                <a:gridCol w="2013189">
                  <a:extLst>
                    <a:ext uri="{9D8B030D-6E8A-4147-A177-3AD203B41FA5}">
                      <a16:colId xmlns:a16="http://schemas.microsoft.com/office/drawing/2014/main" val="4223399624"/>
                    </a:ext>
                  </a:extLst>
                </a:gridCol>
                <a:gridCol w="2013189">
                  <a:extLst>
                    <a:ext uri="{9D8B030D-6E8A-4147-A177-3AD203B41FA5}">
                      <a16:colId xmlns:a16="http://schemas.microsoft.com/office/drawing/2014/main" val="669403169"/>
                    </a:ext>
                  </a:extLst>
                </a:gridCol>
              </a:tblGrid>
              <a:tr h="685800">
                <a:tc>
                  <a:txBody>
                    <a:bodyPr/>
                    <a:lstStyle/>
                    <a:p>
                      <a:endParaRPr lang="en-US" sz="1900" dirty="0"/>
                    </a:p>
                  </a:txBody>
                  <a:tcPr marL="97971" marR="97971" marT="48986" marB="48986">
                    <a:lnB w="38100" cmpd="sng">
                      <a:noFill/>
                    </a:lnB>
                  </a:tcPr>
                </a:tc>
                <a:tc>
                  <a:txBody>
                    <a:bodyPr/>
                    <a:lstStyle/>
                    <a:p>
                      <a:pPr algn="ctr"/>
                      <a:r>
                        <a:rPr lang="en-US" sz="1900" dirty="0"/>
                        <a:t>DVT</a:t>
                      </a:r>
                      <a:br>
                        <a:rPr lang="en-US" sz="1900" dirty="0"/>
                      </a:br>
                      <a:r>
                        <a:rPr lang="en-US" sz="1900" dirty="0"/>
                        <a:t>(N=186)</a:t>
                      </a:r>
                    </a:p>
                  </a:txBody>
                  <a:tcPr marL="97971" marR="97971" marT="48986" marB="48986">
                    <a:lnB w="38100" cmpd="sng">
                      <a:noFill/>
                    </a:lnB>
                  </a:tcPr>
                </a:tc>
                <a:tc>
                  <a:txBody>
                    <a:bodyPr/>
                    <a:lstStyle/>
                    <a:p>
                      <a:pPr algn="ctr"/>
                      <a:r>
                        <a:rPr lang="en-US" sz="1900" dirty="0"/>
                        <a:t>No DVT</a:t>
                      </a:r>
                      <a:br>
                        <a:rPr lang="en-US" sz="1900" dirty="0"/>
                      </a:br>
                      <a:r>
                        <a:rPr lang="en-US" sz="1900" dirty="0"/>
                        <a:t>(N= 328)</a:t>
                      </a:r>
                    </a:p>
                  </a:txBody>
                  <a:tcPr marL="97971" marR="97971" marT="48986" marB="48986">
                    <a:lnB w="38100" cmpd="sng">
                      <a:noFill/>
                    </a:lnB>
                  </a:tcPr>
                </a:tc>
                <a:tc>
                  <a:txBody>
                    <a:bodyPr/>
                    <a:lstStyle/>
                    <a:p>
                      <a:pPr algn="ctr"/>
                      <a:r>
                        <a:rPr lang="en-US" sz="1900" dirty="0"/>
                        <a:t>Overall </a:t>
                      </a:r>
                      <a:br>
                        <a:rPr lang="en-US" sz="1900" dirty="0"/>
                      </a:br>
                      <a:r>
                        <a:rPr lang="en-US" sz="1900" dirty="0"/>
                        <a:t>P-Value</a:t>
                      </a:r>
                    </a:p>
                  </a:txBody>
                  <a:tcPr marL="97971" marR="97971" marT="48986" marB="48986">
                    <a:lnB w="38100" cmpd="sng">
                      <a:noFill/>
                    </a:lnB>
                  </a:tcPr>
                </a:tc>
                <a:extLst>
                  <a:ext uri="{0D108BD9-81ED-4DB2-BD59-A6C34878D82A}">
                    <a16:rowId xmlns:a16="http://schemas.microsoft.com/office/drawing/2014/main" val="614130394"/>
                  </a:ext>
                </a:extLst>
              </a:tr>
              <a:tr h="391886">
                <a:tc>
                  <a:txBody>
                    <a:bodyPr/>
                    <a:lstStyle/>
                    <a:p>
                      <a:r>
                        <a:rPr lang="en-US" sz="1900" dirty="0"/>
                        <a:t>Age</a:t>
                      </a:r>
                    </a:p>
                  </a:txBody>
                  <a:tcPr marL="97971" marR="97971" marT="48986" marB="48986">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900" dirty="0"/>
                        <a:t>66 [55, 75]</a:t>
                      </a:r>
                    </a:p>
                  </a:txBody>
                  <a:tcPr marL="97971" marR="97971" marT="48986" marB="48986">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900" dirty="0"/>
                        <a:t>66 [56, 75]</a:t>
                      </a:r>
                    </a:p>
                  </a:txBody>
                  <a:tcPr marL="97971" marR="97971" marT="48986" marB="48986">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900" dirty="0"/>
                        <a:t>0.70</a:t>
                      </a:r>
                    </a:p>
                  </a:txBody>
                  <a:tcPr marL="97971" marR="97971" marT="48986" marB="48986">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5894107"/>
                  </a:ext>
                </a:extLst>
              </a:tr>
              <a:tr h="391886">
                <a:tc>
                  <a:txBody>
                    <a:bodyPr/>
                    <a:lstStyle/>
                    <a:p>
                      <a:r>
                        <a:rPr lang="en-US" sz="1900" dirty="0"/>
                        <a:t>HTN</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60.5%</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52.5%</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0.11</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1748478"/>
                  </a:ext>
                </a:extLst>
              </a:tr>
              <a:tr h="391886">
                <a:tc>
                  <a:txBody>
                    <a:bodyPr/>
                    <a:lstStyle/>
                    <a:p>
                      <a:r>
                        <a:rPr lang="en-US" sz="1900" dirty="0"/>
                        <a:t>Diabetes mellitus</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37.9%</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43.0%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0.33</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1292350"/>
                  </a:ext>
                </a:extLst>
              </a:tr>
              <a:tr h="391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t>CAD</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13.6%</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10.6%</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0.40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46268218"/>
                  </a:ext>
                </a:extLst>
              </a:tr>
              <a:tr h="391886">
                <a:tc>
                  <a:txBody>
                    <a:bodyPr/>
                    <a:lstStyle/>
                    <a:p>
                      <a:r>
                        <a:rPr lang="en-US" sz="1900" dirty="0"/>
                        <a:t>CHF</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14.7%</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10.2%</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0.19</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1992982"/>
                  </a:ext>
                </a:extLst>
              </a:tr>
              <a:tr h="391886">
                <a:tc>
                  <a:txBody>
                    <a:bodyPr/>
                    <a:lstStyle/>
                    <a:p>
                      <a:r>
                        <a:rPr lang="en-US" sz="1900" dirty="0"/>
                        <a:t>CVA</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13.0%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8.9%</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0.21</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1849504"/>
                  </a:ext>
                </a:extLst>
              </a:tr>
              <a:tr h="391886">
                <a:tc>
                  <a:txBody>
                    <a:bodyPr/>
                    <a:lstStyle/>
                    <a:p>
                      <a:r>
                        <a:rPr lang="en-US" sz="1900" dirty="0"/>
                        <a:t>CKD</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13.0%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14.5%</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0.74</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76404574"/>
                  </a:ext>
                </a:extLst>
              </a:tr>
              <a:tr h="391886">
                <a:tc>
                  <a:txBody>
                    <a:bodyPr/>
                    <a:lstStyle/>
                    <a:p>
                      <a:r>
                        <a:rPr lang="en-US" sz="1900" dirty="0"/>
                        <a:t>Liver disease</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2.3%</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5.3%</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0.17</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6141829"/>
                  </a:ext>
                </a:extLst>
              </a:tr>
              <a:tr h="391886">
                <a:tc>
                  <a:txBody>
                    <a:bodyPr/>
                    <a:lstStyle/>
                    <a:p>
                      <a:r>
                        <a:rPr lang="en-US" sz="1900" dirty="0"/>
                        <a:t>Prior malignancy</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14.7%</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6.3%</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dirty="0"/>
                        <a:t>0.003</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3971053"/>
                  </a:ext>
                </a:extLst>
              </a:tr>
            </a:tbl>
          </a:graphicData>
        </a:graphic>
      </p:graphicFrame>
    </p:spTree>
    <p:extLst>
      <p:ext uri="{BB962C8B-B14F-4D97-AF65-F5344CB8AC3E}">
        <p14:creationId xmlns:p14="http://schemas.microsoft.com/office/powerpoint/2010/main" val="516833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8198E58-A1B9-DB46-8C2D-ADC3EE0BC8FB}"/>
              </a:ext>
            </a:extLst>
          </p:cNvPr>
          <p:cNvSpPr>
            <a:spLocks noGrp="1"/>
          </p:cNvSpPr>
          <p:nvPr>
            <p:ph type="subTitle" idx="1"/>
          </p:nvPr>
        </p:nvSpPr>
        <p:spPr>
          <a:xfrm>
            <a:off x="1687286" y="1352212"/>
            <a:ext cx="8654143" cy="525574"/>
          </a:xfrm>
        </p:spPr>
        <p:txBody>
          <a:bodyPr/>
          <a:lstStyle/>
          <a:p>
            <a:r>
              <a:rPr lang="en-US" dirty="0"/>
              <a:t>Labs and vitals</a:t>
            </a:r>
          </a:p>
        </p:txBody>
      </p:sp>
      <p:sp>
        <p:nvSpPr>
          <p:cNvPr id="4" name="Title 3">
            <a:extLst>
              <a:ext uri="{FF2B5EF4-FFF2-40B4-BE49-F238E27FC236}">
                <a16:creationId xmlns:a16="http://schemas.microsoft.com/office/drawing/2014/main" id="{AD62207B-635F-E645-9978-36D98AB22635}"/>
              </a:ext>
            </a:extLst>
          </p:cNvPr>
          <p:cNvSpPr>
            <a:spLocks noGrp="1"/>
          </p:cNvSpPr>
          <p:nvPr>
            <p:ph type="ctrTitle"/>
          </p:nvPr>
        </p:nvSpPr>
        <p:spPr>
          <a:xfrm>
            <a:off x="1687286" y="734785"/>
            <a:ext cx="8654143" cy="699068"/>
          </a:xfrm>
        </p:spPr>
        <p:txBody>
          <a:bodyPr/>
          <a:lstStyle/>
          <a:p>
            <a:r>
              <a:rPr lang="en-US" dirty="0"/>
              <a:t>Results</a:t>
            </a:r>
          </a:p>
        </p:txBody>
      </p:sp>
      <p:sp>
        <p:nvSpPr>
          <p:cNvPr id="5" name="Slide Number Placeholder 4">
            <a:extLst>
              <a:ext uri="{FF2B5EF4-FFF2-40B4-BE49-F238E27FC236}">
                <a16:creationId xmlns:a16="http://schemas.microsoft.com/office/drawing/2014/main" id="{F86AA4EA-B2D4-7747-8676-5D59A97FDAC1}"/>
              </a:ext>
            </a:extLst>
          </p:cNvPr>
          <p:cNvSpPr>
            <a:spLocks noGrp="1"/>
          </p:cNvSpPr>
          <p:nvPr>
            <p:ph type="sldNum" sz="quarter" idx="4"/>
          </p:nvPr>
        </p:nvSpPr>
        <p:spPr/>
        <p:txBody>
          <a:bodyPr/>
          <a:lstStyle/>
          <a:p>
            <a:pPr defTabSz="665032" eaLnBrk="0" fontAlgn="base" hangingPunct="0">
              <a:spcBef>
                <a:spcPct val="0"/>
              </a:spcBef>
              <a:spcAft>
                <a:spcPct val="0"/>
              </a:spcAft>
            </a:pPr>
            <a:fld id="{01CD3B2E-BC1C-6C4D-9D91-A67B950EE325}" type="slidenum">
              <a:rPr lang="en-US"/>
              <a:pPr defTabSz="665032" eaLnBrk="0" fontAlgn="base" hangingPunct="0">
                <a:spcBef>
                  <a:spcPct val="0"/>
                </a:spcBef>
                <a:spcAft>
                  <a:spcPct val="0"/>
                </a:spcAft>
              </a:pPr>
              <a:t>11</a:t>
            </a:fld>
            <a:endParaRPr lang="en-US" dirty="0"/>
          </a:p>
        </p:txBody>
      </p:sp>
      <p:graphicFrame>
        <p:nvGraphicFramePr>
          <p:cNvPr id="11" name="Table 10">
            <a:extLst>
              <a:ext uri="{FF2B5EF4-FFF2-40B4-BE49-F238E27FC236}">
                <a16:creationId xmlns:a16="http://schemas.microsoft.com/office/drawing/2014/main" id="{E6CB020D-E47B-D547-A7A7-8AB8F9C52E21}"/>
              </a:ext>
            </a:extLst>
          </p:cNvPr>
          <p:cNvGraphicFramePr>
            <a:graphicFrameLocks noGrp="1"/>
          </p:cNvGraphicFramePr>
          <p:nvPr/>
        </p:nvGraphicFramePr>
        <p:xfrm>
          <a:off x="2391015" y="1714500"/>
          <a:ext cx="7409972" cy="4805369"/>
        </p:xfrm>
        <a:graphic>
          <a:graphicData uri="http://schemas.openxmlformats.org/drawingml/2006/table">
            <a:tbl>
              <a:tblPr firstRow="1" bandRow="1">
                <a:tableStyleId>{5C22544A-7EE6-4342-B048-85BDC9FD1C3A}</a:tableStyleId>
              </a:tblPr>
              <a:tblGrid>
                <a:gridCol w="1819064">
                  <a:extLst>
                    <a:ext uri="{9D8B030D-6E8A-4147-A177-3AD203B41FA5}">
                      <a16:colId xmlns:a16="http://schemas.microsoft.com/office/drawing/2014/main" val="1011754866"/>
                    </a:ext>
                  </a:extLst>
                </a:gridCol>
                <a:gridCol w="1863636">
                  <a:extLst>
                    <a:ext uri="{9D8B030D-6E8A-4147-A177-3AD203B41FA5}">
                      <a16:colId xmlns:a16="http://schemas.microsoft.com/office/drawing/2014/main" val="211704016"/>
                    </a:ext>
                  </a:extLst>
                </a:gridCol>
                <a:gridCol w="1863636">
                  <a:extLst>
                    <a:ext uri="{9D8B030D-6E8A-4147-A177-3AD203B41FA5}">
                      <a16:colId xmlns:a16="http://schemas.microsoft.com/office/drawing/2014/main" val="4223399624"/>
                    </a:ext>
                  </a:extLst>
                </a:gridCol>
                <a:gridCol w="1863636">
                  <a:extLst>
                    <a:ext uri="{9D8B030D-6E8A-4147-A177-3AD203B41FA5}">
                      <a16:colId xmlns:a16="http://schemas.microsoft.com/office/drawing/2014/main" val="669403169"/>
                    </a:ext>
                  </a:extLst>
                </a:gridCol>
              </a:tblGrid>
              <a:tr h="555171">
                <a:tc>
                  <a:txBody>
                    <a:bodyPr/>
                    <a:lstStyle/>
                    <a:p>
                      <a:endParaRPr lang="en-US" sz="1500" dirty="0"/>
                    </a:p>
                  </a:txBody>
                  <a:tcPr marL="97971" marR="97971" marT="48986" marB="48986">
                    <a:lnB w="38100" cmpd="sng">
                      <a:noFill/>
                    </a:lnB>
                  </a:tcPr>
                </a:tc>
                <a:tc>
                  <a:txBody>
                    <a:bodyPr/>
                    <a:lstStyle/>
                    <a:p>
                      <a:pPr algn="ctr"/>
                      <a:r>
                        <a:rPr lang="en-US" sz="1500" dirty="0"/>
                        <a:t>DVT</a:t>
                      </a:r>
                      <a:br>
                        <a:rPr lang="en-US" sz="1500" dirty="0"/>
                      </a:br>
                      <a:r>
                        <a:rPr lang="en-US" sz="1500" dirty="0"/>
                        <a:t>(N=186)</a:t>
                      </a:r>
                    </a:p>
                  </a:txBody>
                  <a:tcPr marL="97971" marR="97971" marT="48986" marB="48986">
                    <a:lnB w="38100" cmpd="sng">
                      <a:noFill/>
                    </a:lnB>
                  </a:tcPr>
                </a:tc>
                <a:tc>
                  <a:txBody>
                    <a:bodyPr/>
                    <a:lstStyle/>
                    <a:p>
                      <a:pPr algn="ctr"/>
                      <a:r>
                        <a:rPr lang="en-US" sz="1500" dirty="0"/>
                        <a:t>No DVT</a:t>
                      </a:r>
                      <a:br>
                        <a:rPr lang="en-US" sz="1500" dirty="0"/>
                      </a:br>
                      <a:r>
                        <a:rPr lang="en-US" sz="1500" dirty="0"/>
                        <a:t>(N= 328)</a:t>
                      </a:r>
                    </a:p>
                  </a:txBody>
                  <a:tcPr marL="97971" marR="97971" marT="48986" marB="48986">
                    <a:lnB w="38100" cmpd="sng">
                      <a:noFill/>
                    </a:lnB>
                  </a:tcPr>
                </a:tc>
                <a:tc>
                  <a:txBody>
                    <a:bodyPr/>
                    <a:lstStyle/>
                    <a:p>
                      <a:pPr algn="ctr"/>
                      <a:r>
                        <a:rPr lang="en-US" sz="1500" dirty="0"/>
                        <a:t>P-Value</a:t>
                      </a:r>
                    </a:p>
                  </a:txBody>
                  <a:tcPr marL="97971" marR="97971" marT="48986" marB="48986">
                    <a:lnB w="38100" cmpd="sng">
                      <a:noFill/>
                    </a:lnB>
                  </a:tcPr>
                </a:tc>
                <a:extLst>
                  <a:ext uri="{0D108BD9-81ED-4DB2-BD59-A6C34878D82A}">
                    <a16:rowId xmlns:a16="http://schemas.microsoft.com/office/drawing/2014/main" val="614130394"/>
                  </a:ext>
                </a:extLst>
              </a:tr>
              <a:tr h="326571">
                <a:tc>
                  <a:txBody>
                    <a:bodyPr/>
                    <a:lstStyle/>
                    <a:p>
                      <a:r>
                        <a:rPr lang="en-US" sz="1500" dirty="0"/>
                        <a:t>Initial vitals</a:t>
                      </a:r>
                    </a:p>
                  </a:txBody>
                  <a:tcPr marL="97971" marR="97971" marT="48986" marB="48986">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endParaRPr lang="en-US" sz="1500" dirty="0"/>
                    </a:p>
                  </a:txBody>
                  <a:tcPr marL="97971" marR="97971" marT="48986" marB="48986">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endParaRPr lang="en-US" sz="1500" dirty="0"/>
                    </a:p>
                  </a:txBody>
                  <a:tcPr marL="97971" marR="97971" marT="48986" marB="48986">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endParaRPr lang="en-US" sz="1500" dirty="0"/>
                    </a:p>
                  </a:txBody>
                  <a:tcPr marL="97971" marR="97971" marT="48986" marB="48986">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5894107"/>
                  </a:ext>
                </a:extLst>
              </a:tr>
              <a:tr h="326571">
                <a:tc>
                  <a:txBody>
                    <a:bodyPr/>
                    <a:lstStyle/>
                    <a:p>
                      <a:r>
                        <a:rPr lang="en-US" sz="1500" dirty="0"/>
                        <a:t>    Temperature</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99.0 [98.8, 100.4]</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99.0 [98.2, 100.4]</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0.63</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1748478"/>
                  </a:ext>
                </a:extLst>
              </a:tr>
              <a:tr h="328159">
                <a:tc>
                  <a:txBody>
                    <a:bodyPr/>
                    <a:lstStyle/>
                    <a:p>
                      <a:r>
                        <a:rPr lang="en-US" sz="1500" dirty="0"/>
                        <a:t>    HR</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103 [90, 117]</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101 [87, 115]</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0.20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1292350"/>
                  </a:ext>
                </a:extLst>
              </a:tr>
              <a:tr h="328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    SBP</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124 [113, 141]</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121 [110, 137]</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0.32</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46268218"/>
                  </a:ext>
                </a:extLst>
              </a:tr>
              <a:tr h="328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    DBP</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75 [68, 83]</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72 [65, 80]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0.01</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255241"/>
                  </a:ext>
                </a:extLst>
              </a:tr>
              <a:tr h="326571">
                <a:tc>
                  <a:txBody>
                    <a:bodyPr/>
                    <a:lstStyle/>
                    <a:p>
                      <a:r>
                        <a:rPr lang="en-US" sz="1500" dirty="0"/>
                        <a:t>    RR</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20 [18, 24]</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20 [18, 24]</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0.86</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1992982"/>
                  </a:ext>
                </a:extLst>
              </a:tr>
              <a:tr h="326571">
                <a:tc>
                  <a:txBody>
                    <a:bodyPr/>
                    <a:lstStyle/>
                    <a:p>
                      <a:r>
                        <a:rPr lang="en-US" sz="1500" dirty="0"/>
                        <a:t>    SpO2</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93 [88, 96]</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93 [88, 96]</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0.94</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1849504"/>
                  </a:ext>
                </a:extLst>
              </a:tr>
              <a:tr h="326571">
                <a:tc>
                  <a:txBody>
                    <a:bodyPr/>
                    <a:lstStyle/>
                    <a:p>
                      <a:r>
                        <a:rPr lang="en-US" sz="1500" dirty="0"/>
                        <a:t>COVID labs (worst)</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500" dirty="0"/>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500" dirty="0"/>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500" dirty="0"/>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76404574"/>
                  </a:ext>
                </a:extLst>
              </a:tr>
              <a:tr h="326571">
                <a:tc>
                  <a:txBody>
                    <a:bodyPr/>
                    <a:lstStyle/>
                    <a:p>
                      <a:r>
                        <a:rPr lang="en-US" sz="1500" dirty="0"/>
                        <a:t>    IL-6</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185.5 [65.2, 315.0]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264.6 [104.2, 315.0]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0.08</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6141829"/>
                  </a:ext>
                </a:extLst>
              </a:tr>
              <a:tr h="326571">
                <a:tc>
                  <a:txBody>
                    <a:bodyPr/>
                    <a:lstStyle/>
                    <a:p>
                      <a:r>
                        <a:rPr lang="en-US" sz="1500" dirty="0"/>
                        <a:t>    CRP</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279.3 [165.6, 300.0]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280.6 [167.9, 300.0]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0.60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3971053"/>
                  </a:ext>
                </a:extLst>
              </a:tr>
              <a:tr h="326571">
                <a:tc>
                  <a:txBody>
                    <a:bodyPr/>
                    <a:lstStyle/>
                    <a:p>
                      <a:r>
                        <a:rPr lang="en-US" sz="1500" dirty="0"/>
                        <a:t>    ESR</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106.0 [80.0, 130.0]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112.0 [83.0, 130.0]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0.22</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15456592"/>
                  </a:ext>
                </a:extLst>
              </a:tr>
              <a:tr h="326571">
                <a:tc>
                  <a:txBody>
                    <a:bodyPr/>
                    <a:lstStyle/>
                    <a:p>
                      <a:r>
                        <a:rPr lang="en-US" sz="1500" dirty="0"/>
                        <a:t>    Ferritin</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1733 [750, 3387]</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1435 [752, 3504]</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0.95</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48174829"/>
                  </a:ext>
                </a:extLst>
              </a:tr>
              <a:tr h="326571">
                <a:tc>
                  <a:txBody>
                    <a:bodyPr/>
                    <a:lstStyle/>
                    <a:p>
                      <a:r>
                        <a:rPr lang="en-US" sz="1500" dirty="0"/>
                        <a:t>    Troponin</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48.0 [20.0, 122.0]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59.0 [18.0, 145.0]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a:t>0.80</a:t>
                      </a:r>
                    </a:p>
                  </a:txBody>
                  <a:tcPr marL="97971" marR="97971" marT="48986" marB="48986">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47508093"/>
                  </a:ext>
                </a:extLst>
              </a:tr>
            </a:tbl>
          </a:graphicData>
        </a:graphic>
      </p:graphicFrame>
    </p:spTree>
    <p:extLst>
      <p:ext uri="{BB962C8B-B14F-4D97-AF65-F5344CB8AC3E}">
        <p14:creationId xmlns:p14="http://schemas.microsoft.com/office/powerpoint/2010/main" val="2131679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D9E151-AEEF-4A46-A94E-06327E2F87C3}"/>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5F000B03-D0CA-194D-9AE0-A3C48DF961B1}"/>
              </a:ext>
            </a:extLst>
          </p:cNvPr>
          <p:cNvSpPr>
            <a:spLocks noGrp="1"/>
          </p:cNvSpPr>
          <p:nvPr>
            <p:ph type="ctrTitle"/>
          </p:nvPr>
        </p:nvSpPr>
        <p:spPr/>
        <p:txBody>
          <a:bodyPr/>
          <a:lstStyle/>
          <a:p>
            <a:r>
              <a:rPr lang="en-US" dirty="0"/>
              <a:t>Results</a:t>
            </a:r>
          </a:p>
        </p:txBody>
      </p:sp>
      <p:sp>
        <p:nvSpPr>
          <p:cNvPr id="5" name="Slide Number Placeholder 4">
            <a:extLst>
              <a:ext uri="{FF2B5EF4-FFF2-40B4-BE49-F238E27FC236}">
                <a16:creationId xmlns:a16="http://schemas.microsoft.com/office/drawing/2014/main" id="{69E75713-C073-A74E-BB10-D218E4360B2D}"/>
              </a:ext>
            </a:extLst>
          </p:cNvPr>
          <p:cNvSpPr>
            <a:spLocks noGrp="1"/>
          </p:cNvSpPr>
          <p:nvPr>
            <p:ph type="sldNum" sz="quarter" idx="4"/>
          </p:nvPr>
        </p:nvSpPr>
        <p:spPr/>
        <p:txBody>
          <a:bodyPr/>
          <a:lstStyle/>
          <a:p>
            <a:pPr defTabSz="665032" eaLnBrk="0" fontAlgn="base" hangingPunct="0">
              <a:spcBef>
                <a:spcPct val="0"/>
              </a:spcBef>
              <a:spcAft>
                <a:spcPct val="0"/>
              </a:spcAft>
            </a:pPr>
            <a:fld id="{01CD3B2E-BC1C-6C4D-9D91-A67B950EE325}" type="slidenum">
              <a:rPr lang="en-US"/>
              <a:pPr defTabSz="665032" eaLnBrk="0" fontAlgn="base" hangingPunct="0">
                <a:spcBef>
                  <a:spcPct val="0"/>
                </a:spcBef>
                <a:spcAft>
                  <a:spcPct val="0"/>
                </a:spcAft>
              </a:pPr>
              <a:t>12</a:t>
            </a:fld>
            <a:endParaRPr lang="en-US" dirty="0"/>
          </a:p>
        </p:txBody>
      </p:sp>
      <p:pic>
        <p:nvPicPr>
          <p:cNvPr id="7" name="Picture 6">
            <a:extLst>
              <a:ext uri="{FF2B5EF4-FFF2-40B4-BE49-F238E27FC236}">
                <a16:creationId xmlns:a16="http://schemas.microsoft.com/office/drawing/2014/main" id="{1222EAE1-501C-A14D-B7D6-340C085BD855}"/>
              </a:ext>
            </a:extLst>
          </p:cNvPr>
          <p:cNvPicPr/>
          <p:nvPr/>
        </p:nvPicPr>
        <p:blipFill rotWithShape="1">
          <a:blip r:embed="rId2">
            <a:extLst>
              <a:ext uri="{28A0092B-C50C-407E-A947-70E740481C1C}">
                <a14:useLocalDpi xmlns:a14="http://schemas.microsoft.com/office/drawing/2010/main" val="0"/>
              </a:ext>
            </a:extLst>
          </a:blip>
          <a:srcRect l="24412" r="25137" b="18649"/>
          <a:stretch/>
        </p:blipFill>
        <p:spPr bwMode="auto">
          <a:xfrm>
            <a:off x="3769180" y="1597140"/>
            <a:ext cx="4980213" cy="4443713"/>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428F812F-6EBD-134D-BEBC-4A71A155EBDE}"/>
              </a:ext>
            </a:extLst>
          </p:cNvPr>
          <p:cNvSpPr/>
          <p:nvPr/>
        </p:nvSpPr>
        <p:spPr>
          <a:xfrm>
            <a:off x="2177143" y="6100206"/>
            <a:ext cx="8164286" cy="619913"/>
          </a:xfrm>
          <a:prstGeom prst="rect">
            <a:avLst/>
          </a:prstGeom>
        </p:spPr>
        <p:txBody>
          <a:bodyPr wrap="square">
            <a:spAutoFit/>
          </a:bodyPr>
          <a:lstStyle/>
          <a:p>
            <a:pPr algn="ctr" defTabSz="665032" eaLnBrk="0" fontAlgn="base" hangingPunct="0">
              <a:spcBef>
                <a:spcPct val="0"/>
              </a:spcBef>
              <a:spcAft>
                <a:spcPct val="0"/>
              </a:spcAft>
            </a:pPr>
            <a:r>
              <a:rPr lang="en-US" sz="1714" b="1" dirty="0">
                <a:solidFill>
                  <a:prstClr val="black"/>
                </a:solidFill>
                <a:latin typeface="Calibri" panose="020F0502020204030204" pitchFamily="34" charset="0"/>
              </a:rPr>
              <a:t>Median peak D-Dimer levels were similar in patients with and without diagnosis of DVT (18.5 mg/</a:t>
            </a:r>
            <a:r>
              <a:rPr lang="en-US" sz="1714" b="1" dirty="0" err="1">
                <a:solidFill>
                  <a:prstClr val="black"/>
                </a:solidFill>
                <a:latin typeface="Calibri" panose="020F0502020204030204" pitchFamily="34" charset="0"/>
              </a:rPr>
              <a:t>dL</a:t>
            </a:r>
            <a:r>
              <a:rPr lang="en-US" sz="1714" b="1" dirty="0">
                <a:solidFill>
                  <a:prstClr val="black"/>
                </a:solidFill>
                <a:latin typeface="Calibri" panose="020F0502020204030204" pitchFamily="34" charset="0"/>
              </a:rPr>
              <a:t> [IQR: 6.4, 20.0] vs. 12.2 mg/</a:t>
            </a:r>
            <a:r>
              <a:rPr lang="en-US" sz="1714" b="1" dirty="0" err="1">
                <a:solidFill>
                  <a:prstClr val="black"/>
                </a:solidFill>
                <a:latin typeface="Calibri" panose="020F0502020204030204" pitchFamily="34" charset="0"/>
              </a:rPr>
              <a:t>dL</a:t>
            </a:r>
            <a:r>
              <a:rPr lang="en-US" sz="1714" b="1" dirty="0">
                <a:solidFill>
                  <a:prstClr val="black"/>
                </a:solidFill>
                <a:latin typeface="Calibri" panose="020F0502020204030204" pitchFamily="34" charset="0"/>
              </a:rPr>
              <a:t> [IQR: 3.7, 20], p = 0.83)</a:t>
            </a:r>
          </a:p>
        </p:txBody>
      </p:sp>
    </p:spTree>
    <p:extLst>
      <p:ext uri="{BB962C8B-B14F-4D97-AF65-F5344CB8AC3E}">
        <p14:creationId xmlns:p14="http://schemas.microsoft.com/office/powerpoint/2010/main" val="3284676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EEE225-CDE3-AC49-87E9-048B2DF9CB6B}"/>
              </a:ext>
            </a:extLst>
          </p:cNvPr>
          <p:cNvPicPr>
            <a:picLocks noChangeAspect="1"/>
          </p:cNvPicPr>
          <p:nvPr/>
        </p:nvPicPr>
        <p:blipFill>
          <a:blip r:embed="rId2"/>
          <a:stretch>
            <a:fillRect/>
          </a:stretch>
        </p:blipFill>
        <p:spPr>
          <a:xfrm>
            <a:off x="3248658" y="379240"/>
            <a:ext cx="5694685" cy="3428895"/>
          </a:xfrm>
          <a:prstGeom prst="rect">
            <a:avLst/>
          </a:prstGeom>
        </p:spPr>
      </p:pic>
      <p:sp>
        <p:nvSpPr>
          <p:cNvPr id="5" name="Rectangle 4">
            <a:extLst>
              <a:ext uri="{FF2B5EF4-FFF2-40B4-BE49-F238E27FC236}">
                <a16:creationId xmlns:a16="http://schemas.microsoft.com/office/drawing/2014/main" id="{B69182D5-F4BF-5E42-8195-63553B53CBBA}"/>
              </a:ext>
            </a:extLst>
          </p:cNvPr>
          <p:cNvSpPr/>
          <p:nvPr/>
        </p:nvSpPr>
        <p:spPr>
          <a:xfrm>
            <a:off x="1928573" y="3591128"/>
            <a:ext cx="8334854" cy="1938992"/>
          </a:xfrm>
          <a:prstGeom prst="rect">
            <a:avLst/>
          </a:prstGeom>
        </p:spPr>
        <p:txBody>
          <a:bodyPr wrap="square">
            <a:spAutoFit/>
          </a:bodyPr>
          <a:lstStyle/>
          <a:p>
            <a:pPr algn="ctr"/>
            <a:r>
              <a:rPr lang="en-US" sz="3000" b="1" u="sng" dirty="0">
                <a:latin typeface="Arial" panose="020B0604020202020204" pitchFamily="34" charset="0"/>
                <a:cs typeface="Arial" panose="020B0604020202020204" pitchFamily="34" charset="0"/>
              </a:rPr>
              <a:t>I</a:t>
            </a:r>
            <a:r>
              <a:rPr lang="en-US" sz="3000" b="1" dirty="0">
                <a:latin typeface="Arial" panose="020B0604020202020204" pitchFamily="34" charset="0"/>
                <a:cs typeface="Arial" panose="020B0604020202020204" pitchFamily="34" charset="0"/>
              </a:rPr>
              <a:t>nter</a:t>
            </a:r>
            <a:r>
              <a:rPr lang="en-US" sz="3000" b="1" u="sng" dirty="0">
                <a:latin typeface="Arial" panose="020B0604020202020204" pitchFamily="34" charset="0"/>
                <a:cs typeface="Arial" panose="020B0604020202020204" pitchFamily="34" charset="0"/>
              </a:rPr>
              <a:t>m</a:t>
            </a:r>
            <a:r>
              <a:rPr lang="en-US" sz="3000" b="1" dirty="0">
                <a:latin typeface="Arial" panose="020B0604020202020204" pitchFamily="34" charset="0"/>
                <a:cs typeface="Arial" panose="020B0604020202020204" pitchFamily="34" charset="0"/>
              </a:rPr>
              <a:t>ediate or </a:t>
            </a:r>
            <a:r>
              <a:rPr lang="en-US" sz="3000" b="1" u="sng" dirty="0">
                <a:latin typeface="Arial" panose="020B0604020202020204" pitchFamily="34" charset="0"/>
                <a:cs typeface="Arial" panose="020B0604020202020204" pitchFamily="34" charset="0"/>
              </a:rPr>
              <a:t>Pro</a:t>
            </a:r>
            <a:r>
              <a:rPr lang="en-US" sz="3000" b="1" dirty="0">
                <a:latin typeface="Arial" panose="020B0604020202020204" pitchFamily="34" charset="0"/>
                <a:cs typeface="Arial" panose="020B0604020202020204" pitchFamily="34" charset="0"/>
              </a:rPr>
              <a:t>phylactic-Dose Anticoagulation for </a:t>
            </a:r>
            <a:r>
              <a:rPr lang="en-US" sz="3000" b="1" u="sng" dirty="0">
                <a:latin typeface="Arial" panose="020B0604020202020204" pitchFamily="34" charset="0"/>
                <a:cs typeface="Arial" panose="020B0604020202020204" pitchFamily="34" charset="0"/>
              </a:rPr>
              <a:t>V</a:t>
            </a:r>
            <a:r>
              <a:rPr lang="en-US" sz="3000" b="1" dirty="0">
                <a:latin typeface="Arial" panose="020B0604020202020204" pitchFamily="34" charset="0"/>
                <a:cs typeface="Arial" panose="020B0604020202020204" pitchFamily="34" charset="0"/>
              </a:rPr>
              <a:t>enous or Art</a:t>
            </a:r>
            <a:r>
              <a:rPr lang="en-US" sz="3000" b="1" u="sng" dirty="0">
                <a:latin typeface="Arial" panose="020B0604020202020204" pitchFamily="34" charset="0"/>
                <a:cs typeface="Arial" panose="020B0604020202020204" pitchFamily="34" charset="0"/>
              </a:rPr>
              <a:t>e</a:t>
            </a:r>
            <a:r>
              <a:rPr lang="en-US" sz="3000" b="1" dirty="0">
                <a:latin typeface="Arial" panose="020B0604020202020204" pitchFamily="34" charset="0"/>
                <a:cs typeface="Arial" panose="020B0604020202020204" pitchFamily="34" charset="0"/>
              </a:rPr>
              <a:t>rial Thromboembolism in Severe </a:t>
            </a:r>
            <a:r>
              <a:rPr lang="en-US" sz="3000" b="1" u="sng" dirty="0">
                <a:latin typeface="Arial" panose="020B0604020202020204" pitchFamily="34" charset="0"/>
                <a:cs typeface="Arial" panose="020B0604020202020204" pitchFamily="34" charset="0"/>
              </a:rPr>
              <a:t>COVID</a:t>
            </a:r>
            <a:r>
              <a:rPr lang="en-US" sz="3000" b="1" dirty="0">
                <a:latin typeface="Arial" panose="020B0604020202020204" pitchFamily="34" charset="0"/>
                <a:cs typeface="Arial" panose="020B0604020202020204" pitchFamily="34" charset="0"/>
              </a:rPr>
              <a:t>-19: </a:t>
            </a:r>
            <a:br>
              <a:rPr lang="en-US" sz="3000" b="1" dirty="0">
                <a:latin typeface="Arial" panose="020B0604020202020204" pitchFamily="34" charset="0"/>
                <a:cs typeface="Arial" panose="020B0604020202020204" pitchFamily="34" charset="0"/>
              </a:rPr>
            </a:br>
            <a:r>
              <a:rPr lang="en-US" sz="3000" b="1" dirty="0">
                <a:latin typeface="Arial" panose="020B0604020202020204" pitchFamily="34" charset="0"/>
                <a:cs typeface="Arial" panose="020B0604020202020204" pitchFamily="34" charset="0"/>
              </a:rPr>
              <a:t>A Cluster Based Randomized Selection Trial</a:t>
            </a:r>
            <a:endParaRPr lang="en-US" sz="3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E0B1A3A-3BFB-1E49-9124-F48EC14C801D}"/>
              </a:ext>
            </a:extLst>
          </p:cNvPr>
          <p:cNvSpPr txBox="1"/>
          <p:nvPr/>
        </p:nvSpPr>
        <p:spPr>
          <a:xfrm>
            <a:off x="5204178" y="5644444"/>
            <a:ext cx="1685077" cy="369332"/>
          </a:xfrm>
          <a:prstGeom prst="rect">
            <a:avLst/>
          </a:prstGeom>
          <a:noFill/>
        </p:spPr>
        <p:txBody>
          <a:bodyPr wrap="none" rtlCol="0">
            <a:spAutoFit/>
          </a:bodyPr>
          <a:lstStyle/>
          <a:p>
            <a:r>
              <a:rPr lang="en-US" dirty="0">
                <a:latin typeface="+mj-lt"/>
              </a:rPr>
              <a:t>NCT04367831</a:t>
            </a:r>
          </a:p>
        </p:txBody>
      </p:sp>
    </p:spTree>
    <p:extLst>
      <p:ext uri="{BB962C8B-B14F-4D97-AF65-F5344CB8AC3E}">
        <p14:creationId xmlns:p14="http://schemas.microsoft.com/office/powerpoint/2010/main" val="1173137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3854020-4DE8-4626-A8FC-B19C7FA7311D}"/>
              </a:ext>
            </a:extLst>
          </p:cNvPr>
          <p:cNvSpPr txBox="1"/>
          <p:nvPr/>
        </p:nvSpPr>
        <p:spPr>
          <a:xfrm>
            <a:off x="3537780" y="131554"/>
            <a:ext cx="4876954" cy="464871"/>
          </a:xfrm>
          <a:prstGeom prst="rect">
            <a:avLst/>
          </a:prstGeom>
          <a:noFill/>
          <a:ln>
            <a:solidFill>
              <a:schemeClr val="tx1"/>
            </a:solidFill>
          </a:ln>
        </p:spPr>
        <p:txBody>
          <a:bodyPr wrap="square" rtlCol="0" anchor="ctr">
            <a:spAutoFit/>
          </a:bodyPr>
          <a:lstStyle/>
          <a:p>
            <a:pPr algn="ctr">
              <a:lnSpc>
                <a:spcPct val="150000"/>
              </a:lnSpc>
            </a:pPr>
            <a:r>
              <a:rPr lang="en-US" b="1" dirty="0">
                <a:latin typeface="Arial" panose="020B0604020202020204" pitchFamily="34" charset="0"/>
                <a:cs typeface="Arial" panose="020B0604020202020204" pitchFamily="34" charset="0"/>
              </a:rPr>
              <a:t>COVID-19 Patients Admitted to ICU</a:t>
            </a:r>
          </a:p>
        </p:txBody>
      </p:sp>
      <p:sp>
        <p:nvSpPr>
          <p:cNvPr id="22" name="TextBox 21">
            <a:extLst>
              <a:ext uri="{FF2B5EF4-FFF2-40B4-BE49-F238E27FC236}">
                <a16:creationId xmlns:a16="http://schemas.microsoft.com/office/drawing/2014/main" id="{1EF54849-EF0D-4662-B40C-4DFB5AF995E1}"/>
              </a:ext>
            </a:extLst>
          </p:cNvPr>
          <p:cNvSpPr txBox="1"/>
          <p:nvPr/>
        </p:nvSpPr>
        <p:spPr>
          <a:xfrm>
            <a:off x="391887" y="1799297"/>
            <a:ext cx="5344881" cy="1877437"/>
          </a:xfrm>
          <a:prstGeom prst="rect">
            <a:avLst/>
          </a:prstGeom>
          <a:noFill/>
          <a:ln>
            <a:solidFill>
              <a:schemeClr val="tx1"/>
            </a:solidFill>
          </a:ln>
        </p:spPr>
        <p:txBody>
          <a:bodyPr wrap="square" rtlCol="0" anchor="ctr">
            <a:spAutoFit/>
          </a:bodyPr>
          <a:lstStyle/>
          <a:p>
            <a:pPr algn="ctr"/>
            <a:r>
              <a:rPr lang="en-US" b="1" dirty="0">
                <a:latin typeface="Arial" panose="020B0604020202020204" pitchFamily="34" charset="0"/>
                <a:cs typeface="Arial" panose="020B0604020202020204" pitchFamily="34" charset="0"/>
              </a:rPr>
              <a:t>Intermediate-dose anticoagulation </a:t>
            </a:r>
          </a:p>
          <a:p>
            <a:pPr marL="342900" indent="-342900">
              <a:buFont typeface="+mj-lt"/>
              <a:buAutoNum type="arabicPeriod"/>
            </a:pPr>
            <a:r>
              <a:rPr lang="en-US" sz="1400" b="1" dirty="0">
                <a:latin typeface="Arial" panose="020B0604020202020204" pitchFamily="34" charset="0"/>
                <a:cs typeface="Arial" panose="020B0604020202020204" pitchFamily="34" charset="0"/>
              </a:rPr>
              <a:t>If stable eGFR ≥ 30 mL/min: enoxaparin 1mg/kg SC daily or unfractionated heparin infusion at 10 units/kg/hour with goal anti-</a:t>
            </a:r>
            <a:r>
              <a:rPr lang="en-US" sz="1400" b="1" dirty="0" err="1">
                <a:latin typeface="Arial" panose="020B0604020202020204" pitchFamily="34" charset="0"/>
                <a:cs typeface="Arial" panose="020B0604020202020204" pitchFamily="34" charset="0"/>
              </a:rPr>
              <a:t>Xa</a:t>
            </a:r>
            <a:r>
              <a:rPr lang="en-US" sz="1400" b="1" dirty="0">
                <a:latin typeface="Arial" panose="020B0604020202020204" pitchFamily="34" charset="0"/>
                <a:cs typeface="Arial" panose="020B0604020202020204" pitchFamily="34" charset="0"/>
              </a:rPr>
              <a:t> 0.1-0.3 U/mL</a:t>
            </a:r>
            <a:r>
              <a:rPr lang="en-US" sz="1400" b="1" baseline="30000" dirty="0">
                <a:latin typeface="Arial" panose="020B0604020202020204" pitchFamily="34" charset="0"/>
                <a:cs typeface="Arial" panose="020B0604020202020204" pitchFamily="34" charset="0"/>
              </a:rPr>
              <a:t>1</a:t>
            </a:r>
            <a:endParaRPr lang="en-US" sz="1400" b="1" dirty="0">
              <a:latin typeface="Arial" panose="020B0604020202020204" pitchFamily="34" charset="0"/>
              <a:cs typeface="Arial" panose="020B0604020202020204" pitchFamily="34" charset="0"/>
            </a:endParaRPr>
          </a:p>
          <a:p>
            <a:pPr marL="342900" indent="-342900">
              <a:buFont typeface="+mj-lt"/>
              <a:buAutoNum type="arabicPeriod"/>
            </a:pPr>
            <a:r>
              <a:rPr lang="en-US" sz="1400" b="1" dirty="0">
                <a:latin typeface="Arial" panose="020B0604020202020204" pitchFamily="34" charset="0"/>
                <a:cs typeface="Arial" panose="020B0604020202020204" pitchFamily="34" charset="0"/>
              </a:rPr>
              <a:t>If eGFR &lt;30 mL/min or acute kidney injury (as defined below) or CRRT: Unfractionated heparin infusion at 10 units/kg/hour (minimum 500 units/hour if CRRT) with goal anti-</a:t>
            </a:r>
            <a:r>
              <a:rPr lang="en-US" sz="1400" b="1" dirty="0" err="1">
                <a:latin typeface="Arial" panose="020B0604020202020204" pitchFamily="34" charset="0"/>
                <a:cs typeface="Arial" panose="020B0604020202020204" pitchFamily="34" charset="0"/>
              </a:rPr>
              <a:t>Xa</a:t>
            </a:r>
            <a:r>
              <a:rPr lang="en-US" sz="1400" b="1" dirty="0">
                <a:latin typeface="Arial" panose="020B0604020202020204" pitchFamily="34" charset="0"/>
                <a:cs typeface="Arial" panose="020B0604020202020204" pitchFamily="34" charset="0"/>
              </a:rPr>
              <a:t> 0.1-0.3 U/mL</a:t>
            </a:r>
            <a:r>
              <a:rPr lang="en-US" sz="1400" b="1" baseline="30000" dirty="0">
                <a:latin typeface="Arial" panose="020B0604020202020204" pitchFamily="34" charset="0"/>
                <a:cs typeface="Arial" panose="020B0604020202020204" pitchFamily="34" charset="0"/>
              </a:rPr>
              <a:t>2</a:t>
            </a:r>
            <a:endParaRPr lang="en-US" sz="1400"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7241D1F-860C-4D1D-BBB8-BBD1CB586AB9}"/>
              </a:ext>
            </a:extLst>
          </p:cNvPr>
          <p:cNvSpPr txBox="1"/>
          <p:nvPr/>
        </p:nvSpPr>
        <p:spPr>
          <a:xfrm>
            <a:off x="1154942" y="4461466"/>
            <a:ext cx="9882115" cy="1754326"/>
          </a:xfrm>
          <a:prstGeom prst="rect">
            <a:avLst/>
          </a:prstGeom>
          <a:noFill/>
          <a:ln>
            <a:solidFill>
              <a:schemeClr val="tx1"/>
            </a:solidFill>
          </a:ln>
        </p:spPr>
        <p:txBody>
          <a:bodyPr wrap="square" rtlCol="0" anchor="ctr">
            <a:spAutoFit/>
          </a:bodyPr>
          <a:lstStyle/>
          <a:p>
            <a:pPr lvl="0"/>
            <a:r>
              <a:rPr lang="en-US" b="1" dirty="0">
                <a:latin typeface="Arial" panose="020B0604020202020204" pitchFamily="34" charset="0"/>
                <a:cs typeface="Arial" panose="020B0604020202020204" pitchFamily="34" charset="0"/>
              </a:rPr>
              <a:t>Primary outcome: </a:t>
            </a:r>
            <a:r>
              <a:rPr lang="en-US" dirty="0">
                <a:latin typeface="Arial" panose="020B0604020202020204" pitchFamily="34" charset="0"/>
                <a:cs typeface="Arial" panose="020B0604020202020204" pitchFamily="34" charset="0"/>
              </a:rPr>
              <a:t>Composite of being alive and without clinically-relevant venous or arterial thrombotic events at discharge from ICU (without transfer to another ICU or palliative care unit/hospice) or 30 days (if ICU duration lasted 30 days or longer).</a:t>
            </a:r>
          </a:p>
          <a:p>
            <a:pPr lvl="0"/>
            <a:endParaRPr lang="en-US" dirty="0">
              <a:latin typeface="Arial" panose="020B0604020202020204" pitchFamily="34" charset="0"/>
              <a:cs typeface="Arial" panose="020B0604020202020204" pitchFamily="34" charset="0"/>
            </a:endParaRPr>
          </a:p>
          <a:p>
            <a:pPr lvl="0"/>
            <a:r>
              <a:rPr lang="en-US" b="1" dirty="0">
                <a:latin typeface="Arial" panose="020B0604020202020204" pitchFamily="34" charset="0"/>
                <a:cs typeface="Arial" panose="020B0604020202020204" pitchFamily="34" charset="0"/>
              </a:rPr>
              <a:t>Secondary outcomes: </a:t>
            </a:r>
            <a:r>
              <a:rPr lang="en-US" dirty="0">
                <a:latin typeface="Arial" panose="020B0604020202020204" pitchFamily="34" charset="0"/>
                <a:cs typeface="Arial" panose="020B0604020202020204" pitchFamily="34" charset="0"/>
              </a:rPr>
              <a:t>Components of the primary outcome, ICU length of stay, rates of acute kidney injury and renal recovery, major bleeding and hospital length of stay</a:t>
            </a:r>
            <a:endParaRPr lang="en-US" b="1" dirty="0">
              <a:latin typeface="Arial" panose="020B0604020202020204" pitchFamily="34" charset="0"/>
              <a:cs typeface="Arial" panose="020B0604020202020204" pitchFamily="34" charset="0"/>
            </a:endParaRPr>
          </a:p>
        </p:txBody>
      </p:sp>
      <p:cxnSp>
        <p:nvCxnSpPr>
          <p:cNvPr id="3" name="Straight Arrow Connector 2">
            <a:extLst>
              <a:ext uri="{FF2B5EF4-FFF2-40B4-BE49-F238E27FC236}">
                <a16:creationId xmlns:a16="http://schemas.microsoft.com/office/drawing/2014/main" id="{A3BE37A7-E7D7-7348-A623-4B337D547A0D}"/>
              </a:ext>
            </a:extLst>
          </p:cNvPr>
          <p:cNvCxnSpPr>
            <a:cxnSpLocks/>
            <a:stCxn id="9" idx="2"/>
            <a:endCxn id="22" idx="0"/>
          </p:cNvCxnSpPr>
          <p:nvPr/>
        </p:nvCxnSpPr>
        <p:spPr>
          <a:xfrm flipH="1">
            <a:off x="3064328" y="1371137"/>
            <a:ext cx="2696911" cy="4281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4679FC0-9D2E-DA48-91F1-1F648DD61B0C}"/>
              </a:ext>
            </a:extLst>
          </p:cNvPr>
          <p:cNvCxnSpPr>
            <a:cxnSpLocks/>
            <a:stCxn id="9" idx="2"/>
            <a:endCxn id="45" idx="0"/>
          </p:cNvCxnSpPr>
          <p:nvPr/>
        </p:nvCxnSpPr>
        <p:spPr>
          <a:xfrm>
            <a:off x="5761239" y="1371137"/>
            <a:ext cx="3124958" cy="4060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BE1462E-C3CC-964B-BD7A-1896D858F12D}"/>
              </a:ext>
            </a:extLst>
          </p:cNvPr>
          <p:cNvSpPr txBox="1"/>
          <p:nvPr/>
        </p:nvSpPr>
        <p:spPr>
          <a:xfrm>
            <a:off x="4648201" y="724806"/>
            <a:ext cx="2226076" cy="646331"/>
          </a:xfrm>
          <a:prstGeom prst="rect">
            <a:avLst/>
          </a:prstGeom>
          <a:noFill/>
          <a:ln>
            <a:solidFill>
              <a:schemeClr val="tx1"/>
            </a:solidFill>
          </a:ln>
        </p:spPr>
        <p:txBody>
          <a:bodyPr wrap="square" rtlCol="0">
            <a:spAutoFit/>
          </a:bodyPr>
          <a:lstStyle/>
          <a:p>
            <a:pPr algn="ctr"/>
            <a:r>
              <a:rPr lang="en-US" i="1" dirty="0">
                <a:latin typeface="Arial" panose="020B0604020202020204" pitchFamily="34" charset="0"/>
                <a:cs typeface="Arial" panose="020B0604020202020204" pitchFamily="34" charset="0"/>
              </a:rPr>
              <a:t>Randomization</a:t>
            </a:r>
          </a:p>
          <a:p>
            <a:pPr algn="ctr"/>
            <a:r>
              <a:rPr lang="en-US" i="1" dirty="0">
                <a:latin typeface="Arial" panose="020B0604020202020204" pitchFamily="34" charset="0"/>
                <a:cs typeface="Arial" panose="020B0604020202020204" pitchFamily="34" charset="0"/>
              </a:rPr>
              <a:t>(by ICU Cluster)</a:t>
            </a:r>
          </a:p>
        </p:txBody>
      </p:sp>
      <p:cxnSp>
        <p:nvCxnSpPr>
          <p:cNvPr id="14" name="Straight Arrow Connector 13">
            <a:extLst>
              <a:ext uri="{FF2B5EF4-FFF2-40B4-BE49-F238E27FC236}">
                <a16:creationId xmlns:a16="http://schemas.microsoft.com/office/drawing/2014/main" id="{AA4A2E6E-A535-6140-B5D0-BD86A7AE5AD3}"/>
              </a:ext>
            </a:extLst>
          </p:cNvPr>
          <p:cNvCxnSpPr>
            <a:cxnSpLocks/>
          </p:cNvCxnSpPr>
          <p:nvPr/>
        </p:nvCxnSpPr>
        <p:spPr>
          <a:xfrm>
            <a:off x="3053442" y="3676734"/>
            <a:ext cx="0" cy="7576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F974A9A-A8E2-F844-BFE1-B763C3320B92}"/>
              </a:ext>
            </a:extLst>
          </p:cNvPr>
          <p:cNvCxnSpPr>
            <a:cxnSpLocks/>
            <a:stCxn id="45" idx="2"/>
          </p:cNvCxnSpPr>
          <p:nvPr/>
        </p:nvCxnSpPr>
        <p:spPr>
          <a:xfrm>
            <a:off x="8886197" y="4085529"/>
            <a:ext cx="0" cy="3488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15B2B43-26C7-B44E-8B2D-CDD39E807590}"/>
              </a:ext>
            </a:extLst>
          </p:cNvPr>
          <p:cNvSpPr txBox="1"/>
          <p:nvPr/>
        </p:nvSpPr>
        <p:spPr>
          <a:xfrm>
            <a:off x="5972281" y="1777205"/>
            <a:ext cx="5827832" cy="2308324"/>
          </a:xfrm>
          <a:prstGeom prst="rect">
            <a:avLst/>
          </a:prstGeom>
          <a:noFill/>
          <a:ln>
            <a:solidFill>
              <a:schemeClr val="tx1"/>
            </a:solidFill>
          </a:ln>
        </p:spPr>
        <p:txBody>
          <a:bodyPr wrap="square" rtlCol="0" anchor="ctr">
            <a:spAutoFit/>
          </a:bodyPr>
          <a:lstStyle/>
          <a:p>
            <a:pPr algn="ctr"/>
            <a:r>
              <a:rPr lang="en-US" b="1" dirty="0">
                <a:latin typeface="Arial" panose="020B0604020202020204" pitchFamily="34" charset="0"/>
                <a:cs typeface="Arial" panose="020B0604020202020204" pitchFamily="34" charset="0"/>
              </a:rPr>
              <a:t>Prophylactic anticoagulation </a:t>
            </a:r>
          </a:p>
          <a:p>
            <a:pPr marL="342900" indent="-342900">
              <a:buFont typeface="+mj-lt"/>
              <a:buAutoNum type="arabicPeriod"/>
            </a:pPr>
            <a:r>
              <a:rPr lang="en-US" sz="1400" b="1" dirty="0">
                <a:latin typeface="Arial" panose="020B0604020202020204" pitchFamily="34" charset="0"/>
                <a:cs typeface="Arial" panose="020B0604020202020204" pitchFamily="34" charset="0"/>
              </a:rPr>
              <a:t>If eGFR ≥30 mL/min (stable kidney function): </a:t>
            </a:r>
          </a:p>
          <a:p>
            <a:pPr marL="800100" lvl="1" indent="-342900">
              <a:buFont typeface="+mj-lt"/>
              <a:buAutoNum type="arabicPeriod"/>
            </a:pPr>
            <a:r>
              <a:rPr lang="en-US" sz="1400" b="1" dirty="0">
                <a:latin typeface="Arial" panose="020B0604020202020204" pitchFamily="34" charset="0"/>
                <a:cs typeface="Arial" panose="020B0604020202020204" pitchFamily="34" charset="0"/>
              </a:rPr>
              <a:t>BMI &lt; 40 kg/m</a:t>
            </a:r>
            <a:r>
              <a:rPr lang="en-US" sz="1400" b="1" baseline="30000" dirty="0">
                <a:latin typeface="Arial" panose="020B0604020202020204" pitchFamily="34" charset="0"/>
                <a:cs typeface="Arial" panose="020B0604020202020204" pitchFamily="34" charset="0"/>
              </a:rPr>
              <a:t>2</a:t>
            </a:r>
            <a:r>
              <a:rPr lang="en-US" sz="1400" b="1" dirty="0">
                <a:latin typeface="Arial" panose="020B0604020202020204" pitchFamily="34" charset="0"/>
                <a:cs typeface="Arial" panose="020B0604020202020204" pitchFamily="34" charset="0"/>
              </a:rPr>
              <a:t>: Enoxaparin 40 mg SC daily</a:t>
            </a:r>
          </a:p>
          <a:p>
            <a:pPr marL="800100" lvl="1" indent="-342900">
              <a:buFont typeface="+mj-lt"/>
              <a:buAutoNum type="arabicPeriod"/>
            </a:pPr>
            <a:r>
              <a:rPr lang="en-US" sz="1400" b="1" dirty="0">
                <a:latin typeface="Arial" panose="020B0604020202020204" pitchFamily="34" charset="0"/>
                <a:cs typeface="Arial" panose="020B0604020202020204" pitchFamily="34" charset="0"/>
              </a:rPr>
              <a:t>BMI 40 – 50 kg/m</a:t>
            </a:r>
            <a:r>
              <a:rPr lang="en-US" sz="1400" b="1" baseline="30000" dirty="0">
                <a:latin typeface="Arial" panose="020B0604020202020204" pitchFamily="34" charset="0"/>
                <a:cs typeface="Arial" panose="020B0604020202020204" pitchFamily="34" charset="0"/>
              </a:rPr>
              <a:t>2</a:t>
            </a:r>
            <a:r>
              <a:rPr lang="en-US" sz="1400" b="1" dirty="0">
                <a:latin typeface="Arial" panose="020B0604020202020204" pitchFamily="34" charset="0"/>
                <a:cs typeface="Arial" panose="020B0604020202020204" pitchFamily="34" charset="0"/>
              </a:rPr>
              <a:t>:  Enoxaparin 40 mg SC q12h</a:t>
            </a:r>
          </a:p>
          <a:p>
            <a:pPr marL="800100" lvl="1" indent="-342900">
              <a:buFont typeface="+mj-lt"/>
              <a:buAutoNum type="arabicPeriod"/>
            </a:pPr>
            <a:r>
              <a:rPr lang="en-US" sz="1400" b="1" dirty="0">
                <a:latin typeface="Arial" panose="020B0604020202020204" pitchFamily="34" charset="0"/>
                <a:cs typeface="Arial" panose="020B0604020202020204" pitchFamily="34" charset="0"/>
              </a:rPr>
              <a:t>BMI &gt; 50 kg/m</a:t>
            </a:r>
            <a:r>
              <a:rPr lang="en-US" sz="1400" b="1" baseline="30000" dirty="0">
                <a:latin typeface="Arial" panose="020B0604020202020204" pitchFamily="34" charset="0"/>
                <a:cs typeface="Arial" panose="020B0604020202020204" pitchFamily="34" charset="0"/>
              </a:rPr>
              <a:t>2</a:t>
            </a:r>
            <a:r>
              <a:rPr lang="en-US" sz="1400" b="1" dirty="0">
                <a:latin typeface="Arial" panose="020B0604020202020204" pitchFamily="34" charset="0"/>
                <a:cs typeface="Arial" panose="020B0604020202020204" pitchFamily="34" charset="0"/>
              </a:rPr>
              <a:t>: Enoxaparin 60 mg SC q12h</a:t>
            </a:r>
          </a:p>
          <a:p>
            <a:pPr marL="342900" indent="-342900">
              <a:buFont typeface="+mj-lt"/>
              <a:buAutoNum type="arabicPeriod"/>
            </a:pPr>
            <a:r>
              <a:rPr lang="en-US" sz="1400" b="1" dirty="0">
                <a:latin typeface="Arial" panose="020B0604020202020204" pitchFamily="34" charset="0"/>
                <a:cs typeface="Arial" panose="020B0604020202020204" pitchFamily="34" charset="0"/>
              </a:rPr>
              <a:t>If eGFR &lt; 30 mL/min or acute kidney injury: </a:t>
            </a:r>
          </a:p>
          <a:p>
            <a:pPr marL="800100" lvl="1" indent="-342900">
              <a:buFont typeface="+mj-lt"/>
              <a:buAutoNum type="arabicPeriod"/>
            </a:pPr>
            <a:r>
              <a:rPr lang="en-US" sz="1400" b="1" dirty="0">
                <a:latin typeface="Arial" panose="020B0604020202020204" pitchFamily="34" charset="0"/>
                <a:cs typeface="Arial" panose="020B0604020202020204" pitchFamily="34" charset="0"/>
              </a:rPr>
              <a:t>50-120 kg: Unfractionated heparin 5000 units SC q8h </a:t>
            </a:r>
          </a:p>
          <a:p>
            <a:pPr marL="800100" lvl="1" indent="-342900">
              <a:buFont typeface="+mj-lt"/>
              <a:buAutoNum type="arabicPeriod"/>
            </a:pPr>
            <a:r>
              <a:rPr lang="en-US" sz="1400" b="1" dirty="0">
                <a:latin typeface="Arial" panose="020B0604020202020204" pitchFamily="34" charset="0"/>
                <a:cs typeface="Arial" panose="020B0604020202020204" pitchFamily="34" charset="0"/>
              </a:rPr>
              <a:t>&gt; 120 kg: Unfractionated heparin 7500 units SC q8h</a:t>
            </a:r>
          </a:p>
          <a:p>
            <a:pPr marL="342900" indent="-342900">
              <a:buFont typeface="+mj-lt"/>
              <a:buAutoNum type="arabicPeriod"/>
            </a:pPr>
            <a:r>
              <a:rPr lang="en-US" sz="1400" b="1" dirty="0">
                <a:latin typeface="Arial" panose="020B0604020202020204" pitchFamily="34" charset="0"/>
                <a:cs typeface="Arial" panose="020B0604020202020204" pitchFamily="34" charset="0"/>
              </a:rPr>
              <a:t>If CRRT: Unfractionated heparin infusion pre-filter at 500 units/hour</a:t>
            </a:r>
            <a:endParaRPr lang="en-US" sz="24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ABF7413-79AC-CD48-929C-A0FAC8DA23C2}"/>
              </a:ext>
            </a:extLst>
          </p:cNvPr>
          <p:cNvPicPr>
            <a:picLocks noChangeAspect="1"/>
          </p:cNvPicPr>
          <p:nvPr/>
        </p:nvPicPr>
        <p:blipFill>
          <a:blip r:embed="rId2"/>
          <a:stretch>
            <a:fillRect/>
          </a:stretch>
        </p:blipFill>
        <p:spPr>
          <a:xfrm>
            <a:off x="180846" y="44405"/>
            <a:ext cx="2696912" cy="1623870"/>
          </a:xfrm>
          <a:prstGeom prst="rect">
            <a:avLst/>
          </a:prstGeom>
        </p:spPr>
      </p:pic>
    </p:spTree>
    <p:extLst>
      <p:ext uri="{BB962C8B-B14F-4D97-AF65-F5344CB8AC3E}">
        <p14:creationId xmlns:p14="http://schemas.microsoft.com/office/powerpoint/2010/main" val="4060684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F670-4D61-4061-8897-A565958DAEC2}"/>
              </a:ext>
            </a:extLst>
          </p:cNvPr>
          <p:cNvSpPr>
            <a:spLocks noGrp="1"/>
          </p:cNvSpPr>
          <p:nvPr>
            <p:ph type="title"/>
          </p:nvPr>
        </p:nvSpPr>
        <p:spPr/>
        <p:txBody>
          <a:bodyPr/>
          <a:lstStyle/>
          <a:p>
            <a:r>
              <a:rPr lang="en-US" dirty="0"/>
              <a:t>Trial</a:t>
            </a:r>
          </a:p>
        </p:txBody>
      </p:sp>
      <p:sp>
        <p:nvSpPr>
          <p:cNvPr id="3" name="Content Placeholder 2">
            <a:extLst>
              <a:ext uri="{FF2B5EF4-FFF2-40B4-BE49-F238E27FC236}">
                <a16:creationId xmlns:a16="http://schemas.microsoft.com/office/drawing/2014/main" id="{BF1783A4-6042-4C4D-A7D8-054F7016784D}"/>
              </a:ext>
            </a:extLst>
          </p:cNvPr>
          <p:cNvSpPr>
            <a:spLocks noGrp="1"/>
          </p:cNvSpPr>
          <p:nvPr>
            <p:ph idx="1"/>
          </p:nvPr>
        </p:nvSpPr>
        <p:spPr/>
        <p:txBody>
          <a:bodyPr/>
          <a:lstStyle/>
          <a:p>
            <a:pPr marL="342900" indent="-342900">
              <a:buFont typeface="Arial" panose="020B0604020202020204" pitchFamily="34" charset="0"/>
              <a:buChar char="•"/>
            </a:pPr>
            <a:r>
              <a:rPr lang="en-US" sz="3600" dirty="0"/>
              <a:t>Slow enrollment – 13 patients thus far</a:t>
            </a:r>
          </a:p>
          <a:p>
            <a:pPr marL="342900" indent="-342900">
              <a:buFont typeface="Arial" panose="020B0604020202020204" pitchFamily="34" charset="0"/>
              <a:buChar char="•"/>
            </a:pPr>
            <a:endParaRPr lang="en-US" sz="3600" dirty="0"/>
          </a:p>
          <a:p>
            <a:pPr marL="342900" indent="-342900">
              <a:buFont typeface="Arial" panose="020B0604020202020204" pitchFamily="34" charset="0"/>
              <a:buChar char="•"/>
            </a:pPr>
            <a:r>
              <a:rPr lang="en-US" sz="3600" dirty="0"/>
              <a:t>Competing trials</a:t>
            </a:r>
          </a:p>
          <a:p>
            <a:pPr marL="342900" indent="-342900">
              <a:buFont typeface="Arial" panose="020B0604020202020204" pitchFamily="34" charset="0"/>
              <a:buChar char="•"/>
            </a:pPr>
            <a:endParaRPr lang="en-US" sz="3600" dirty="0"/>
          </a:p>
          <a:p>
            <a:pPr marL="342900" indent="-342900">
              <a:buFont typeface="Arial" panose="020B0604020202020204" pitchFamily="34" charset="0"/>
              <a:buChar char="•"/>
            </a:pPr>
            <a:r>
              <a:rPr lang="en-US" sz="3600" dirty="0"/>
              <a:t>2</a:t>
            </a:r>
            <a:r>
              <a:rPr lang="en-US" sz="3600" baseline="30000" dirty="0"/>
              <a:t>nd</a:t>
            </a:r>
            <a:r>
              <a:rPr lang="en-US" sz="3600" dirty="0"/>
              <a:t> wave?</a:t>
            </a:r>
          </a:p>
          <a:p>
            <a:pPr marL="342900" indent="-342900">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B70DCDE8-EB3D-4777-B5A3-D4AAA48717A0}"/>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C73B6C55-1D2D-444D-8478-0CB48BCA94E9}"/>
              </a:ext>
            </a:extLst>
          </p:cNvPr>
          <p:cNvSpPr>
            <a:spLocks noGrp="1"/>
          </p:cNvSpPr>
          <p:nvPr>
            <p:ph type="sldNum" sz="quarter" idx="12"/>
          </p:nvPr>
        </p:nvSpPr>
        <p:spPr/>
        <p:txBody>
          <a:bodyPr/>
          <a:lstStyle/>
          <a:p>
            <a:fld id="{40062018-1790-A942-9D46-E0822E6DD67F}"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1910376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E4D91-5B86-46CD-BB9C-41BA3A88DD31}"/>
              </a:ext>
            </a:extLst>
          </p:cNvPr>
          <p:cNvSpPr>
            <a:spLocks noGrp="1"/>
          </p:cNvSpPr>
          <p:nvPr>
            <p:ph type="title"/>
          </p:nvPr>
        </p:nvSpPr>
        <p:spPr>
          <a:xfrm>
            <a:off x="2152771" y="51718"/>
            <a:ext cx="7886459" cy="645048"/>
          </a:xfrm>
        </p:spPr>
        <p:txBody>
          <a:bodyPr>
            <a:normAutofit/>
          </a:bodyPr>
          <a:lstStyle/>
          <a:p>
            <a:pPr algn="ctr"/>
            <a:r>
              <a:rPr lang="en-US" altLang="en-US" sz="3200" dirty="0">
                <a:solidFill>
                  <a:schemeClr val="tx1"/>
                </a:solidFill>
              </a:rPr>
              <a:t>Acknowledgements</a:t>
            </a:r>
            <a:endParaRPr lang="en-US" sz="3200" dirty="0">
              <a:solidFill>
                <a:schemeClr val="tx1"/>
              </a:solidFill>
            </a:endParaRPr>
          </a:p>
        </p:txBody>
      </p:sp>
      <p:sp>
        <p:nvSpPr>
          <p:cNvPr id="3" name="Content Placeholder 2">
            <a:extLst>
              <a:ext uri="{FF2B5EF4-FFF2-40B4-BE49-F238E27FC236}">
                <a16:creationId xmlns:a16="http://schemas.microsoft.com/office/drawing/2014/main" id="{45708F87-CD19-4B92-BCC3-EA08E60971C2}"/>
              </a:ext>
            </a:extLst>
          </p:cNvPr>
          <p:cNvSpPr>
            <a:spLocks noGrp="1"/>
          </p:cNvSpPr>
          <p:nvPr>
            <p:ph idx="1"/>
          </p:nvPr>
        </p:nvSpPr>
        <p:spPr>
          <a:xfrm>
            <a:off x="613169" y="696766"/>
            <a:ext cx="3246565" cy="5550030"/>
          </a:xfrm>
        </p:spPr>
        <p:txBody>
          <a:bodyPr>
            <a:normAutofit/>
          </a:bodyPr>
          <a:lstStyle/>
          <a:p>
            <a:pPr algn="ctr">
              <a:spcBef>
                <a:spcPts val="0"/>
              </a:spcBef>
            </a:pPr>
            <a:r>
              <a:rPr lang="en-US" sz="1600" u="sng" dirty="0"/>
              <a:t>Faculty Including:</a:t>
            </a:r>
          </a:p>
          <a:p>
            <a:pPr algn="ctr">
              <a:spcBef>
                <a:spcPts val="0"/>
              </a:spcBef>
            </a:pPr>
            <a:endParaRPr lang="en-US" sz="1600" u="sng" dirty="0"/>
          </a:p>
          <a:p>
            <a:pPr>
              <a:spcBef>
                <a:spcPts val="0"/>
              </a:spcBef>
            </a:pPr>
            <a:r>
              <a:rPr lang="en-US" sz="1600" dirty="0"/>
              <a:t>Allan Schwartz</a:t>
            </a:r>
          </a:p>
          <a:p>
            <a:pPr>
              <a:spcBef>
                <a:spcPts val="0"/>
              </a:spcBef>
            </a:pPr>
            <a:r>
              <a:rPr lang="en-US" sz="1600" dirty="0"/>
              <a:t>Martin B. Leon</a:t>
            </a:r>
          </a:p>
          <a:p>
            <a:pPr>
              <a:spcBef>
                <a:spcPts val="0"/>
              </a:spcBef>
            </a:pPr>
            <a:r>
              <a:rPr lang="en-US" sz="1600" dirty="0"/>
              <a:t>Nir Uriel</a:t>
            </a:r>
          </a:p>
          <a:p>
            <a:pPr>
              <a:spcBef>
                <a:spcPts val="0"/>
              </a:spcBef>
            </a:pPr>
            <a:r>
              <a:rPr lang="en-US" sz="1600" dirty="0"/>
              <a:t>Sahil A. Parikh (PI)</a:t>
            </a:r>
          </a:p>
          <a:p>
            <a:pPr>
              <a:spcBef>
                <a:spcPts val="0"/>
              </a:spcBef>
            </a:pPr>
            <a:r>
              <a:rPr lang="en-US" sz="1600" dirty="0"/>
              <a:t>Ajay J. </a:t>
            </a:r>
            <a:r>
              <a:rPr lang="en-US" sz="1600" dirty="0" err="1"/>
              <a:t>Kirtane</a:t>
            </a:r>
            <a:endParaRPr lang="en-US" sz="1600" dirty="0"/>
          </a:p>
          <a:p>
            <a:pPr>
              <a:spcBef>
                <a:spcPts val="0"/>
              </a:spcBef>
            </a:pPr>
            <a:r>
              <a:rPr lang="en-US" sz="1600" dirty="0"/>
              <a:t>LeRoy Rabbani</a:t>
            </a:r>
          </a:p>
          <a:p>
            <a:pPr>
              <a:spcBef>
                <a:spcPts val="0"/>
              </a:spcBef>
            </a:pPr>
            <a:r>
              <a:rPr lang="en-US" sz="1600" dirty="0"/>
              <a:t>Steven O. Marx</a:t>
            </a:r>
          </a:p>
          <a:p>
            <a:pPr>
              <a:spcBef>
                <a:spcPts val="0"/>
              </a:spcBef>
            </a:pPr>
            <a:r>
              <a:rPr lang="en-US" sz="1600" dirty="0"/>
              <a:t>David Chong</a:t>
            </a:r>
          </a:p>
          <a:p>
            <a:pPr>
              <a:spcBef>
                <a:spcPts val="0"/>
              </a:spcBef>
            </a:pPr>
            <a:r>
              <a:rPr lang="en-US" sz="1600" dirty="0"/>
              <a:t>Daniel Brodie</a:t>
            </a:r>
          </a:p>
          <a:p>
            <a:pPr>
              <a:spcBef>
                <a:spcPts val="0"/>
              </a:spcBef>
            </a:pPr>
            <a:r>
              <a:rPr lang="en-US" sz="1600" dirty="0"/>
              <a:t>David </a:t>
            </a:r>
            <a:r>
              <a:rPr lang="en-US" sz="1600" dirty="0" err="1"/>
              <a:t>Roh</a:t>
            </a:r>
            <a:endParaRPr lang="en-US" sz="1600" dirty="0"/>
          </a:p>
          <a:p>
            <a:pPr>
              <a:spcBef>
                <a:spcPts val="0"/>
              </a:spcBef>
            </a:pPr>
            <a:r>
              <a:rPr lang="en-US" sz="1600" dirty="0" err="1"/>
              <a:t>Gebhard</a:t>
            </a:r>
            <a:r>
              <a:rPr lang="en-US" sz="1600" dirty="0"/>
              <a:t>  Wagener</a:t>
            </a:r>
          </a:p>
          <a:p>
            <a:pPr>
              <a:spcBef>
                <a:spcPts val="0"/>
              </a:spcBef>
            </a:pPr>
            <a:r>
              <a:rPr lang="en-US" sz="1600" dirty="0"/>
              <a:t>Oliver Panzer</a:t>
            </a:r>
          </a:p>
          <a:p>
            <a:pPr>
              <a:spcBef>
                <a:spcPts val="0"/>
              </a:spcBef>
            </a:pPr>
            <a:r>
              <a:rPr lang="en-US" sz="1600" dirty="0"/>
              <a:t>Andrew Eisenberger</a:t>
            </a:r>
          </a:p>
          <a:p>
            <a:pPr>
              <a:spcBef>
                <a:spcPts val="0"/>
              </a:spcBef>
            </a:pPr>
            <a:r>
              <a:rPr lang="en-US" sz="1600" dirty="0"/>
              <a:t>Tamim </a:t>
            </a:r>
            <a:r>
              <a:rPr lang="en-US" sz="1600" dirty="0" err="1"/>
              <a:t>Nazif</a:t>
            </a:r>
            <a:endParaRPr lang="en-US" sz="1600" dirty="0"/>
          </a:p>
          <a:p>
            <a:pPr>
              <a:spcBef>
                <a:spcPts val="0"/>
              </a:spcBef>
            </a:pPr>
            <a:r>
              <a:rPr lang="en-US" sz="1600" dirty="0"/>
              <a:t>Erika Berman-Rosenzweig</a:t>
            </a:r>
          </a:p>
          <a:p>
            <a:pPr>
              <a:spcBef>
                <a:spcPts val="0"/>
              </a:spcBef>
            </a:pPr>
            <a:r>
              <a:rPr lang="en-US" sz="1600" dirty="0"/>
              <a:t>Kevin </a:t>
            </a:r>
            <a:r>
              <a:rPr lang="en-US" sz="1600" dirty="0" err="1"/>
              <a:t>Clerkin</a:t>
            </a:r>
            <a:endParaRPr lang="en-US" sz="1600" dirty="0"/>
          </a:p>
          <a:p>
            <a:pPr>
              <a:spcBef>
                <a:spcPts val="0"/>
              </a:spcBef>
            </a:pPr>
            <a:r>
              <a:rPr lang="en-US" sz="1600" dirty="0" err="1"/>
              <a:t>Amirali</a:t>
            </a:r>
            <a:r>
              <a:rPr lang="en-US" sz="1600" dirty="0"/>
              <a:t> </a:t>
            </a:r>
            <a:r>
              <a:rPr lang="en-US" sz="1600" dirty="0" err="1"/>
              <a:t>Masoumi</a:t>
            </a:r>
            <a:endParaRPr lang="en-US" sz="1600" dirty="0"/>
          </a:p>
          <a:p>
            <a:pPr>
              <a:spcBef>
                <a:spcPts val="0"/>
              </a:spcBef>
            </a:pPr>
            <a:r>
              <a:rPr lang="en-US" sz="1600" dirty="0"/>
              <a:t>Jayant </a:t>
            </a:r>
            <a:r>
              <a:rPr lang="en-US" sz="1600" dirty="0" err="1"/>
              <a:t>Raikhelkar</a:t>
            </a:r>
            <a:endParaRPr lang="en-US" sz="1600" dirty="0"/>
          </a:p>
          <a:p>
            <a:pPr>
              <a:spcBef>
                <a:spcPts val="0"/>
              </a:spcBef>
            </a:pPr>
            <a:r>
              <a:rPr lang="en-US" sz="1600" dirty="0"/>
              <a:t>Cara </a:t>
            </a:r>
            <a:r>
              <a:rPr lang="en-US" sz="1600" dirty="0" err="1"/>
              <a:t>Agerstrand</a:t>
            </a:r>
            <a:endParaRPr lang="en-US" sz="1600" dirty="0"/>
          </a:p>
          <a:p>
            <a:pPr>
              <a:spcBef>
                <a:spcPts val="0"/>
              </a:spcBef>
            </a:pPr>
            <a:r>
              <a:rPr lang="en-US" sz="1600" dirty="0"/>
              <a:t>Kristin Burkhart</a:t>
            </a:r>
          </a:p>
          <a:p>
            <a:pPr>
              <a:spcBef>
                <a:spcPts val="0"/>
              </a:spcBef>
            </a:pPr>
            <a:r>
              <a:rPr lang="en-US" sz="1600" dirty="0"/>
              <a:t>Richard Francis</a:t>
            </a:r>
          </a:p>
          <a:p>
            <a:pPr>
              <a:spcBef>
                <a:spcPts val="0"/>
              </a:spcBef>
            </a:pPr>
            <a:r>
              <a:rPr lang="en-US" sz="1600" dirty="0"/>
              <a:t>Koji Takeda</a:t>
            </a:r>
          </a:p>
          <a:p>
            <a:pPr>
              <a:spcBef>
                <a:spcPts val="0"/>
              </a:spcBef>
            </a:pPr>
            <a:endParaRPr lang="en-US" sz="1600" dirty="0"/>
          </a:p>
          <a:p>
            <a:pPr>
              <a:spcBef>
                <a:spcPts val="0"/>
              </a:spcBef>
            </a:pPr>
            <a:endParaRPr lang="en-US" sz="1600" dirty="0"/>
          </a:p>
          <a:p>
            <a:pPr>
              <a:spcBef>
                <a:spcPts val="0"/>
              </a:spcBef>
            </a:pPr>
            <a:endParaRPr lang="en-US" sz="1600" dirty="0"/>
          </a:p>
        </p:txBody>
      </p:sp>
      <p:sp>
        <p:nvSpPr>
          <p:cNvPr id="5" name="Content Placeholder 2">
            <a:extLst>
              <a:ext uri="{FF2B5EF4-FFF2-40B4-BE49-F238E27FC236}">
                <a16:creationId xmlns:a16="http://schemas.microsoft.com/office/drawing/2014/main" id="{C6693BA5-D01E-8C4C-B3F2-4CA2773C293D}"/>
              </a:ext>
            </a:extLst>
          </p:cNvPr>
          <p:cNvSpPr txBox="1">
            <a:spLocks/>
          </p:cNvSpPr>
          <p:nvPr/>
        </p:nvSpPr>
        <p:spPr>
          <a:xfrm>
            <a:off x="4472718" y="923448"/>
            <a:ext cx="3246565" cy="4351205"/>
          </a:xfrm>
          <a:prstGeom prst="rect">
            <a:avLst/>
          </a:prstGeom>
        </p:spPr>
        <p:txBody>
          <a:bodyPr vert="horz" lIns="91437" tIns="45719" rIns="91437" bIns="45719"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u="sng" dirty="0">
                <a:latin typeface="Arial" panose="020B0604020202020204" pitchFamily="34" charset="0"/>
                <a:cs typeface="Arial" panose="020B0604020202020204" pitchFamily="34" charset="0"/>
              </a:rPr>
              <a:t>Fellows Including: </a:t>
            </a:r>
          </a:p>
          <a:p>
            <a:pPr marL="0">
              <a:lnSpc>
                <a:spcPct val="100000"/>
              </a:lnSpc>
              <a:spcBef>
                <a:spcPts val="0"/>
              </a:spcBef>
              <a:buFont typeface="Wingdings" pitchFamily="2" charset="2"/>
              <a:buChar char="§"/>
            </a:pPr>
            <a:endParaRPr lang="en-US" sz="1600" dirty="0">
              <a:latin typeface="Arial" panose="020B0604020202020204" pitchFamily="34" charset="0"/>
              <a:cs typeface="Arial" panose="020B0604020202020204" pitchFamily="34" charset="0"/>
            </a:endParaRPr>
          </a:p>
          <a:p>
            <a:pPr marL="0">
              <a:lnSpc>
                <a:spcPct val="100000"/>
              </a:lnSpc>
              <a:spcBef>
                <a:spcPts val="0"/>
              </a:spcBef>
              <a:buFont typeface="Wingdings" pitchFamily="2" charset="2"/>
              <a:buChar char="§"/>
            </a:pPr>
            <a:r>
              <a:rPr lang="en-US" sz="1600" dirty="0">
                <a:latin typeface="Arial" panose="020B0604020202020204" pitchFamily="34" charset="0"/>
                <a:cs typeface="Arial" panose="020B0604020202020204" pitchFamily="34" charset="0"/>
              </a:rPr>
              <a:t>Mahesh </a:t>
            </a:r>
            <a:r>
              <a:rPr lang="en-US" sz="1600" dirty="0" err="1">
                <a:latin typeface="Arial" panose="020B0604020202020204" pitchFamily="34" charset="0"/>
                <a:cs typeface="Arial" panose="020B0604020202020204" pitchFamily="34" charset="0"/>
              </a:rPr>
              <a:t>Mahdavan</a:t>
            </a:r>
            <a:endParaRPr lang="en-US" sz="1600" dirty="0">
              <a:latin typeface="Arial" panose="020B0604020202020204" pitchFamily="34" charset="0"/>
              <a:cs typeface="Arial" panose="020B0604020202020204" pitchFamily="34" charset="0"/>
            </a:endParaRPr>
          </a:p>
          <a:p>
            <a:pPr marL="0">
              <a:lnSpc>
                <a:spcPct val="100000"/>
              </a:lnSpc>
              <a:spcBef>
                <a:spcPts val="0"/>
              </a:spcBef>
              <a:buFont typeface="Wingdings" pitchFamily="2" charset="2"/>
              <a:buChar char="§"/>
            </a:pPr>
            <a:r>
              <a:rPr lang="en-US" sz="1600" dirty="0" err="1">
                <a:latin typeface="Arial" panose="020B0604020202020204" pitchFamily="34" charset="0"/>
                <a:cs typeface="Arial" panose="020B0604020202020204" pitchFamily="34" charset="0"/>
              </a:rPr>
              <a:t>Behnood</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Bikdeli</a:t>
            </a:r>
            <a:endParaRPr lang="en-US" sz="1600" dirty="0">
              <a:latin typeface="Arial" panose="020B0604020202020204" pitchFamily="34" charset="0"/>
              <a:cs typeface="Arial" panose="020B0604020202020204" pitchFamily="34" charset="0"/>
            </a:endParaRPr>
          </a:p>
          <a:p>
            <a:pPr marL="0">
              <a:lnSpc>
                <a:spcPct val="100000"/>
              </a:lnSpc>
              <a:spcBef>
                <a:spcPts val="0"/>
              </a:spcBef>
              <a:buFont typeface="Wingdings" pitchFamily="2" charset="2"/>
              <a:buChar char="§"/>
            </a:pPr>
            <a:r>
              <a:rPr lang="en-US" sz="1600" dirty="0" err="1">
                <a:latin typeface="Arial" panose="020B0604020202020204" pitchFamily="34" charset="0"/>
                <a:cs typeface="Arial" panose="020B0604020202020204" pitchFamily="34" charset="0"/>
              </a:rPr>
              <a:t>Aakriti</a:t>
            </a:r>
            <a:r>
              <a:rPr lang="en-US" sz="1600" dirty="0">
                <a:latin typeface="Arial" panose="020B0604020202020204" pitchFamily="34" charset="0"/>
                <a:cs typeface="Arial" panose="020B0604020202020204" pitchFamily="34" charset="0"/>
              </a:rPr>
              <a:t> Gupta</a:t>
            </a:r>
          </a:p>
          <a:p>
            <a:pPr marL="0">
              <a:lnSpc>
                <a:spcPct val="100000"/>
              </a:lnSpc>
              <a:spcBef>
                <a:spcPts val="0"/>
              </a:spcBef>
              <a:buFont typeface="Wingdings" pitchFamily="2" charset="2"/>
              <a:buChar char="§"/>
            </a:pPr>
            <a:r>
              <a:rPr lang="en-US" sz="1600" dirty="0">
                <a:latin typeface="Arial" panose="020B0604020202020204" pitchFamily="34" charset="0"/>
                <a:cs typeface="Arial" panose="020B0604020202020204" pitchFamily="34" charset="0"/>
              </a:rPr>
              <a:t>Matthew Lawlor</a:t>
            </a:r>
          </a:p>
          <a:p>
            <a:pPr marL="0">
              <a:lnSpc>
                <a:spcPct val="100000"/>
              </a:lnSpc>
              <a:spcBef>
                <a:spcPts val="0"/>
              </a:spcBef>
              <a:buFont typeface="Wingdings" pitchFamily="2" charset="2"/>
              <a:buChar char="§"/>
            </a:pPr>
            <a:r>
              <a:rPr lang="en-US" sz="1600" dirty="0">
                <a:latin typeface="Arial" panose="020B0604020202020204" pitchFamily="34" charset="0"/>
                <a:cs typeface="Arial" panose="020B0604020202020204" pitchFamily="34" charset="0"/>
              </a:rPr>
              <a:t>Lauren </a:t>
            </a:r>
            <a:r>
              <a:rPr lang="en-US" sz="1600" dirty="0" err="1">
                <a:latin typeface="Arial" panose="020B0604020202020204" pitchFamily="34" charset="0"/>
                <a:cs typeface="Arial" panose="020B0604020202020204" pitchFamily="34" charset="0"/>
              </a:rPr>
              <a:t>Ranard</a:t>
            </a:r>
            <a:endParaRPr lang="en-US" sz="1600" dirty="0">
              <a:latin typeface="Arial" panose="020B0604020202020204" pitchFamily="34" charset="0"/>
              <a:cs typeface="Arial" panose="020B0604020202020204" pitchFamily="34" charset="0"/>
            </a:endParaRPr>
          </a:p>
          <a:p>
            <a:pPr marL="0">
              <a:lnSpc>
                <a:spcPct val="100000"/>
              </a:lnSpc>
              <a:spcBef>
                <a:spcPts val="0"/>
              </a:spcBef>
              <a:buFont typeface="Wingdings" pitchFamily="2" charset="2"/>
              <a:buChar char="§"/>
            </a:pPr>
            <a:r>
              <a:rPr lang="en-US" sz="1600" dirty="0" err="1">
                <a:latin typeface="Arial" panose="020B0604020202020204" pitchFamily="34" charset="0"/>
                <a:cs typeface="Arial" panose="020B0604020202020204" pitchFamily="34" charset="0"/>
              </a:rPr>
              <a:t>Shayan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Nabavi</a:t>
            </a:r>
            <a:endParaRPr lang="en-US" sz="1600" dirty="0">
              <a:latin typeface="Arial" panose="020B0604020202020204" pitchFamily="34" charset="0"/>
              <a:cs typeface="Arial" panose="020B0604020202020204" pitchFamily="34" charset="0"/>
            </a:endParaRPr>
          </a:p>
          <a:p>
            <a:pPr marL="0">
              <a:lnSpc>
                <a:spcPct val="100000"/>
              </a:lnSpc>
              <a:spcBef>
                <a:spcPts val="0"/>
              </a:spcBef>
              <a:buFont typeface="Wingdings" pitchFamily="2" charset="2"/>
              <a:buChar char="§"/>
            </a:pPr>
            <a:r>
              <a:rPr lang="en-US" sz="1600" dirty="0">
                <a:latin typeface="Arial" panose="020B0604020202020204" pitchFamily="34" charset="0"/>
                <a:cs typeface="Arial" panose="020B0604020202020204" pitchFamily="34" charset="0"/>
              </a:rPr>
              <a:t>Matt Finn</a:t>
            </a:r>
          </a:p>
          <a:p>
            <a:pPr marL="0">
              <a:lnSpc>
                <a:spcPct val="100000"/>
              </a:lnSpc>
              <a:spcBef>
                <a:spcPts val="0"/>
              </a:spcBef>
              <a:buFont typeface="Wingdings" pitchFamily="2" charset="2"/>
              <a:buChar char="§"/>
            </a:pPr>
            <a:r>
              <a:rPr lang="en-US" sz="1600" dirty="0">
                <a:latin typeface="Arial" panose="020B0604020202020204" pitchFamily="34" charset="0"/>
                <a:cs typeface="Arial" panose="020B0604020202020204" pitchFamily="34" charset="0"/>
              </a:rPr>
              <a:t>Joe </a:t>
            </a:r>
            <a:r>
              <a:rPr lang="en-US" sz="1600" dirty="0" err="1">
                <a:latin typeface="Arial" panose="020B0604020202020204" pitchFamily="34" charset="0"/>
                <a:cs typeface="Arial" panose="020B0604020202020204" pitchFamily="34" charset="0"/>
              </a:rPr>
              <a:t>Ingrassia</a:t>
            </a:r>
            <a:endParaRPr lang="en-US" sz="1600"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EAA97A49-234E-3743-B758-4CCEFD1CE502}"/>
              </a:ext>
            </a:extLst>
          </p:cNvPr>
          <p:cNvSpPr txBox="1">
            <a:spLocks/>
          </p:cNvSpPr>
          <p:nvPr/>
        </p:nvSpPr>
        <p:spPr>
          <a:xfrm>
            <a:off x="8332266" y="923448"/>
            <a:ext cx="3246565" cy="4351205"/>
          </a:xfrm>
          <a:prstGeom prst="rect">
            <a:avLst/>
          </a:prstGeom>
        </p:spPr>
        <p:txBody>
          <a:bodyPr vert="horz" lIns="91437" tIns="45719" rIns="91437" bIns="45719"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u="sng" dirty="0">
                <a:latin typeface="Arial" panose="020B0604020202020204" pitchFamily="34" charset="0"/>
                <a:cs typeface="Arial" panose="020B0604020202020204" pitchFamily="34" charset="0"/>
              </a:rPr>
              <a:t>Others: </a:t>
            </a:r>
          </a:p>
          <a:p>
            <a:pPr marL="0" indent="0" algn="ctr">
              <a:spcBef>
                <a:spcPts val="0"/>
              </a:spcBef>
              <a:buNone/>
            </a:pPr>
            <a:endParaRPr lang="en-US" sz="1600" u="sng" dirty="0">
              <a:latin typeface="Arial" panose="020B0604020202020204" pitchFamily="34" charset="0"/>
              <a:cs typeface="Arial" panose="020B0604020202020204" pitchFamily="34" charset="0"/>
            </a:endParaRPr>
          </a:p>
          <a:p>
            <a:pPr marL="0">
              <a:spcBef>
                <a:spcPts val="0"/>
              </a:spcBef>
              <a:buFont typeface="Wingdings" pitchFamily="2" charset="2"/>
              <a:buChar char="§"/>
            </a:pPr>
            <a:r>
              <a:rPr lang="en-US" sz="1600" dirty="0">
                <a:latin typeface="Arial" panose="020B0604020202020204" pitchFamily="34" charset="0"/>
                <a:cs typeface="Arial" panose="020B0604020202020204" pitchFamily="34" charset="0"/>
              </a:rPr>
              <a:t>Bjorn </a:t>
            </a:r>
            <a:r>
              <a:rPr lang="en-US" sz="1600" dirty="0" err="1">
                <a:latin typeface="Arial" panose="020B0604020202020204" pitchFamily="34" charset="0"/>
                <a:cs typeface="Arial" panose="020B0604020202020204" pitchFamily="34" charset="0"/>
              </a:rPr>
              <a:t>Redfors</a:t>
            </a:r>
            <a:endParaRPr lang="en-US" sz="1600" dirty="0">
              <a:latin typeface="Arial" panose="020B0604020202020204" pitchFamily="34" charset="0"/>
              <a:cs typeface="Arial" panose="020B0604020202020204" pitchFamily="34" charset="0"/>
            </a:endParaRPr>
          </a:p>
          <a:p>
            <a:pPr marL="0">
              <a:spcBef>
                <a:spcPts val="0"/>
              </a:spcBef>
              <a:buFont typeface="Wingdings" pitchFamily="2" charset="2"/>
              <a:buChar char="§"/>
            </a:pPr>
            <a:r>
              <a:rPr lang="en-US" sz="1600" dirty="0">
                <a:latin typeface="Arial" panose="020B0604020202020204" pitchFamily="34" charset="0"/>
                <a:cs typeface="Arial" panose="020B0604020202020204" pitchFamily="34" charset="0"/>
              </a:rPr>
              <a:t>Amy </a:t>
            </a:r>
            <a:r>
              <a:rPr lang="en-US" sz="1600" dirty="0" err="1">
                <a:latin typeface="Arial" panose="020B0604020202020204" pitchFamily="34" charset="0"/>
                <a:cs typeface="Arial" panose="020B0604020202020204" pitchFamily="34" charset="0"/>
              </a:rPr>
              <a:t>Dzierba</a:t>
            </a:r>
            <a:endParaRPr lang="en-US" sz="1600" dirty="0">
              <a:latin typeface="Arial" panose="020B0604020202020204" pitchFamily="34" charset="0"/>
              <a:cs typeface="Arial" panose="020B0604020202020204" pitchFamily="34" charset="0"/>
            </a:endParaRPr>
          </a:p>
          <a:p>
            <a:pPr marL="0">
              <a:spcBef>
                <a:spcPts val="0"/>
              </a:spcBef>
              <a:buFont typeface="Wingdings" pitchFamily="2" charset="2"/>
              <a:buChar char="§"/>
            </a:pPr>
            <a:r>
              <a:rPr lang="en-US" sz="1600" dirty="0">
                <a:latin typeface="Arial" panose="020B0604020202020204" pitchFamily="34" charset="0"/>
                <a:cs typeface="Arial" panose="020B0604020202020204" pitchFamily="34" charset="0"/>
              </a:rPr>
              <a:t>Caroline der </a:t>
            </a:r>
            <a:r>
              <a:rPr lang="en-US" sz="1600" dirty="0" err="1">
                <a:latin typeface="Arial" panose="020B0604020202020204" pitchFamily="34" charset="0"/>
                <a:cs typeface="Arial" panose="020B0604020202020204" pitchFamily="34" charset="0"/>
              </a:rPr>
              <a:t>Nighogossian</a:t>
            </a:r>
            <a:endParaRPr lang="en-US" sz="1600" dirty="0">
              <a:latin typeface="Arial" panose="020B0604020202020204" pitchFamily="34" charset="0"/>
              <a:cs typeface="Arial" panose="020B0604020202020204" pitchFamily="34" charset="0"/>
            </a:endParaRPr>
          </a:p>
          <a:p>
            <a:pPr marL="0">
              <a:spcBef>
                <a:spcPts val="0"/>
              </a:spcBef>
              <a:buFont typeface="Wingdings" pitchFamily="2" charset="2"/>
              <a:buChar char="§"/>
            </a:pPr>
            <a:r>
              <a:rPr lang="en-US" sz="1600" dirty="0">
                <a:latin typeface="Arial" panose="020B0604020202020204" pitchFamily="34" charset="0"/>
                <a:cs typeface="Arial" panose="020B0604020202020204" pitchFamily="34" charset="0"/>
              </a:rPr>
              <a:t>Cheng-</a:t>
            </a:r>
            <a:r>
              <a:rPr lang="en-US" sz="1600" dirty="0" err="1">
                <a:latin typeface="Arial" panose="020B0604020202020204" pitchFamily="34" charset="0"/>
                <a:cs typeface="Arial" panose="020B0604020202020204" pitchFamily="34" charset="0"/>
              </a:rPr>
              <a:t>Shiun</a:t>
            </a:r>
            <a:r>
              <a:rPr lang="en-US" sz="1600" dirty="0">
                <a:latin typeface="Arial" panose="020B0604020202020204" pitchFamily="34" charset="0"/>
                <a:cs typeface="Arial" panose="020B0604020202020204" pitchFamily="34" charset="0"/>
              </a:rPr>
              <a:t> Leu</a:t>
            </a:r>
          </a:p>
          <a:p>
            <a:pPr marL="0">
              <a:spcBef>
                <a:spcPts val="0"/>
              </a:spcBef>
              <a:buFont typeface="Wingdings" pitchFamily="2" charset="2"/>
              <a:buChar char="§"/>
            </a:pPr>
            <a:r>
              <a:rPr lang="en-US" sz="1600" dirty="0" err="1">
                <a:latin typeface="Arial" panose="020B0604020202020204" pitchFamily="34" charset="0"/>
                <a:cs typeface="Arial" panose="020B0604020202020204" pitchFamily="34" charset="0"/>
              </a:rPr>
              <a:t>Shing</a:t>
            </a:r>
            <a:r>
              <a:rPr lang="en-US" sz="1600" dirty="0">
                <a:latin typeface="Arial" panose="020B0604020202020204" pitchFamily="34" charset="0"/>
                <a:cs typeface="Arial" panose="020B0604020202020204" pitchFamily="34" charset="0"/>
              </a:rPr>
              <a:t> Lee</a:t>
            </a:r>
          </a:p>
          <a:p>
            <a:pPr marL="0">
              <a:spcBef>
                <a:spcPts val="0"/>
              </a:spcBef>
              <a:buFont typeface="Wingdings" pitchFamily="2" charset="2"/>
              <a:buChar char="§"/>
            </a:pPr>
            <a:r>
              <a:rPr lang="en-US" sz="1600" dirty="0">
                <a:latin typeface="Arial" panose="020B0604020202020204" pitchFamily="34" charset="0"/>
                <a:cs typeface="Arial" panose="020B0604020202020204" pitchFamily="34" charset="0"/>
              </a:rPr>
              <a:t>Jianhua Li</a:t>
            </a:r>
          </a:p>
          <a:p>
            <a:pPr marL="0">
              <a:spcBef>
                <a:spcPts val="0"/>
              </a:spcBef>
              <a:buFont typeface="Wingdings" pitchFamily="2" charset="2"/>
              <a:buChar char="§"/>
            </a:pPr>
            <a:r>
              <a:rPr lang="en-US" sz="1600" dirty="0">
                <a:latin typeface="Arial" panose="020B0604020202020204" pitchFamily="34" charset="0"/>
                <a:cs typeface="Arial" panose="020B0604020202020204" pitchFamily="34" charset="0"/>
              </a:rPr>
              <a:t>Julie Der </a:t>
            </a:r>
            <a:r>
              <a:rPr lang="en-US" sz="1600" dirty="0" err="1">
                <a:latin typeface="Arial" panose="020B0604020202020204" pitchFamily="34" charset="0"/>
                <a:cs typeface="Arial" panose="020B0604020202020204" pitchFamily="34" charset="0"/>
              </a:rPr>
              <a:t>Nigoghossian</a:t>
            </a:r>
            <a:endParaRPr lang="en-US" sz="1600" dirty="0">
              <a:latin typeface="Arial" panose="020B0604020202020204" pitchFamily="34" charset="0"/>
              <a:cs typeface="Arial" panose="020B0604020202020204" pitchFamily="34" charset="0"/>
            </a:endParaRPr>
          </a:p>
          <a:p>
            <a:pPr marL="0">
              <a:spcBef>
                <a:spcPts val="0"/>
              </a:spcBef>
              <a:buFont typeface="Wingdings" pitchFamily="2" charset="2"/>
              <a:buChar char="§"/>
            </a:pPr>
            <a:r>
              <a:rPr lang="en-US" sz="1600" dirty="0">
                <a:latin typeface="Arial" panose="020B0604020202020204" pitchFamily="34" charset="0"/>
                <a:cs typeface="Arial" panose="020B0604020202020204" pitchFamily="34" charset="0"/>
              </a:rPr>
              <a:t>Dominic </a:t>
            </a:r>
            <a:r>
              <a:rPr lang="en-US" sz="1600" dirty="0" err="1">
                <a:latin typeface="Arial" panose="020B0604020202020204" pitchFamily="34" charset="0"/>
                <a:cs typeface="Arial" panose="020B0604020202020204" pitchFamily="34" charset="0"/>
              </a:rPr>
              <a:t>Francese</a:t>
            </a:r>
            <a:endParaRPr lang="en-US" sz="1600" dirty="0">
              <a:latin typeface="Arial" panose="020B0604020202020204" pitchFamily="34" charset="0"/>
              <a:cs typeface="Arial" panose="020B0604020202020204" pitchFamily="34" charset="0"/>
            </a:endParaRPr>
          </a:p>
          <a:p>
            <a:pPr marL="0">
              <a:spcBef>
                <a:spcPts val="0"/>
              </a:spcBef>
              <a:buFont typeface="Wingdings" pitchFamily="2" charset="2"/>
              <a:buChar char="§"/>
            </a:pPr>
            <a:r>
              <a:rPr lang="en-US" sz="1600" dirty="0">
                <a:latin typeface="Arial" panose="020B0604020202020204" pitchFamily="34" charset="0"/>
                <a:cs typeface="Arial" panose="020B0604020202020204" pitchFamily="34" charset="0"/>
              </a:rPr>
              <a:t>Lauren </a:t>
            </a:r>
            <a:r>
              <a:rPr lang="en-US" sz="1600" dirty="0" err="1">
                <a:latin typeface="Arial" panose="020B0604020202020204" pitchFamily="34" charset="0"/>
                <a:cs typeface="Arial" panose="020B0604020202020204" pitchFamily="34" charset="0"/>
              </a:rPr>
              <a:t>Privitera</a:t>
            </a:r>
            <a:endParaRPr lang="en-US" sz="1600" dirty="0">
              <a:latin typeface="Arial" panose="020B0604020202020204" pitchFamily="34" charset="0"/>
              <a:cs typeface="Arial" panose="020B0604020202020204" pitchFamily="34" charset="0"/>
            </a:endParaRPr>
          </a:p>
          <a:p>
            <a:pPr marL="0">
              <a:spcBef>
                <a:spcPts val="0"/>
              </a:spcBef>
              <a:buFont typeface="Wingdings" pitchFamily="2" charset="2"/>
              <a:buChar char="§"/>
            </a:pPr>
            <a:r>
              <a:rPr lang="en-US" sz="1600" dirty="0">
                <a:latin typeface="Arial" panose="020B0604020202020204" pitchFamily="34" charset="0"/>
                <a:cs typeface="Arial" panose="020B0604020202020204" pitchFamily="34" charset="0"/>
              </a:rPr>
              <a:t>Kate Dalton</a:t>
            </a:r>
          </a:p>
        </p:txBody>
      </p:sp>
      <p:pic>
        <p:nvPicPr>
          <p:cNvPr id="9" name="Picture 8">
            <a:extLst>
              <a:ext uri="{FF2B5EF4-FFF2-40B4-BE49-F238E27FC236}">
                <a16:creationId xmlns:a16="http://schemas.microsoft.com/office/drawing/2014/main" id="{B73B55E3-3900-DA44-A7CE-F96ADDDAF5EE}"/>
              </a:ext>
            </a:extLst>
          </p:cNvPr>
          <p:cNvPicPr>
            <a:picLocks noChangeAspect="1"/>
          </p:cNvPicPr>
          <p:nvPr/>
        </p:nvPicPr>
        <p:blipFill>
          <a:blip r:embed="rId3"/>
          <a:stretch>
            <a:fillRect/>
          </a:stretch>
        </p:blipFill>
        <p:spPr>
          <a:xfrm>
            <a:off x="3306265" y="4094258"/>
            <a:ext cx="2046328" cy="729448"/>
          </a:xfrm>
          <a:prstGeom prst="rect">
            <a:avLst/>
          </a:prstGeom>
        </p:spPr>
      </p:pic>
      <p:pic>
        <p:nvPicPr>
          <p:cNvPr id="4" name="Picture 3">
            <a:extLst>
              <a:ext uri="{FF2B5EF4-FFF2-40B4-BE49-F238E27FC236}">
                <a16:creationId xmlns:a16="http://schemas.microsoft.com/office/drawing/2014/main" id="{62E6D694-5F92-7549-A1FD-60AAE4A142AD}"/>
              </a:ext>
            </a:extLst>
          </p:cNvPr>
          <p:cNvPicPr>
            <a:picLocks noChangeAspect="1"/>
          </p:cNvPicPr>
          <p:nvPr/>
        </p:nvPicPr>
        <p:blipFill>
          <a:blip r:embed="rId4"/>
          <a:stretch>
            <a:fillRect/>
          </a:stretch>
        </p:blipFill>
        <p:spPr>
          <a:xfrm>
            <a:off x="6254035" y="4152414"/>
            <a:ext cx="2915925" cy="671292"/>
          </a:xfrm>
          <a:prstGeom prst="rect">
            <a:avLst/>
          </a:prstGeom>
        </p:spPr>
      </p:pic>
      <p:pic>
        <p:nvPicPr>
          <p:cNvPr id="6" name="Picture 5">
            <a:extLst>
              <a:ext uri="{FF2B5EF4-FFF2-40B4-BE49-F238E27FC236}">
                <a16:creationId xmlns:a16="http://schemas.microsoft.com/office/drawing/2014/main" id="{722F5473-AB83-F849-ACDB-5C21FFE5D46E}"/>
              </a:ext>
            </a:extLst>
          </p:cNvPr>
          <p:cNvPicPr>
            <a:picLocks noChangeAspect="1"/>
          </p:cNvPicPr>
          <p:nvPr/>
        </p:nvPicPr>
        <p:blipFill>
          <a:blip r:embed="rId5"/>
          <a:stretch>
            <a:fillRect/>
          </a:stretch>
        </p:blipFill>
        <p:spPr>
          <a:xfrm>
            <a:off x="9649472" y="3767202"/>
            <a:ext cx="2138797" cy="1159228"/>
          </a:xfrm>
          <a:prstGeom prst="rect">
            <a:avLst/>
          </a:prstGeom>
        </p:spPr>
      </p:pic>
    </p:spTree>
    <p:extLst>
      <p:ext uri="{BB962C8B-B14F-4D97-AF65-F5344CB8AC3E}">
        <p14:creationId xmlns:p14="http://schemas.microsoft.com/office/powerpoint/2010/main" val="2219469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6817" y="1456252"/>
            <a:ext cx="7809320" cy="42959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3"/>
          <p:cNvSpPr txBox="1">
            <a:spLocks noChangeArrowheads="1"/>
          </p:cNvSpPr>
          <p:nvPr/>
        </p:nvSpPr>
        <p:spPr bwMode="auto">
          <a:xfrm>
            <a:off x="4039812" y="6542906"/>
            <a:ext cx="4410075" cy="2230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46800" rIns="36000" bIns="46800" anchor="b" anchorCtr="1"/>
          <a:lstStyle>
            <a:lvl1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100" dirty="0" err="1">
                <a:solidFill>
                  <a:schemeClr val="bg1"/>
                </a:solidFill>
              </a:rPr>
              <a:t>Akhmerov</a:t>
            </a:r>
            <a:r>
              <a:rPr lang="en-US" altLang="en-US" sz="1100" dirty="0">
                <a:solidFill>
                  <a:schemeClr val="bg1"/>
                </a:solidFill>
              </a:rPr>
              <a:t> A,  </a:t>
            </a:r>
            <a:r>
              <a:rPr lang="en-US" altLang="en-US" sz="1100" dirty="0" err="1">
                <a:solidFill>
                  <a:schemeClr val="bg1"/>
                </a:solidFill>
              </a:rPr>
              <a:t>Marban</a:t>
            </a:r>
            <a:r>
              <a:rPr lang="en-US" altLang="en-US" sz="1100" dirty="0">
                <a:solidFill>
                  <a:schemeClr val="bg1"/>
                </a:solidFill>
              </a:rPr>
              <a:t> E. Circulation Research. 2020</a:t>
            </a:r>
          </a:p>
        </p:txBody>
      </p:sp>
      <p:sp>
        <p:nvSpPr>
          <p:cNvPr id="6" name="Title 1">
            <a:extLst>
              <a:ext uri="{FF2B5EF4-FFF2-40B4-BE49-F238E27FC236}">
                <a16:creationId xmlns:a16="http://schemas.microsoft.com/office/drawing/2014/main" id="{369551B5-74B1-104C-852D-58DFBFF1AF7B}"/>
              </a:ext>
            </a:extLst>
          </p:cNvPr>
          <p:cNvSpPr>
            <a:spLocks noGrp="1"/>
          </p:cNvSpPr>
          <p:nvPr>
            <p:ph type="title"/>
          </p:nvPr>
        </p:nvSpPr>
        <p:spPr>
          <a:xfrm>
            <a:off x="546836" y="211819"/>
            <a:ext cx="10515600" cy="868430"/>
          </a:xfrm>
        </p:spPr>
        <p:txBody>
          <a:bodyPr/>
          <a:lstStyle/>
          <a:p>
            <a:pPr algn="ctr"/>
            <a:r>
              <a:rPr lang="en-US" dirty="0"/>
              <a:t>Stages of Infection</a:t>
            </a:r>
          </a:p>
        </p:txBody>
      </p:sp>
    </p:spTree>
    <p:extLst>
      <p:ext uri="{BB962C8B-B14F-4D97-AF65-F5344CB8AC3E}">
        <p14:creationId xmlns:p14="http://schemas.microsoft.com/office/powerpoint/2010/main" val="33719221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33DE1-DF1D-D24F-BA04-371D2FC89026}"/>
              </a:ext>
            </a:extLst>
          </p:cNvPr>
          <p:cNvSpPr>
            <a:spLocks noGrp="1"/>
          </p:cNvSpPr>
          <p:nvPr>
            <p:ph type="title"/>
          </p:nvPr>
        </p:nvSpPr>
        <p:spPr>
          <a:xfrm>
            <a:off x="643636" y="214161"/>
            <a:ext cx="10515600" cy="868430"/>
          </a:xfrm>
        </p:spPr>
        <p:txBody>
          <a:bodyPr/>
          <a:lstStyle/>
          <a:p>
            <a:pPr algn="ctr"/>
            <a:r>
              <a:rPr lang="en-US" dirty="0"/>
              <a:t>COVID-19 and Thrombotic Disease</a:t>
            </a:r>
          </a:p>
        </p:txBody>
      </p:sp>
      <p:sp>
        <p:nvSpPr>
          <p:cNvPr id="3" name="Content Placeholder 2">
            <a:extLst>
              <a:ext uri="{FF2B5EF4-FFF2-40B4-BE49-F238E27FC236}">
                <a16:creationId xmlns:a16="http://schemas.microsoft.com/office/drawing/2014/main" id="{E852D0DC-570C-7048-8E97-E09506656AAD}"/>
              </a:ext>
            </a:extLst>
          </p:cNvPr>
          <p:cNvSpPr>
            <a:spLocks noGrp="1"/>
          </p:cNvSpPr>
          <p:nvPr>
            <p:ph idx="1"/>
          </p:nvPr>
        </p:nvSpPr>
        <p:spPr>
          <a:xfrm>
            <a:off x="643636" y="1253397"/>
            <a:ext cx="10515600" cy="4351206"/>
          </a:xfrm>
        </p:spPr>
        <p:txBody>
          <a:bodyPr>
            <a:normAutofit lnSpcReduction="10000"/>
          </a:bodyPr>
          <a:lstStyle/>
          <a:p>
            <a:pPr>
              <a:spcAft>
                <a:spcPts val="1650"/>
              </a:spcAft>
            </a:pPr>
            <a:r>
              <a:rPr lang="en-US" dirty="0"/>
              <a:t>Direct and indirect effects of viral infection with COVID-19 may increase risk for thrombotic events</a:t>
            </a:r>
          </a:p>
          <a:p>
            <a:pPr lvl="1">
              <a:spcAft>
                <a:spcPts val="1650"/>
              </a:spcAft>
            </a:pPr>
            <a:r>
              <a:rPr lang="en-US" dirty="0"/>
              <a:t>Severe illness and hypoxia</a:t>
            </a:r>
          </a:p>
          <a:p>
            <a:pPr lvl="1">
              <a:spcAft>
                <a:spcPts val="1650"/>
              </a:spcAft>
            </a:pPr>
            <a:r>
              <a:rPr lang="en-US" dirty="0"/>
              <a:t>Critical illness</a:t>
            </a:r>
          </a:p>
          <a:p>
            <a:pPr lvl="1">
              <a:spcAft>
                <a:spcPts val="1650"/>
              </a:spcAft>
            </a:pPr>
            <a:r>
              <a:rPr lang="en-US" dirty="0"/>
              <a:t>Inflammation</a:t>
            </a:r>
          </a:p>
          <a:p>
            <a:pPr lvl="1">
              <a:spcAft>
                <a:spcPts val="1650"/>
              </a:spcAft>
            </a:pPr>
            <a:r>
              <a:rPr lang="en-US" dirty="0"/>
              <a:t>Other traditional risk factors</a:t>
            </a:r>
          </a:p>
          <a:p>
            <a:pPr>
              <a:spcAft>
                <a:spcPts val="1650"/>
              </a:spcAft>
            </a:pPr>
            <a:r>
              <a:rPr lang="en-US" dirty="0"/>
              <a:t>Investigational therapies for treating COVID-19 may result in adverse drug-drug interactions with antithrombotic agents</a:t>
            </a:r>
          </a:p>
          <a:p>
            <a:pPr>
              <a:spcAft>
                <a:spcPts val="1650"/>
              </a:spcAft>
            </a:pPr>
            <a:r>
              <a:rPr lang="en-US" dirty="0"/>
              <a:t>Care of patients with thrombotic disease </a:t>
            </a:r>
            <a:r>
              <a:rPr lang="en-US" b="1" i="1" dirty="0"/>
              <a:t>but without </a:t>
            </a:r>
            <a:r>
              <a:rPr lang="en-US" dirty="0"/>
              <a:t>COVID-19 may be significantly affected during times of this pandemic/crisis</a:t>
            </a:r>
          </a:p>
        </p:txBody>
      </p:sp>
      <p:sp>
        <p:nvSpPr>
          <p:cNvPr id="4" name="Footer Placeholder 3">
            <a:extLst>
              <a:ext uri="{FF2B5EF4-FFF2-40B4-BE49-F238E27FC236}">
                <a16:creationId xmlns:a16="http://schemas.microsoft.com/office/drawing/2014/main" id="{15164C89-5D5E-1E4F-A55F-BB5096155D07}"/>
              </a:ext>
            </a:extLst>
          </p:cNvPr>
          <p:cNvSpPr txBox="1">
            <a:spLocks/>
          </p:cNvSpPr>
          <p:nvPr/>
        </p:nvSpPr>
        <p:spPr>
          <a:xfrm>
            <a:off x="2644845" y="6328664"/>
            <a:ext cx="7526028" cy="32008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err="1">
                <a:solidFill>
                  <a:schemeClr val="bg1"/>
                </a:solidFill>
                <a:latin typeface="Arial" panose="020B0604020202020204" pitchFamily="34" charset="0"/>
                <a:cs typeface="Arial" panose="020B0604020202020204" pitchFamily="34" charset="0"/>
              </a:rPr>
              <a:t>Bikdeli</a:t>
            </a:r>
            <a:r>
              <a:rPr lang="en-US" sz="1200" dirty="0">
                <a:solidFill>
                  <a:schemeClr val="bg1"/>
                </a:solidFill>
                <a:latin typeface="Arial" panose="020B0604020202020204" pitchFamily="34" charset="0"/>
                <a:cs typeface="Arial" panose="020B0604020202020204" pitchFamily="34" charset="0"/>
              </a:rPr>
              <a:t> B, </a:t>
            </a:r>
            <a:r>
              <a:rPr lang="en-US" sz="1200" dirty="0" err="1">
                <a:solidFill>
                  <a:schemeClr val="bg1"/>
                </a:solidFill>
                <a:latin typeface="Arial" panose="020B0604020202020204" pitchFamily="34" charset="0"/>
                <a:cs typeface="Arial" panose="020B0604020202020204" pitchFamily="34" charset="0"/>
              </a:rPr>
              <a:t>Madhavan</a:t>
            </a:r>
            <a:r>
              <a:rPr lang="en-US" sz="1200" dirty="0">
                <a:solidFill>
                  <a:schemeClr val="bg1"/>
                </a:solidFill>
                <a:latin typeface="Arial" panose="020B0604020202020204" pitchFamily="34" charset="0"/>
                <a:cs typeface="Arial" panose="020B0604020202020204" pitchFamily="34" charset="0"/>
              </a:rPr>
              <a:t> MV, et al. J Am Coll </a:t>
            </a:r>
            <a:r>
              <a:rPr lang="en-US" sz="1200" dirty="0" err="1">
                <a:solidFill>
                  <a:schemeClr val="bg1"/>
                </a:solidFill>
                <a:latin typeface="Arial" panose="020B0604020202020204" pitchFamily="34" charset="0"/>
                <a:cs typeface="Arial" panose="020B0604020202020204" pitchFamily="34" charset="0"/>
              </a:rPr>
              <a:t>Cardiol</a:t>
            </a:r>
            <a:r>
              <a:rPr lang="en-US" sz="1200" dirty="0">
                <a:solidFill>
                  <a:schemeClr val="bg1"/>
                </a:solidFill>
                <a:latin typeface="Arial" panose="020B0604020202020204" pitchFamily="34" charset="0"/>
                <a:cs typeface="Arial" panose="020B0604020202020204" pitchFamily="34" charset="0"/>
              </a:rPr>
              <a:t> 2020.</a:t>
            </a:r>
          </a:p>
        </p:txBody>
      </p:sp>
    </p:spTree>
    <p:extLst>
      <p:ext uri="{BB962C8B-B14F-4D97-AF65-F5344CB8AC3E}">
        <p14:creationId xmlns:p14="http://schemas.microsoft.com/office/powerpoint/2010/main" val="305151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353BD-7BC2-E74E-9FD0-1E508259A84B}"/>
              </a:ext>
            </a:extLst>
          </p:cNvPr>
          <p:cNvSpPr>
            <a:spLocks noGrp="1"/>
          </p:cNvSpPr>
          <p:nvPr>
            <p:ph type="title"/>
          </p:nvPr>
        </p:nvSpPr>
        <p:spPr>
          <a:xfrm>
            <a:off x="655828" y="261285"/>
            <a:ext cx="10515600" cy="868430"/>
          </a:xfrm>
        </p:spPr>
        <p:txBody>
          <a:bodyPr>
            <a:normAutofit fontScale="90000"/>
          </a:bodyPr>
          <a:lstStyle/>
          <a:p>
            <a:pPr algn="ctr"/>
            <a:r>
              <a:rPr lang="en-US" dirty="0">
                <a:solidFill>
                  <a:schemeClr val="tx1"/>
                </a:solidFill>
              </a:rPr>
              <a:t>Preliminary CUIMC Data:</a:t>
            </a:r>
            <a:br>
              <a:rPr lang="en-US" dirty="0">
                <a:solidFill>
                  <a:schemeClr val="tx1"/>
                </a:solidFill>
              </a:rPr>
            </a:br>
            <a:r>
              <a:rPr lang="en-US" dirty="0">
                <a:solidFill>
                  <a:schemeClr val="tx1"/>
                </a:solidFill>
              </a:rPr>
              <a:t>TE Present &lt; ¼ of patients</a:t>
            </a:r>
          </a:p>
        </p:txBody>
      </p:sp>
      <p:graphicFrame>
        <p:nvGraphicFramePr>
          <p:cNvPr id="4" name="Table 3">
            <a:extLst>
              <a:ext uri="{FF2B5EF4-FFF2-40B4-BE49-F238E27FC236}">
                <a16:creationId xmlns:a16="http://schemas.microsoft.com/office/drawing/2014/main" id="{B87D4682-19AD-1042-831A-14EAEFB9FE3E}"/>
              </a:ext>
            </a:extLst>
          </p:cNvPr>
          <p:cNvGraphicFramePr>
            <a:graphicFrameLocks noGrp="1"/>
          </p:cNvGraphicFramePr>
          <p:nvPr/>
        </p:nvGraphicFramePr>
        <p:xfrm>
          <a:off x="2242409" y="1731863"/>
          <a:ext cx="7707183" cy="2534891"/>
        </p:xfrm>
        <a:graphic>
          <a:graphicData uri="http://schemas.openxmlformats.org/drawingml/2006/table">
            <a:tbl>
              <a:tblPr/>
              <a:tblGrid>
                <a:gridCol w="2562387">
                  <a:extLst>
                    <a:ext uri="{9D8B030D-6E8A-4147-A177-3AD203B41FA5}">
                      <a16:colId xmlns:a16="http://schemas.microsoft.com/office/drawing/2014/main" val="20000"/>
                    </a:ext>
                  </a:extLst>
                </a:gridCol>
                <a:gridCol w="2567435">
                  <a:extLst>
                    <a:ext uri="{9D8B030D-6E8A-4147-A177-3AD203B41FA5}">
                      <a16:colId xmlns:a16="http://schemas.microsoft.com/office/drawing/2014/main" val="20001"/>
                    </a:ext>
                  </a:extLst>
                </a:gridCol>
                <a:gridCol w="2577361">
                  <a:extLst>
                    <a:ext uri="{9D8B030D-6E8A-4147-A177-3AD203B41FA5}">
                      <a16:colId xmlns:a16="http://schemas.microsoft.com/office/drawing/2014/main" val="20002"/>
                    </a:ext>
                  </a:extLst>
                </a:gridCol>
              </a:tblGrid>
              <a:tr h="927072">
                <a:tc>
                  <a:txBody>
                    <a:bodyPr/>
                    <a:lstStyle/>
                    <a:p>
                      <a:pPr algn="ctr" fontAlgn="b"/>
                      <a:endParaRPr lang="en-US" sz="2000" b="0" i="0" u="none" strike="noStrike" dirty="0">
                        <a:solidFill>
                          <a:schemeClr val="tx1"/>
                        </a:solidFill>
                        <a:effectLst/>
                        <a:latin typeface="Arial" panose="020B0604020202020204" pitchFamily="34" charset="0"/>
                        <a:cs typeface="Arial" panose="020B0604020202020204" pitchFamily="34" charset="0"/>
                      </a:endParaRPr>
                    </a:p>
                  </a:txBody>
                  <a:tcPr marL="12699" marR="12699" marT="12699"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2000" b="1" i="0" u="none" strike="noStrike" dirty="0">
                          <a:solidFill>
                            <a:schemeClr val="tx1"/>
                          </a:solidFill>
                          <a:effectLst/>
                          <a:latin typeface="Arial" panose="020B0604020202020204" pitchFamily="34" charset="0"/>
                          <a:cs typeface="Arial" panose="020B0604020202020204" pitchFamily="34" charset="0"/>
                        </a:rPr>
                        <a:t>Thrombotic Disease Present *</a:t>
                      </a:r>
                    </a:p>
                    <a:p>
                      <a:pPr algn="ctr" fontAlgn="b"/>
                      <a:r>
                        <a:rPr lang="en-US" sz="2000" b="1" i="0" u="none" strike="noStrike" dirty="0">
                          <a:solidFill>
                            <a:schemeClr val="tx1"/>
                          </a:solidFill>
                          <a:effectLst/>
                          <a:latin typeface="Arial" panose="020B0604020202020204" pitchFamily="34" charset="0"/>
                          <a:cs typeface="Arial" panose="020B0604020202020204" pitchFamily="34" charset="0"/>
                        </a:rPr>
                        <a:t>(31)</a:t>
                      </a:r>
                    </a:p>
                  </a:txBody>
                  <a:tcPr marL="12699" marR="12699" marT="12699"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2000" b="1" i="0" u="none" strike="noStrike" dirty="0">
                          <a:solidFill>
                            <a:schemeClr val="tx1"/>
                          </a:solidFill>
                          <a:effectLst/>
                          <a:latin typeface="Arial" panose="020B0604020202020204" pitchFamily="34" charset="0"/>
                          <a:cs typeface="Arial" panose="020B0604020202020204" pitchFamily="34" charset="0"/>
                        </a:rPr>
                        <a:t>Thrombotic Disease</a:t>
                      </a:r>
                    </a:p>
                    <a:p>
                      <a:pPr algn="ctr" fontAlgn="b"/>
                      <a:r>
                        <a:rPr lang="en-US" sz="2000" b="1" i="0" u="none" strike="noStrike" dirty="0">
                          <a:solidFill>
                            <a:schemeClr val="tx1"/>
                          </a:solidFill>
                          <a:effectLst/>
                          <a:latin typeface="Arial" panose="020B0604020202020204" pitchFamily="34" charset="0"/>
                          <a:cs typeface="Arial" panose="020B0604020202020204" pitchFamily="34" charset="0"/>
                        </a:rPr>
                        <a:t>Absent</a:t>
                      </a:r>
                    </a:p>
                    <a:p>
                      <a:pPr algn="ctr" fontAlgn="b"/>
                      <a:r>
                        <a:rPr lang="en-US" sz="2000" b="1" i="0" u="none" strike="noStrike" dirty="0">
                          <a:solidFill>
                            <a:schemeClr val="tx1"/>
                          </a:solidFill>
                          <a:effectLst/>
                          <a:latin typeface="Arial" panose="020B0604020202020204" pitchFamily="34" charset="0"/>
                          <a:cs typeface="Arial" panose="020B0604020202020204" pitchFamily="34" charset="0"/>
                        </a:rPr>
                        <a:t>(99)</a:t>
                      </a:r>
                    </a:p>
                  </a:txBody>
                  <a:tcPr marL="12699" marR="12699" marT="12699"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03896">
                <a:tc>
                  <a:txBody>
                    <a:bodyPr/>
                    <a:lstStyle/>
                    <a:p>
                      <a:pPr algn="ctr" fontAlgn="b"/>
                      <a:r>
                        <a:rPr lang="en-US" sz="2000" b="1" i="0" u="none" strike="noStrike" dirty="0">
                          <a:solidFill>
                            <a:schemeClr val="tx1"/>
                          </a:solidFill>
                          <a:effectLst/>
                          <a:latin typeface="Arial" panose="020B0604020202020204" pitchFamily="34" charset="0"/>
                          <a:cs typeface="Arial" panose="020B0604020202020204" pitchFamily="34" charset="0"/>
                        </a:rPr>
                        <a:t>Age, years </a:t>
                      </a:r>
                    </a:p>
                    <a:p>
                      <a:pPr algn="ctr" fontAlgn="b"/>
                      <a:r>
                        <a:rPr lang="en-US" sz="2000" b="1" i="0" u="none" strike="noStrike" dirty="0">
                          <a:solidFill>
                            <a:schemeClr val="tx1"/>
                          </a:solidFill>
                          <a:effectLst/>
                          <a:latin typeface="Arial" panose="020B0604020202020204" pitchFamily="34" charset="0"/>
                          <a:cs typeface="Arial" panose="020B0604020202020204" pitchFamily="34" charset="0"/>
                        </a:rPr>
                        <a:t>(median, SD)</a:t>
                      </a:r>
                    </a:p>
                  </a:txBody>
                  <a:tcPr marL="12699" marR="12699" marT="12699"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r>
                        <a:rPr lang="is-IS" sz="2000" b="0" i="0" u="none" strike="noStrike" dirty="0">
                          <a:solidFill>
                            <a:schemeClr val="tx1"/>
                          </a:solidFill>
                          <a:effectLst/>
                          <a:latin typeface="Arial" panose="020B0604020202020204" pitchFamily="34" charset="0"/>
                          <a:cs typeface="Arial" panose="020B0604020202020204" pitchFamily="34" charset="0"/>
                        </a:rPr>
                        <a:t>56.5 (15)</a:t>
                      </a:r>
                    </a:p>
                  </a:txBody>
                  <a:tcPr marL="12699" marR="12699" marT="12699"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is-IS" sz="2000" b="0" i="0" u="none" strike="noStrike" dirty="0">
                          <a:solidFill>
                            <a:schemeClr val="tx1"/>
                          </a:solidFill>
                          <a:effectLst/>
                          <a:latin typeface="Arial" panose="020B0604020202020204" pitchFamily="34" charset="0"/>
                          <a:cs typeface="Arial" panose="020B0604020202020204" pitchFamily="34" charset="0"/>
                        </a:rPr>
                        <a:t>61 (14.2)</a:t>
                      </a:r>
                    </a:p>
                  </a:txBody>
                  <a:tcPr marL="12699" marR="12699" marT="12699"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03896">
                <a:tc>
                  <a:txBody>
                    <a:bodyPr/>
                    <a:lstStyle/>
                    <a:p>
                      <a:pPr algn="ctr" fontAlgn="b"/>
                      <a:r>
                        <a:rPr lang="en-US" sz="2000" b="1" i="0" u="none" strike="noStrike" dirty="0">
                          <a:solidFill>
                            <a:schemeClr val="tx1"/>
                          </a:solidFill>
                          <a:effectLst/>
                          <a:latin typeface="Arial" panose="020B0604020202020204" pitchFamily="34" charset="0"/>
                          <a:cs typeface="Arial" panose="020B0604020202020204" pitchFamily="34" charset="0"/>
                        </a:rPr>
                        <a:t>Male</a:t>
                      </a:r>
                    </a:p>
                  </a:txBody>
                  <a:tcPr marL="12699" marR="12699" marT="12699"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is-IS" sz="2000" b="0" i="0" u="none" strike="noStrike" dirty="0">
                          <a:solidFill>
                            <a:schemeClr val="tx1"/>
                          </a:solidFill>
                          <a:effectLst/>
                          <a:latin typeface="Arial" panose="020B0604020202020204" pitchFamily="34" charset="0"/>
                          <a:cs typeface="Arial" panose="020B0604020202020204" pitchFamily="34" charset="0"/>
                        </a:rPr>
                        <a:t>66.6% (20)</a:t>
                      </a:r>
                    </a:p>
                  </a:txBody>
                  <a:tcPr marL="12699" marR="12699" marT="12699"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is-IS" sz="2000" b="0" i="0" u="none" strike="noStrike" dirty="0">
                          <a:solidFill>
                            <a:schemeClr val="tx1"/>
                          </a:solidFill>
                          <a:effectLst/>
                          <a:latin typeface="Arial" panose="020B0604020202020204" pitchFamily="34" charset="0"/>
                          <a:cs typeface="Arial" panose="020B0604020202020204" pitchFamily="34" charset="0"/>
                        </a:rPr>
                        <a:t>66.3% (61)</a:t>
                      </a:r>
                    </a:p>
                  </a:txBody>
                  <a:tcPr marL="12699" marR="12699" marT="12699" marB="0"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CF6B671E-E263-FA4D-AA63-2C190D231EE4}"/>
              </a:ext>
            </a:extLst>
          </p:cNvPr>
          <p:cNvSpPr txBox="1"/>
          <p:nvPr/>
        </p:nvSpPr>
        <p:spPr>
          <a:xfrm>
            <a:off x="1543194" y="4346995"/>
            <a:ext cx="901612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*Thrombotic disease diagnosed by venous doppler studies, CTAPE, arterial ultrasound</a:t>
            </a:r>
          </a:p>
        </p:txBody>
      </p:sp>
      <p:sp>
        <p:nvSpPr>
          <p:cNvPr id="7" name="TextBox 6">
            <a:extLst>
              <a:ext uri="{FF2B5EF4-FFF2-40B4-BE49-F238E27FC236}">
                <a16:creationId xmlns:a16="http://schemas.microsoft.com/office/drawing/2014/main" id="{50553593-0C7B-8C40-9685-711276AD68C5}"/>
              </a:ext>
            </a:extLst>
          </p:cNvPr>
          <p:cNvSpPr txBox="1"/>
          <p:nvPr/>
        </p:nvSpPr>
        <p:spPr>
          <a:xfrm>
            <a:off x="2066815" y="4787265"/>
            <a:ext cx="9623147" cy="369332"/>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24% of patients who were studied had evidence of thrombotic disease  (Selection bias)</a:t>
            </a:r>
          </a:p>
        </p:txBody>
      </p:sp>
    </p:spTree>
    <p:extLst>
      <p:ext uri="{BB962C8B-B14F-4D97-AF65-F5344CB8AC3E}">
        <p14:creationId xmlns:p14="http://schemas.microsoft.com/office/powerpoint/2010/main" val="2221090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D493E-2E18-2A4A-899C-6A71E168EF2A}"/>
              </a:ext>
            </a:extLst>
          </p:cNvPr>
          <p:cNvSpPr>
            <a:spLocks noGrp="1"/>
          </p:cNvSpPr>
          <p:nvPr>
            <p:ph type="title"/>
          </p:nvPr>
        </p:nvSpPr>
        <p:spPr>
          <a:xfrm>
            <a:off x="643636" y="61570"/>
            <a:ext cx="10515600" cy="868430"/>
          </a:xfrm>
        </p:spPr>
        <p:txBody>
          <a:bodyPr>
            <a:normAutofit fontScale="90000"/>
          </a:bodyPr>
          <a:lstStyle/>
          <a:p>
            <a:pPr algn="ctr"/>
            <a:r>
              <a:rPr lang="en-US" dirty="0"/>
              <a:t>Preliminary CUIMC Data: </a:t>
            </a:r>
            <a:br>
              <a:rPr lang="en-US" dirty="0"/>
            </a:br>
            <a:r>
              <a:rPr lang="en-US" dirty="0"/>
              <a:t>D-dimer doesn’t always predict actual thrombosis</a:t>
            </a:r>
          </a:p>
        </p:txBody>
      </p:sp>
      <p:pic>
        <p:nvPicPr>
          <p:cNvPr id="4" name="Picture 3">
            <a:extLst>
              <a:ext uri="{FF2B5EF4-FFF2-40B4-BE49-F238E27FC236}">
                <a16:creationId xmlns:a16="http://schemas.microsoft.com/office/drawing/2014/main" id="{799EF207-A293-044B-B96C-C3B62F52F28C}"/>
              </a:ext>
            </a:extLst>
          </p:cNvPr>
          <p:cNvPicPr>
            <a:picLocks noChangeAspect="1"/>
          </p:cNvPicPr>
          <p:nvPr/>
        </p:nvPicPr>
        <p:blipFill rotWithShape="1">
          <a:blip r:embed="rId2"/>
          <a:srcRect b="8414"/>
          <a:stretch/>
        </p:blipFill>
        <p:spPr>
          <a:xfrm>
            <a:off x="2006725" y="1180677"/>
            <a:ext cx="8178550" cy="4861777"/>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p:spPr>
      </p:pic>
    </p:spTree>
    <p:extLst>
      <p:ext uri="{BB962C8B-B14F-4D97-AF65-F5344CB8AC3E}">
        <p14:creationId xmlns:p14="http://schemas.microsoft.com/office/powerpoint/2010/main" val="1752732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E6F67BE-48D1-214D-B70F-7D1030D34415}"/>
              </a:ext>
            </a:extLst>
          </p:cNvPr>
          <p:cNvSpPr>
            <a:spLocks noGrp="1"/>
          </p:cNvSpPr>
          <p:nvPr>
            <p:ph type="subTitle" idx="1"/>
          </p:nvPr>
        </p:nvSpPr>
        <p:spPr/>
        <p:txBody>
          <a:bodyPr/>
          <a:lstStyle/>
          <a:p>
            <a:r>
              <a:rPr lang="en-US" sz="3000" b="1" dirty="0"/>
              <a:t>Mahesh V. </a:t>
            </a:r>
            <a:r>
              <a:rPr lang="en-US" sz="3000" b="1" dirty="0" err="1"/>
              <a:t>Madhavan</a:t>
            </a:r>
            <a:r>
              <a:rPr lang="en-US" sz="3000" b="1" dirty="0"/>
              <a:t>, MD</a:t>
            </a:r>
            <a:br>
              <a:rPr lang="en-US" dirty="0"/>
            </a:br>
            <a:r>
              <a:rPr lang="en-US" dirty="0"/>
              <a:t>Fellow, Cardiovascular Diseases</a:t>
            </a:r>
            <a:br>
              <a:rPr lang="en-US" dirty="0"/>
            </a:br>
            <a:r>
              <a:rPr lang="en-US" dirty="0"/>
              <a:t>Columbia University Irving Medical Center</a:t>
            </a:r>
            <a:br>
              <a:rPr lang="en-US" dirty="0"/>
            </a:br>
            <a:r>
              <a:rPr lang="en-US" dirty="0" err="1"/>
              <a:t>NewYork</a:t>
            </a:r>
            <a:r>
              <a:rPr lang="en-US" dirty="0"/>
              <a:t>-Presbyterian Hospital</a:t>
            </a:r>
          </a:p>
        </p:txBody>
      </p:sp>
      <p:sp>
        <p:nvSpPr>
          <p:cNvPr id="3" name="Title 2">
            <a:extLst>
              <a:ext uri="{FF2B5EF4-FFF2-40B4-BE49-F238E27FC236}">
                <a16:creationId xmlns:a16="http://schemas.microsoft.com/office/drawing/2014/main" id="{9D4CE27D-AA16-F549-A9FA-15AAA8813DBF}"/>
              </a:ext>
            </a:extLst>
          </p:cNvPr>
          <p:cNvSpPr>
            <a:spLocks noGrp="1"/>
          </p:cNvSpPr>
          <p:nvPr>
            <p:ph type="ctrTitle"/>
          </p:nvPr>
        </p:nvSpPr>
        <p:spPr>
          <a:xfrm>
            <a:off x="1504631" y="2333044"/>
            <a:ext cx="9489941" cy="1071423"/>
          </a:xfrm>
        </p:spPr>
        <p:txBody>
          <a:bodyPr/>
          <a:lstStyle/>
          <a:p>
            <a:r>
              <a:rPr lang="en-US" sz="3750" dirty="0"/>
              <a:t>The Relationship of D-Dimer and </a:t>
            </a:r>
            <a:br>
              <a:rPr lang="en-US" sz="3750" dirty="0"/>
            </a:br>
            <a:r>
              <a:rPr lang="en-US" sz="3750" dirty="0"/>
              <a:t>Deep Venous Thrombosis in COVID-19: </a:t>
            </a:r>
            <a:br>
              <a:rPr lang="en-US" sz="3214" dirty="0"/>
            </a:br>
            <a:r>
              <a:rPr lang="en-US" sz="2679" dirty="0"/>
              <a:t>An Analysis from a Quaternary Academic </a:t>
            </a:r>
            <a:br>
              <a:rPr lang="en-US" sz="2679" dirty="0"/>
            </a:br>
            <a:r>
              <a:rPr lang="en-US" sz="2679" dirty="0"/>
              <a:t>Medical Center in New York City</a:t>
            </a:r>
          </a:p>
        </p:txBody>
      </p:sp>
      <p:sp>
        <p:nvSpPr>
          <p:cNvPr id="4" name="TextBox 3">
            <a:extLst>
              <a:ext uri="{FF2B5EF4-FFF2-40B4-BE49-F238E27FC236}">
                <a16:creationId xmlns:a16="http://schemas.microsoft.com/office/drawing/2014/main" id="{BA0DF3A9-05D5-4568-B792-CCC8CC9F9D80}"/>
              </a:ext>
            </a:extLst>
          </p:cNvPr>
          <p:cNvSpPr txBox="1"/>
          <p:nvPr/>
        </p:nvSpPr>
        <p:spPr>
          <a:xfrm>
            <a:off x="2095500" y="5225144"/>
            <a:ext cx="4980214" cy="1015663"/>
          </a:xfrm>
          <a:prstGeom prst="rect">
            <a:avLst/>
          </a:prstGeom>
          <a:noFill/>
        </p:spPr>
        <p:txBody>
          <a:bodyPr wrap="square" rtlCol="0">
            <a:spAutoFit/>
          </a:bodyPr>
          <a:lstStyle/>
          <a:p>
            <a:pPr defTabSz="665032" eaLnBrk="0" fontAlgn="base" hangingPunct="0">
              <a:spcBef>
                <a:spcPct val="0"/>
              </a:spcBef>
              <a:spcAft>
                <a:spcPct val="0"/>
              </a:spcAft>
            </a:pPr>
            <a:r>
              <a:rPr lang="en-US" sz="1500" b="1" dirty="0">
                <a:solidFill>
                  <a:prstClr val="black"/>
                </a:solidFill>
                <a:latin typeface="Calibri" panose="020F0502020204030204" pitchFamily="34" charset="0"/>
              </a:rPr>
              <a:t>From the Frontlines of the Pandemic: Best of COVID-19 Clinical Research</a:t>
            </a:r>
          </a:p>
          <a:p>
            <a:pPr defTabSz="665032" eaLnBrk="0" fontAlgn="base" hangingPunct="0">
              <a:spcBef>
                <a:spcPct val="0"/>
              </a:spcBef>
              <a:spcAft>
                <a:spcPct val="0"/>
              </a:spcAft>
            </a:pPr>
            <a:endParaRPr lang="en-US" sz="1500" b="1" dirty="0">
              <a:solidFill>
                <a:prstClr val="black"/>
              </a:solidFill>
              <a:latin typeface="Calibri" panose="020F0502020204030204" pitchFamily="34" charset="0"/>
            </a:endParaRPr>
          </a:p>
          <a:p>
            <a:pPr defTabSz="665032" eaLnBrk="0" fontAlgn="base" hangingPunct="0">
              <a:spcBef>
                <a:spcPct val="0"/>
              </a:spcBef>
              <a:spcAft>
                <a:spcPct val="0"/>
              </a:spcAft>
            </a:pPr>
            <a:r>
              <a:rPr lang="en-US" sz="1500" b="1" dirty="0">
                <a:solidFill>
                  <a:prstClr val="black"/>
                </a:solidFill>
                <a:latin typeface="Calibri" panose="020F0502020204030204" pitchFamily="34" charset="0"/>
              </a:rPr>
              <a:t>Friday, November 13, 2020, 9:00 am - 10:00 am</a:t>
            </a:r>
          </a:p>
        </p:txBody>
      </p:sp>
    </p:spTree>
    <p:extLst>
      <p:ext uri="{BB962C8B-B14F-4D97-AF65-F5344CB8AC3E}">
        <p14:creationId xmlns:p14="http://schemas.microsoft.com/office/powerpoint/2010/main" val="1593329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4E9E74-20E2-DC4B-BEAA-E52960A9B926}"/>
              </a:ext>
            </a:extLst>
          </p:cNvPr>
          <p:cNvSpPr>
            <a:spLocks noGrp="1"/>
          </p:cNvSpPr>
          <p:nvPr>
            <p:ph type="body" sz="quarter" idx="10"/>
          </p:nvPr>
        </p:nvSpPr>
        <p:spPr>
          <a:xfrm>
            <a:off x="1687286" y="2367643"/>
            <a:ext cx="8654143" cy="3837214"/>
          </a:xfrm>
        </p:spPr>
        <p:txBody>
          <a:bodyPr/>
          <a:lstStyle/>
          <a:p>
            <a:r>
              <a:rPr lang="en-US" sz="1929" dirty="0"/>
              <a:t>We utilized data from the Columbia University Irving Medical Center (CUIMC) and Allen Hospital sites of the </a:t>
            </a:r>
            <a:r>
              <a:rPr lang="en-US" sz="1929" dirty="0" err="1"/>
              <a:t>NewYork</a:t>
            </a:r>
            <a:r>
              <a:rPr lang="en-US" sz="1929" dirty="0"/>
              <a:t>-Presbyterian Hospital</a:t>
            </a:r>
          </a:p>
          <a:p>
            <a:r>
              <a:rPr lang="en-US" sz="1929" dirty="0"/>
              <a:t>Adult patients (≥18 years of age) who were hospitalized between February 1</a:t>
            </a:r>
            <a:r>
              <a:rPr lang="en-US" sz="1929" baseline="30000" dirty="0"/>
              <a:t>st </a:t>
            </a:r>
            <a:r>
              <a:rPr lang="en-US" sz="1929" dirty="0"/>
              <a:t>through May 19</a:t>
            </a:r>
            <a:r>
              <a:rPr lang="en-US" sz="1929" baseline="30000" dirty="0"/>
              <a:t>th</a:t>
            </a:r>
            <a:r>
              <a:rPr lang="en-US" sz="1929" dirty="0"/>
              <a:t>, 2020 and tested positive for SARS-CoV-2 reverse transcriptase-polymerase chain reaction were included</a:t>
            </a:r>
          </a:p>
          <a:p>
            <a:r>
              <a:rPr lang="en-US" sz="1929" dirty="0"/>
              <a:t>Patient comorbidities and baseline characteristics were identified using ICD-10 medical billing codes </a:t>
            </a:r>
          </a:p>
          <a:p>
            <a:r>
              <a:rPr lang="en-US" sz="1929" dirty="0"/>
              <a:t>We limited the present analysis to individuals who underwent lower extremity venous doppler studies as part of routine clinical care at our institution</a:t>
            </a:r>
          </a:p>
          <a:p>
            <a:r>
              <a:rPr lang="en-US" sz="1929" dirty="0"/>
              <a:t>The Institutional Review Board approved this study and waived the requirement for obtaining informed consent</a:t>
            </a:r>
          </a:p>
        </p:txBody>
      </p:sp>
      <p:sp>
        <p:nvSpPr>
          <p:cNvPr id="3" name="Subtitle 2">
            <a:extLst>
              <a:ext uri="{FF2B5EF4-FFF2-40B4-BE49-F238E27FC236}">
                <a16:creationId xmlns:a16="http://schemas.microsoft.com/office/drawing/2014/main" id="{D077306F-AE5B-FC48-AB4C-7427F9AC3E7A}"/>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472DE840-667A-9848-931F-BA6C870D775F}"/>
              </a:ext>
            </a:extLst>
          </p:cNvPr>
          <p:cNvSpPr>
            <a:spLocks noGrp="1"/>
          </p:cNvSpPr>
          <p:nvPr>
            <p:ph type="ctrTitle"/>
          </p:nvPr>
        </p:nvSpPr>
        <p:spPr/>
        <p:txBody>
          <a:bodyPr/>
          <a:lstStyle/>
          <a:p>
            <a:r>
              <a:rPr lang="en-US" dirty="0"/>
              <a:t>Methods</a:t>
            </a:r>
          </a:p>
        </p:txBody>
      </p:sp>
      <p:sp>
        <p:nvSpPr>
          <p:cNvPr id="5" name="Slide Number Placeholder 4">
            <a:extLst>
              <a:ext uri="{FF2B5EF4-FFF2-40B4-BE49-F238E27FC236}">
                <a16:creationId xmlns:a16="http://schemas.microsoft.com/office/drawing/2014/main" id="{6C3C64B9-3A85-234A-A394-45C96ADA1D0E}"/>
              </a:ext>
            </a:extLst>
          </p:cNvPr>
          <p:cNvSpPr>
            <a:spLocks noGrp="1"/>
          </p:cNvSpPr>
          <p:nvPr>
            <p:ph type="sldNum" sz="quarter" idx="4"/>
          </p:nvPr>
        </p:nvSpPr>
        <p:spPr/>
        <p:txBody>
          <a:bodyPr/>
          <a:lstStyle/>
          <a:p>
            <a:fld id="{01CD3B2E-BC1C-6C4D-9D91-A67B950EE325}" type="slidenum">
              <a:rPr lang="en-US" smtClean="0"/>
              <a:pPr/>
              <a:t>7</a:t>
            </a:fld>
            <a:endParaRPr lang="en-US" dirty="0"/>
          </a:p>
        </p:txBody>
      </p:sp>
    </p:spTree>
    <p:extLst>
      <p:ext uri="{BB962C8B-B14F-4D97-AF65-F5344CB8AC3E}">
        <p14:creationId xmlns:p14="http://schemas.microsoft.com/office/powerpoint/2010/main" val="179635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954B80-8DFF-FF4A-9EEF-DD4A36512FF0}"/>
              </a:ext>
            </a:extLst>
          </p:cNvPr>
          <p:cNvSpPr>
            <a:spLocks noGrp="1"/>
          </p:cNvSpPr>
          <p:nvPr>
            <p:ph type="body" sz="quarter" idx="10"/>
          </p:nvPr>
        </p:nvSpPr>
        <p:spPr>
          <a:xfrm>
            <a:off x="1687286" y="2367643"/>
            <a:ext cx="8654143" cy="3837214"/>
          </a:xfrm>
        </p:spPr>
        <p:txBody>
          <a:bodyPr/>
          <a:lstStyle/>
          <a:p>
            <a:r>
              <a:rPr lang="en-US" sz="2143" dirty="0"/>
              <a:t>Summary statistics are presented as numbers and percentages for categorical variables and medians and interquartile ranges for continuous variables</a:t>
            </a:r>
          </a:p>
          <a:p>
            <a:r>
              <a:rPr lang="en-US" sz="2143" dirty="0"/>
              <a:t>Differences between groups were examined using the independent t-test and chi-squared test, as appropriate. </a:t>
            </a:r>
          </a:p>
          <a:p>
            <a:r>
              <a:rPr lang="en-US" sz="2143" dirty="0"/>
              <a:t>Density plots were generated to demonstrate data distribution over the range of D-Dimer values</a:t>
            </a:r>
          </a:p>
          <a:p>
            <a:r>
              <a:rPr lang="en-US" sz="2143" dirty="0"/>
              <a:t>P-values &lt;0.05 were considered significant for the analysis</a:t>
            </a:r>
          </a:p>
        </p:txBody>
      </p:sp>
      <p:sp>
        <p:nvSpPr>
          <p:cNvPr id="3" name="Subtitle 2">
            <a:extLst>
              <a:ext uri="{FF2B5EF4-FFF2-40B4-BE49-F238E27FC236}">
                <a16:creationId xmlns:a16="http://schemas.microsoft.com/office/drawing/2014/main" id="{C5A3AB46-D49C-E94A-A360-049DA1859140}"/>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C2BB5CA2-2F62-7141-AE2B-1EA4FB0C2E77}"/>
              </a:ext>
            </a:extLst>
          </p:cNvPr>
          <p:cNvSpPr>
            <a:spLocks noGrp="1"/>
          </p:cNvSpPr>
          <p:nvPr>
            <p:ph type="ctrTitle"/>
          </p:nvPr>
        </p:nvSpPr>
        <p:spPr/>
        <p:txBody>
          <a:bodyPr/>
          <a:lstStyle/>
          <a:p>
            <a:r>
              <a:rPr lang="en-US" dirty="0"/>
              <a:t>Methods</a:t>
            </a:r>
          </a:p>
        </p:txBody>
      </p:sp>
      <p:sp>
        <p:nvSpPr>
          <p:cNvPr id="5" name="Slide Number Placeholder 4">
            <a:extLst>
              <a:ext uri="{FF2B5EF4-FFF2-40B4-BE49-F238E27FC236}">
                <a16:creationId xmlns:a16="http://schemas.microsoft.com/office/drawing/2014/main" id="{3FD28C24-0974-574C-9A33-E743698D81F3}"/>
              </a:ext>
            </a:extLst>
          </p:cNvPr>
          <p:cNvSpPr>
            <a:spLocks noGrp="1"/>
          </p:cNvSpPr>
          <p:nvPr>
            <p:ph type="sldNum" sz="quarter" idx="4"/>
          </p:nvPr>
        </p:nvSpPr>
        <p:spPr/>
        <p:txBody>
          <a:bodyPr/>
          <a:lstStyle/>
          <a:p>
            <a:pPr defTabSz="665032" eaLnBrk="0" fontAlgn="base" hangingPunct="0">
              <a:spcBef>
                <a:spcPct val="0"/>
              </a:spcBef>
              <a:spcAft>
                <a:spcPct val="0"/>
              </a:spcAft>
            </a:pPr>
            <a:fld id="{01CD3B2E-BC1C-6C4D-9D91-A67B950EE325}" type="slidenum">
              <a:rPr lang="en-US"/>
              <a:pPr defTabSz="665032" eaLnBrk="0" fontAlgn="base" hangingPunct="0">
                <a:spcBef>
                  <a:spcPct val="0"/>
                </a:spcBef>
                <a:spcAft>
                  <a:spcPct val="0"/>
                </a:spcAft>
              </a:pPr>
              <a:t>8</a:t>
            </a:fld>
            <a:endParaRPr lang="en-US" dirty="0"/>
          </a:p>
        </p:txBody>
      </p:sp>
    </p:spTree>
    <p:extLst>
      <p:ext uri="{BB962C8B-B14F-4D97-AF65-F5344CB8AC3E}">
        <p14:creationId xmlns:p14="http://schemas.microsoft.com/office/powerpoint/2010/main" val="3546369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7660E7-9B12-DF49-9BDA-DC076F40ACFC}"/>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E7E8BCCD-7449-134C-9AEB-E0CEE3DFFC08}"/>
              </a:ext>
            </a:extLst>
          </p:cNvPr>
          <p:cNvSpPr>
            <a:spLocks noGrp="1"/>
          </p:cNvSpPr>
          <p:nvPr>
            <p:ph type="ctrTitle"/>
          </p:nvPr>
        </p:nvSpPr>
        <p:spPr/>
        <p:txBody>
          <a:bodyPr/>
          <a:lstStyle/>
          <a:p>
            <a:r>
              <a:rPr lang="en-US" dirty="0"/>
              <a:t>Results</a:t>
            </a:r>
          </a:p>
        </p:txBody>
      </p:sp>
      <p:sp>
        <p:nvSpPr>
          <p:cNvPr id="5" name="Slide Number Placeholder 4">
            <a:extLst>
              <a:ext uri="{FF2B5EF4-FFF2-40B4-BE49-F238E27FC236}">
                <a16:creationId xmlns:a16="http://schemas.microsoft.com/office/drawing/2014/main" id="{A4A618D8-C7FE-A944-A71A-6EEBCBBA9161}"/>
              </a:ext>
            </a:extLst>
          </p:cNvPr>
          <p:cNvSpPr>
            <a:spLocks noGrp="1"/>
          </p:cNvSpPr>
          <p:nvPr>
            <p:ph type="sldNum" sz="quarter" idx="4"/>
          </p:nvPr>
        </p:nvSpPr>
        <p:spPr/>
        <p:txBody>
          <a:bodyPr/>
          <a:lstStyle/>
          <a:p>
            <a:pPr defTabSz="665032" eaLnBrk="0" fontAlgn="base" hangingPunct="0">
              <a:spcBef>
                <a:spcPct val="0"/>
              </a:spcBef>
              <a:spcAft>
                <a:spcPct val="0"/>
              </a:spcAft>
            </a:pPr>
            <a:fld id="{01CD3B2E-BC1C-6C4D-9D91-A67B950EE325}" type="slidenum">
              <a:rPr lang="en-US"/>
              <a:pPr defTabSz="665032" eaLnBrk="0" fontAlgn="base" hangingPunct="0">
                <a:spcBef>
                  <a:spcPct val="0"/>
                </a:spcBef>
                <a:spcAft>
                  <a:spcPct val="0"/>
                </a:spcAft>
              </a:pPr>
              <a:t>9</a:t>
            </a:fld>
            <a:endParaRPr lang="en-US" dirty="0"/>
          </a:p>
        </p:txBody>
      </p:sp>
      <p:sp>
        <p:nvSpPr>
          <p:cNvPr id="6" name="Rectangle 5">
            <a:extLst>
              <a:ext uri="{FF2B5EF4-FFF2-40B4-BE49-F238E27FC236}">
                <a16:creationId xmlns:a16="http://schemas.microsoft.com/office/drawing/2014/main" id="{710855A0-D98F-8940-950F-7373AC0A3C82}"/>
              </a:ext>
            </a:extLst>
          </p:cNvPr>
          <p:cNvSpPr/>
          <p:nvPr/>
        </p:nvSpPr>
        <p:spPr>
          <a:xfrm>
            <a:off x="4789714" y="1635240"/>
            <a:ext cx="2122714" cy="1061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032" eaLnBrk="0" fontAlgn="base" hangingPunct="0">
              <a:spcBef>
                <a:spcPct val="0"/>
              </a:spcBef>
              <a:spcAft>
                <a:spcPct val="0"/>
              </a:spcAft>
            </a:pPr>
            <a:r>
              <a:rPr lang="en-US" sz="1286" dirty="0">
                <a:solidFill>
                  <a:prstClr val="white"/>
                </a:solidFill>
                <a:latin typeface="Calibri" panose="020F0502020204030204"/>
              </a:rPr>
              <a:t>Identification of Patients in Electronic Medical Record</a:t>
            </a:r>
            <a:br>
              <a:rPr lang="en-US" sz="1286" dirty="0">
                <a:solidFill>
                  <a:prstClr val="white"/>
                </a:solidFill>
                <a:latin typeface="Calibri" panose="020F0502020204030204"/>
              </a:rPr>
            </a:br>
            <a:r>
              <a:rPr lang="en-US" sz="1286" dirty="0">
                <a:solidFill>
                  <a:prstClr val="white"/>
                </a:solidFill>
                <a:latin typeface="Calibri" panose="020F0502020204030204"/>
              </a:rPr>
              <a:t>(N=2,677)</a:t>
            </a:r>
          </a:p>
        </p:txBody>
      </p:sp>
      <p:cxnSp>
        <p:nvCxnSpPr>
          <p:cNvPr id="8" name="Straight Arrow Connector 7">
            <a:extLst>
              <a:ext uri="{FF2B5EF4-FFF2-40B4-BE49-F238E27FC236}">
                <a16:creationId xmlns:a16="http://schemas.microsoft.com/office/drawing/2014/main" id="{FF6A5F27-CDD1-6B4F-BBBB-EF1B3F6B400A}"/>
              </a:ext>
            </a:extLst>
          </p:cNvPr>
          <p:cNvCxnSpPr>
            <a:cxnSpLocks/>
            <a:stCxn id="6" idx="2"/>
          </p:cNvCxnSpPr>
          <p:nvPr/>
        </p:nvCxnSpPr>
        <p:spPr>
          <a:xfrm>
            <a:off x="5851071" y="2696597"/>
            <a:ext cx="0" cy="73240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5DE24BA-EA57-A645-8629-06CAC3516318}"/>
              </a:ext>
            </a:extLst>
          </p:cNvPr>
          <p:cNvSpPr/>
          <p:nvPr/>
        </p:nvSpPr>
        <p:spPr>
          <a:xfrm>
            <a:off x="4800600" y="3429000"/>
            <a:ext cx="2122714" cy="1061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032" eaLnBrk="0" fontAlgn="base" hangingPunct="0">
              <a:spcBef>
                <a:spcPct val="0"/>
              </a:spcBef>
              <a:spcAft>
                <a:spcPct val="0"/>
              </a:spcAft>
            </a:pPr>
            <a:r>
              <a:rPr lang="en-US" sz="1286" dirty="0">
                <a:solidFill>
                  <a:prstClr val="white"/>
                </a:solidFill>
                <a:latin typeface="Calibri" panose="020F0502020204030204"/>
              </a:rPr>
              <a:t>Identification of Patients with Lower Extremity Doppler Studies</a:t>
            </a:r>
            <a:br>
              <a:rPr lang="en-US" sz="1286" dirty="0">
                <a:solidFill>
                  <a:prstClr val="white"/>
                </a:solidFill>
                <a:latin typeface="Calibri" panose="020F0502020204030204"/>
              </a:rPr>
            </a:br>
            <a:r>
              <a:rPr lang="en-US" sz="1286" dirty="0">
                <a:solidFill>
                  <a:prstClr val="white"/>
                </a:solidFill>
                <a:latin typeface="Calibri" panose="020F0502020204030204"/>
              </a:rPr>
              <a:t>(N=514)</a:t>
            </a:r>
          </a:p>
        </p:txBody>
      </p:sp>
      <p:cxnSp>
        <p:nvCxnSpPr>
          <p:cNvPr id="11" name="Straight Arrow Connector 10">
            <a:extLst>
              <a:ext uri="{FF2B5EF4-FFF2-40B4-BE49-F238E27FC236}">
                <a16:creationId xmlns:a16="http://schemas.microsoft.com/office/drawing/2014/main" id="{E6905686-285D-3E46-98E4-0E0A692CB6AA}"/>
              </a:ext>
            </a:extLst>
          </p:cNvPr>
          <p:cNvCxnSpPr>
            <a:cxnSpLocks/>
          </p:cNvCxnSpPr>
          <p:nvPr/>
        </p:nvCxnSpPr>
        <p:spPr>
          <a:xfrm>
            <a:off x="5851071" y="4490357"/>
            <a:ext cx="0" cy="73240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269504D-26F9-5E4C-8132-9C569BAA647F}"/>
              </a:ext>
            </a:extLst>
          </p:cNvPr>
          <p:cNvSpPr/>
          <p:nvPr/>
        </p:nvSpPr>
        <p:spPr>
          <a:xfrm>
            <a:off x="4800600" y="5222760"/>
            <a:ext cx="2122714" cy="1061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032" eaLnBrk="0" fontAlgn="base" hangingPunct="0">
              <a:spcBef>
                <a:spcPct val="0"/>
              </a:spcBef>
              <a:spcAft>
                <a:spcPct val="0"/>
              </a:spcAft>
            </a:pPr>
            <a:r>
              <a:rPr lang="en-US" sz="1286" dirty="0">
                <a:solidFill>
                  <a:prstClr val="white"/>
                </a:solidFill>
                <a:latin typeface="Calibri" panose="020F0502020204030204"/>
              </a:rPr>
              <a:t>Evaluation of Positive Doppler Studies</a:t>
            </a:r>
            <a:br>
              <a:rPr lang="en-US" sz="1286" dirty="0">
                <a:solidFill>
                  <a:prstClr val="white"/>
                </a:solidFill>
                <a:latin typeface="Calibri" panose="020F0502020204030204"/>
              </a:rPr>
            </a:br>
            <a:r>
              <a:rPr lang="en-US" sz="1286" dirty="0">
                <a:solidFill>
                  <a:prstClr val="white"/>
                </a:solidFill>
                <a:latin typeface="Calibri" panose="020F0502020204030204"/>
              </a:rPr>
              <a:t>(N=186)</a:t>
            </a:r>
          </a:p>
        </p:txBody>
      </p:sp>
    </p:spTree>
    <p:extLst>
      <p:ext uri="{BB962C8B-B14F-4D97-AF65-F5344CB8AC3E}">
        <p14:creationId xmlns:p14="http://schemas.microsoft.com/office/powerpoint/2010/main" val="326241685"/>
      </p:ext>
    </p:extLst>
  </p:cSld>
  <p:clrMapOvr>
    <a:masterClrMapping/>
  </p:clrMapOvr>
</p:sld>
</file>

<file path=ppt/theme/theme1.xml><?xml version="1.0" encoding="utf-8"?>
<a:theme xmlns:a="http://schemas.openxmlformats.org/drawingml/2006/main" name="UB Powerpoint Template">
  <a:themeElements>
    <a:clrScheme name="Custom 5">
      <a:dk1>
        <a:srgbClr val="53565A"/>
      </a:dk1>
      <a:lt1>
        <a:srgbClr val="FFFFFF"/>
      </a:lt1>
      <a:dk2>
        <a:srgbClr val="0077C8"/>
      </a:dk2>
      <a:lt2>
        <a:srgbClr val="FFFFFF"/>
      </a:lt2>
      <a:accent1>
        <a:srgbClr val="1D4F91"/>
      </a:accent1>
      <a:accent2>
        <a:srgbClr val="17802F"/>
      </a:accent2>
      <a:accent3>
        <a:srgbClr val="FC4C02"/>
      </a:accent3>
      <a:accent4>
        <a:srgbClr val="75787B"/>
      </a:accent4>
      <a:accent5>
        <a:srgbClr val="FFA300"/>
      </a:accent5>
      <a:accent6>
        <a:srgbClr val="AE2573"/>
      </a:accent6>
      <a:hlink>
        <a:srgbClr val="FF2500"/>
      </a:hlink>
      <a:folHlink>
        <a:srgbClr val="A6320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2.xml><?xml version="1.0" encoding="utf-8"?>
<a:theme xmlns:a="http://schemas.openxmlformats.org/drawingml/2006/main" name="Titl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HA PPT Template 10x7" id="{66A57EA8-874D-480A-B389-742FB2439609}" vid="{92267ED8-1417-4429-9537-00A158482545}"/>
    </a:ext>
  </a:extLst>
</a:theme>
</file>

<file path=ppt/theme/theme3.xml><?xml version="1.0" encoding="utf-8"?>
<a:theme xmlns:a="http://schemas.openxmlformats.org/drawingml/2006/main" name="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PPT Template 10x7" id="{66A57EA8-874D-480A-B389-742FB2439609}" vid="{19DA46DA-4706-440C-9F2C-5E859C8BEDA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8047</TotalTime>
  <Words>1235</Words>
  <Application>Microsoft Office PowerPoint</Application>
  <PresentationFormat>Widescreen</PresentationFormat>
  <Paragraphs>238</Paragraphs>
  <Slides>16</Slides>
  <Notes>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Arial</vt:lpstr>
      <vt:lpstr>Calibri</vt:lpstr>
      <vt:lpstr>Helvetica</vt:lpstr>
      <vt:lpstr>Lub Dub</vt:lpstr>
      <vt:lpstr>Lub Dub Heavy</vt:lpstr>
      <vt:lpstr>Lub Dub Medium</vt:lpstr>
      <vt:lpstr>Lucida Grande</vt:lpstr>
      <vt:lpstr>LucidaGrande</vt:lpstr>
      <vt:lpstr>Times New Roman</vt:lpstr>
      <vt:lpstr>Wingdings</vt:lpstr>
      <vt:lpstr>UB Powerpoint Template</vt:lpstr>
      <vt:lpstr>Title Slides</vt:lpstr>
      <vt:lpstr>Simple Slides</vt:lpstr>
      <vt:lpstr>Thrombotic Complications in COVID – 19</vt:lpstr>
      <vt:lpstr>Stages of Infection</vt:lpstr>
      <vt:lpstr>COVID-19 and Thrombotic Disease</vt:lpstr>
      <vt:lpstr>Preliminary CUIMC Data: TE Present &lt; ¼ of patients</vt:lpstr>
      <vt:lpstr>Preliminary CUIMC Data:  D-dimer doesn’t always predict actual thrombosis</vt:lpstr>
      <vt:lpstr>The Relationship of D-Dimer and  Deep Venous Thrombosis in COVID-19:  An Analysis from a Quaternary Academic  Medical Center in New York City</vt:lpstr>
      <vt:lpstr>Methods</vt:lpstr>
      <vt:lpstr>Methods</vt:lpstr>
      <vt:lpstr>Results</vt:lpstr>
      <vt:lpstr>Results</vt:lpstr>
      <vt:lpstr>Results</vt:lpstr>
      <vt:lpstr>Results</vt:lpstr>
      <vt:lpstr>PowerPoint Presentation</vt:lpstr>
      <vt:lpstr>PowerPoint Presentation</vt:lpstr>
      <vt:lpstr>Trial</vt:lpstr>
      <vt:lpstr>Acknowledgements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 Powerpoint Template</dc:title>
  <dc:subject/>
  <dc:creator>Microsoft Office User</dc:creator>
  <cp:keywords/>
  <dc:description/>
  <cp:lastModifiedBy>Lora Hillgartner Wong</cp:lastModifiedBy>
  <cp:revision>429</cp:revision>
  <cp:lastPrinted>2018-10-19T13:20:43Z</cp:lastPrinted>
  <dcterms:created xsi:type="dcterms:W3CDTF">2016-06-28T14:05:07Z</dcterms:created>
  <dcterms:modified xsi:type="dcterms:W3CDTF">2020-12-07T16:46:34Z</dcterms:modified>
  <cp:category/>
</cp:coreProperties>
</file>