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8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2B11D4A-D212-EF02-8892-FC8E68904535}" name="Laura Felker" initials="LF" userId="S::laura.felker@heart.org::238af1f9-9914-4ca2-9d46-1914b5573db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870365-F408-D732-76CC-CD0E059C0994}" v="12" dt="2026-07-03T04:21:01.3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10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itlin Johannsen" userId="6c473db7-0686-4760-ac1a-dfb4cd72799d" providerId="ADAL" clId="{E63D3011-22EF-4878-A6A9-89BBB12985F1}"/>
    <pc:docChg chg="modSld">
      <pc:chgData name="Caitlin Johannsen" userId="6c473db7-0686-4760-ac1a-dfb4cd72799d" providerId="ADAL" clId="{E63D3011-22EF-4878-A6A9-89BBB12985F1}" dt="2026-06-23T14:59:59.681" v="45" actId="13926"/>
      <pc:docMkLst>
        <pc:docMk/>
      </pc:docMkLst>
      <pc:sldChg chg="modSp mod">
        <pc:chgData name="Caitlin Johannsen" userId="6c473db7-0686-4760-ac1a-dfb4cd72799d" providerId="ADAL" clId="{E63D3011-22EF-4878-A6A9-89BBB12985F1}" dt="2026-06-23T14:59:12.807" v="25" actId="13926"/>
        <pc:sldMkLst>
          <pc:docMk/>
          <pc:sldMk cId="1364709568" sldId="258"/>
        </pc:sldMkLst>
        <pc:spChg chg="mod">
          <ac:chgData name="Caitlin Johannsen" userId="6c473db7-0686-4760-ac1a-dfb4cd72799d" providerId="ADAL" clId="{E63D3011-22EF-4878-A6A9-89BBB12985F1}" dt="2026-06-23T14:58:57.861" v="23" actId="13926"/>
          <ac:spMkLst>
            <pc:docMk/>
            <pc:sldMk cId="1364709568" sldId="258"/>
            <ac:spMk id="17" creationId="{7D1A5E42-8274-425B-9CC5-A82C2791D886}"/>
          </ac:spMkLst>
        </pc:spChg>
        <pc:spChg chg="mod">
          <ac:chgData name="Caitlin Johannsen" userId="6c473db7-0686-4760-ac1a-dfb4cd72799d" providerId="ADAL" clId="{E63D3011-22EF-4878-A6A9-89BBB12985F1}" dt="2026-06-23T14:59:06.099" v="24" actId="20577"/>
          <ac:spMkLst>
            <pc:docMk/>
            <pc:sldMk cId="1364709568" sldId="258"/>
            <ac:spMk id="24" creationId="{39DCE97D-8CD5-41C7-A517-D11D42E3FF75}"/>
          </ac:spMkLst>
        </pc:spChg>
        <pc:spChg chg="mod">
          <ac:chgData name="Caitlin Johannsen" userId="6c473db7-0686-4760-ac1a-dfb4cd72799d" providerId="ADAL" clId="{E63D3011-22EF-4878-A6A9-89BBB12985F1}" dt="2026-06-23T14:59:12.807" v="25" actId="13926"/>
          <ac:spMkLst>
            <pc:docMk/>
            <pc:sldMk cId="1364709568" sldId="258"/>
            <ac:spMk id="33" creationId="{6F5B22B4-E6E7-4806-9685-B764F485C208}"/>
          </ac:spMkLst>
        </pc:spChg>
      </pc:sldChg>
      <pc:sldChg chg="modSp mod">
        <pc:chgData name="Caitlin Johannsen" userId="6c473db7-0686-4760-ac1a-dfb4cd72799d" providerId="ADAL" clId="{E63D3011-22EF-4878-A6A9-89BBB12985F1}" dt="2026-06-23T14:59:59.681" v="45" actId="13926"/>
        <pc:sldMkLst>
          <pc:docMk/>
          <pc:sldMk cId="984483634" sldId="259"/>
        </pc:sldMkLst>
        <pc:spChg chg="mod">
          <ac:chgData name="Caitlin Johannsen" userId="6c473db7-0686-4760-ac1a-dfb4cd72799d" providerId="ADAL" clId="{E63D3011-22EF-4878-A6A9-89BBB12985F1}" dt="2026-06-23T14:59:28.070" v="26" actId="13926"/>
          <ac:spMkLst>
            <pc:docMk/>
            <pc:sldMk cId="984483634" sldId="259"/>
            <ac:spMk id="7" creationId="{66D0C768-BE12-2C5C-F9A0-9BAB38DF7854}"/>
          </ac:spMkLst>
        </pc:spChg>
        <pc:spChg chg="mod">
          <ac:chgData name="Caitlin Johannsen" userId="6c473db7-0686-4760-ac1a-dfb4cd72799d" providerId="ADAL" clId="{E63D3011-22EF-4878-A6A9-89BBB12985F1}" dt="2026-06-23T14:59:59.681" v="45" actId="13926"/>
          <ac:spMkLst>
            <pc:docMk/>
            <pc:sldMk cId="984483634" sldId="259"/>
            <ac:spMk id="12" creationId="{B36167D5-B03C-DE79-B090-A8309BA06BC3}"/>
          </ac:spMkLst>
        </pc:spChg>
        <pc:spChg chg="mod">
          <ac:chgData name="Caitlin Johannsen" userId="6c473db7-0686-4760-ac1a-dfb4cd72799d" providerId="ADAL" clId="{E63D3011-22EF-4878-A6A9-89BBB12985F1}" dt="2026-06-23T14:59:34.944" v="27" actId="13926"/>
          <ac:spMkLst>
            <pc:docMk/>
            <pc:sldMk cId="984483634" sldId="259"/>
            <ac:spMk id="17" creationId="{B41F72F8-73E9-AA0B-294C-673C703D5EFD}"/>
          </ac:spMkLst>
        </pc:spChg>
        <pc:spChg chg="mod">
          <ac:chgData name="Caitlin Johannsen" userId="6c473db7-0686-4760-ac1a-dfb4cd72799d" providerId="ADAL" clId="{E63D3011-22EF-4878-A6A9-89BBB12985F1}" dt="2026-06-23T14:59:40.904" v="28" actId="13926"/>
          <ac:spMkLst>
            <pc:docMk/>
            <pc:sldMk cId="984483634" sldId="259"/>
            <ac:spMk id="33" creationId="{6FCD8ABC-3985-EDF3-C3EB-4594D661B223}"/>
          </ac:spMkLst>
        </pc:spChg>
      </pc:sldChg>
    </pc:docChg>
  </pc:docChgLst>
  <pc:docChgLst>
    <pc:chgData name="Matthew Welsh" userId="08822953-2fa1-4c86-8f90-9d2a4e63af33" providerId="ADAL" clId="{95FFBA8B-3099-4447-A760-1063B5B28001}"/>
    <pc:docChg chg="modSld">
      <pc:chgData name="Matthew Welsh" userId="08822953-2fa1-4c86-8f90-9d2a4e63af33" providerId="ADAL" clId="{95FFBA8B-3099-4447-A760-1063B5B28001}" dt="2026-06-23T19:55:04.904" v="82" actId="13926"/>
      <pc:docMkLst>
        <pc:docMk/>
      </pc:docMkLst>
      <pc:sldChg chg="modSp mod">
        <pc:chgData name="Matthew Welsh" userId="08822953-2fa1-4c86-8f90-9d2a4e63af33" providerId="ADAL" clId="{95FFBA8B-3099-4447-A760-1063B5B28001}" dt="2026-06-23T19:50:10.142" v="48" actId="13926"/>
        <pc:sldMkLst>
          <pc:docMk/>
          <pc:sldMk cId="1364709568" sldId="258"/>
        </pc:sldMkLst>
        <pc:spChg chg="mod">
          <ac:chgData name="Matthew Welsh" userId="08822953-2fa1-4c86-8f90-9d2a4e63af33" providerId="ADAL" clId="{95FFBA8B-3099-4447-A760-1063B5B28001}" dt="2026-06-23T19:50:10.142" v="48" actId="13926"/>
          <ac:spMkLst>
            <pc:docMk/>
            <pc:sldMk cId="1364709568" sldId="258"/>
            <ac:spMk id="5" creationId="{12F42186-A2B8-4455-B658-9090BB13A73E}"/>
          </ac:spMkLst>
        </pc:spChg>
        <pc:spChg chg="mod">
          <ac:chgData name="Matthew Welsh" userId="08822953-2fa1-4c86-8f90-9d2a4e63af33" providerId="ADAL" clId="{95FFBA8B-3099-4447-A760-1063B5B28001}" dt="2026-06-22T20:58:01.555" v="24" actId="20577"/>
          <ac:spMkLst>
            <pc:docMk/>
            <pc:sldMk cId="1364709568" sldId="258"/>
            <ac:spMk id="16" creationId="{860D8102-809B-A491-AAC5-EFCCBA84C890}"/>
          </ac:spMkLst>
        </pc:spChg>
        <pc:spChg chg="mod">
          <ac:chgData name="Matthew Welsh" userId="08822953-2fa1-4c86-8f90-9d2a4e63af33" providerId="ADAL" clId="{95FFBA8B-3099-4447-A760-1063B5B28001}" dt="2026-06-22T20:58:20.060" v="27" actId="13926"/>
          <ac:spMkLst>
            <pc:docMk/>
            <pc:sldMk cId="1364709568" sldId="258"/>
            <ac:spMk id="17" creationId="{7D1A5E42-8274-425B-9CC5-A82C2791D886}"/>
          </ac:spMkLst>
        </pc:spChg>
        <pc:spChg chg="mod">
          <ac:chgData name="Matthew Welsh" userId="08822953-2fa1-4c86-8f90-9d2a4e63af33" providerId="ADAL" clId="{95FFBA8B-3099-4447-A760-1063B5B28001}" dt="2026-06-22T20:58:25.844" v="28" actId="13926"/>
          <ac:spMkLst>
            <pc:docMk/>
            <pc:sldMk cId="1364709568" sldId="258"/>
            <ac:spMk id="24" creationId="{39DCE97D-8CD5-41C7-A517-D11D42E3FF75}"/>
          </ac:spMkLst>
        </pc:spChg>
        <pc:spChg chg="mod">
          <ac:chgData name="Matthew Welsh" userId="08822953-2fa1-4c86-8f90-9d2a4e63af33" providerId="ADAL" clId="{95FFBA8B-3099-4447-A760-1063B5B28001}" dt="2026-06-23T19:50:05.053" v="47" actId="13926"/>
          <ac:spMkLst>
            <pc:docMk/>
            <pc:sldMk cId="1364709568" sldId="258"/>
            <ac:spMk id="33" creationId="{6F5B22B4-E6E7-4806-9685-B764F485C208}"/>
          </ac:spMkLst>
        </pc:spChg>
      </pc:sldChg>
      <pc:sldChg chg="modSp mod">
        <pc:chgData name="Matthew Welsh" userId="08822953-2fa1-4c86-8f90-9d2a4e63af33" providerId="ADAL" clId="{95FFBA8B-3099-4447-A760-1063B5B28001}" dt="2026-06-23T19:55:04.904" v="82" actId="13926"/>
        <pc:sldMkLst>
          <pc:docMk/>
          <pc:sldMk cId="984483634" sldId="259"/>
        </pc:sldMkLst>
        <pc:spChg chg="mod">
          <ac:chgData name="Matthew Welsh" userId="08822953-2fa1-4c86-8f90-9d2a4e63af33" providerId="ADAL" clId="{95FFBA8B-3099-4447-A760-1063B5B28001}" dt="2026-06-22T20:59:30.534" v="45" actId="20577"/>
          <ac:spMkLst>
            <pc:docMk/>
            <pc:sldMk cId="984483634" sldId="259"/>
            <ac:spMk id="5" creationId="{3C8D8713-0EB0-EEF4-42D3-B534F5C0203B}"/>
          </ac:spMkLst>
        </pc:spChg>
        <pc:spChg chg="mod">
          <ac:chgData name="Matthew Welsh" userId="08822953-2fa1-4c86-8f90-9d2a4e63af33" providerId="ADAL" clId="{95FFBA8B-3099-4447-A760-1063B5B28001}" dt="2026-06-22T20:59:38.634" v="46" actId="13926"/>
          <ac:spMkLst>
            <pc:docMk/>
            <pc:sldMk cId="984483634" sldId="259"/>
            <ac:spMk id="7" creationId="{66D0C768-BE12-2C5C-F9A0-9BAB38DF7854}"/>
          </ac:spMkLst>
        </pc:spChg>
        <pc:spChg chg="mod">
          <ac:chgData name="Matthew Welsh" userId="08822953-2fa1-4c86-8f90-9d2a4e63af33" providerId="ADAL" clId="{95FFBA8B-3099-4447-A760-1063B5B28001}" dt="2026-06-23T19:55:04.904" v="82" actId="13926"/>
          <ac:spMkLst>
            <pc:docMk/>
            <pc:sldMk cId="984483634" sldId="259"/>
            <ac:spMk id="12" creationId="{B36167D5-B03C-DE79-B090-A8309BA06BC3}"/>
          </ac:spMkLst>
        </pc:spChg>
        <pc:spChg chg="mod">
          <ac:chgData name="Matthew Welsh" userId="08822953-2fa1-4c86-8f90-9d2a4e63af33" providerId="ADAL" clId="{95FFBA8B-3099-4447-A760-1063B5B28001}" dt="2026-06-23T19:50:27.050" v="75" actId="13926"/>
          <ac:spMkLst>
            <pc:docMk/>
            <pc:sldMk cId="984483634" sldId="259"/>
            <ac:spMk id="33" creationId="{6FCD8ABC-3985-EDF3-C3EB-4594D661B223}"/>
          </ac:spMkLst>
        </pc:spChg>
        <pc:spChg chg="mod">
          <ac:chgData name="Matthew Welsh" userId="08822953-2fa1-4c86-8f90-9d2a4e63af33" providerId="ADAL" clId="{95FFBA8B-3099-4447-A760-1063B5B28001}" dt="2026-06-22T20:59:26.805" v="43" actId="20577"/>
          <ac:spMkLst>
            <pc:docMk/>
            <pc:sldMk cId="984483634" sldId="259"/>
            <ac:spMk id="34" creationId="{CA7B5068-21BC-6591-133E-D59FD934D9A0}"/>
          </ac:spMkLst>
        </pc:spChg>
      </pc:sldChg>
    </pc:docChg>
  </pc:docChgLst>
  <pc:docChgLst>
    <pc:chgData name="Caitlin Johannsen" userId="S::caitlin.johannsen@heart.org::6c473db7-0686-4760-ac1a-dfb4cd72799d" providerId="AD" clId="Web-{F5BEC2A8-3644-DFA7-1740-8065747B7616}"/>
    <pc:docChg chg="modSld">
      <pc:chgData name="Caitlin Johannsen" userId="S::caitlin.johannsen@heart.org::6c473db7-0686-4760-ac1a-dfb4cd72799d" providerId="AD" clId="Web-{F5BEC2A8-3644-DFA7-1740-8065747B7616}" dt="2026-06-23T14:56:07.055" v="5" actId="20577"/>
      <pc:docMkLst>
        <pc:docMk/>
      </pc:docMkLst>
      <pc:sldChg chg="modSp">
        <pc:chgData name="Caitlin Johannsen" userId="S::caitlin.johannsen@heart.org::6c473db7-0686-4760-ac1a-dfb4cd72799d" providerId="AD" clId="Web-{F5BEC2A8-3644-DFA7-1740-8065747B7616}" dt="2026-06-23T14:56:07.055" v="5" actId="20577"/>
        <pc:sldMkLst>
          <pc:docMk/>
          <pc:sldMk cId="1364709568" sldId="258"/>
        </pc:sldMkLst>
        <pc:spChg chg="mod">
          <ac:chgData name="Caitlin Johannsen" userId="S::caitlin.johannsen@heart.org::6c473db7-0686-4760-ac1a-dfb4cd72799d" providerId="AD" clId="Web-{F5BEC2A8-3644-DFA7-1740-8065747B7616}" dt="2026-06-23T14:50:45.324" v="0" actId="20577"/>
          <ac:spMkLst>
            <pc:docMk/>
            <pc:sldMk cId="1364709568" sldId="258"/>
            <ac:spMk id="5" creationId="{12F42186-A2B8-4455-B658-9090BB13A73E}"/>
          </ac:spMkLst>
        </pc:spChg>
        <pc:spChg chg="mod">
          <ac:chgData name="Caitlin Johannsen" userId="S::caitlin.johannsen@heart.org::6c473db7-0686-4760-ac1a-dfb4cd72799d" providerId="AD" clId="Web-{F5BEC2A8-3644-DFA7-1740-8065747B7616}" dt="2026-06-23T14:56:07.055" v="5" actId="20577"/>
          <ac:spMkLst>
            <pc:docMk/>
            <pc:sldMk cId="1364709568" sldId="258"/>
            <ac:spMk id="17" creationId="{7D1A5E42-8274-425B-9CC5-A82C2791D886}"/>
          </ac:spMkLst>
        </pc:spChg>
        <pc:spChg chg="mod">
          <ac:chgData name="Caitlin Johannsen" userId="S::caitlin.johannsen@heart.org::6c473db7-0686-4760-ac1a-dfb4cd72799d" providerId="AD" clId="Web-{F5BEC2A8-3644-DFA7-1740-8065747B7616}" dt="2026-06-23T14:51:15.357" v="1" actId="20577"/>
          <ac:spMkLst>
            <pc:docMk/>
            <pc:sldMk cId="1364709568" sldId="258"/>
            <ac:spMk id="27" creationId="{7E585149-401D-4F7F-80ED-8E741576F124}"/>
          </ac:spMkLst>
        </pc:spChg>
      </pc:sldChg>
    </pc:docChg>
  </pc:docChgLst>
  <pc:docChgLst>
    <pc:chgData name="Matthew Welsh" userId="S::matthew.welsh@heart.org::08822953-2fa1-4c86-8f90-9d2a4e63af33" providerId="AD" clId="Web-{141C7674-2C21-458E-09F0-6E3F42B4F33A}"/>
    <pc:docChg chg="modSld">
      <pc:chgData name="Matthew Welsh" userId="S::matthew.welsh@heart.org::08822953-2fa1-4c86-8f90-9d2a4e63af33" providerId="AD" clId="Web-{141C7674-2C21-458E-09F0-6E3F42B4F33A}" dt="2026-06-23T19:49:34.298" v="10" actId="20577"/>
      <pc:docMkLst>
        <pc:docMk/>
      </pc:docMkLst>
      <pc:sldChg chg="modSp">
        <pc:chgData name="Matthew Welsh" userId="S::matthew.welsh@heart.org::08822953-2fa1-4c86-8f90-9d2a4e63af33" providerId="AD" clId="Web-{141C7674-2C21-458E-09F0-6E3F42B4F33A}" dt="2026-06-23T19:49:34.298" v="10" actId="20577"/>
        <pc:sldMkLst>
          <pc:docMk/>
          <pc:sldMk cId="1364709568" sldId="258"/>
        </pc:sldMkLst>
        <pc:spChg chg="mod">
          <ac:chgData name="Matthew Welsh" userId="S::matthew.welsh@heart.org::08822953-2fa1-4c86-8f90-9d2a4e63af33" providerId="AD" clId="Web-{141C7674-2C21-458E-09F0-6E3F42B4F33A}" dt="2026-06-23T19:49:15.828" v="8" actId="20577"/>
          <ac:spMkLst>
            <pc:docMk/>
            <pc:sldMk cId="1364709568" sldId="258"/>
            <ac:spMk id="5" creationId="{12F42186-A2B8-4455-B658-9090BB13A73E}"/>
          </ac:spMkLst>
        </pc:spChg>
        <pc:spChg chg="mod">
          <ac:chgData name="Matthew Welsh" userId="S::matthew.welsh@heart.org::08822953-2fa1-4c86-8f90-9d2a4e63af33" providerId="AD" clId="Web-{141C7674-2C21-458E-09F0-6E3F42B4F33A}" dt="2026-06-23T19:49:34.298" v="10" actId="20577"/>
          <ac:spMkLst>
            <pc:docMk/>
            <pc:sldMk cId="1364709568" sldId="258"/>
            <ac:spMk id="33" creationId="{6F5B22B4-E6E7-4806-9685-B764F485C208}"/>
          </ac:spMkLst>
        </pc:spChg>
      </pc:sldChg>
    </pc:docChg>
  </pc:docChgLst>
  <pc:docChgLst>
    <pc:chgData name="Caitlin Johannsen" userId="S::caitlin.johannsen@heart.org::6c473db7-0686-4760-ac1a-dfb4cd72799d" providerId="AD" clId="Web-{9A870365-F408-D732-76CC-CD0E059C0994}"/>
    <pc:docChg chg="modSld">
      <pc:chgData name="Caitlin Johannsen" userId="S::caitlin.johannsen@heart.org::6c473db7-0686-4760-ac1a-dfb4cd72799d" providerId="AD" clId="Web-{9A870365-F408-D732-76CC-CD0E059C0994}" dt="2026-07-03T04:21:01.305" v="4" actId="20577"/>
      <pc:docMkLst>
        <pc:docMk/>
      </pc:docMkLst>
      <pc:sldChg chg="modSp">
        <pc:chgData name="Caitlin Johannsen" userId="S::caitlin.johannsen@heart.org::6c473db7-0686-4760-ac1a-dfb4cd72799d" providerId="AD" clId="Web-{9A870365-F408-D732-76CC-CD0E059C0994}" dt="2026-07-03T04:20:44.226" v="3" actId="1076"/>
        <pc:sldMkLst>
          <pc:docMk/>
          <pc:sldMk cId="1364709568" sldId="258"/>
        </pc:sldMkLst>
        <pc:spChg chg="mod">
          <ac:chgData name="Caitlin Johannsen" userId="S::caitlin.johannsen@heart.org::6c473db7-0686-4760-ac1a-dfb4cd72799d" providerId="AD" clId="Web-{9A870365-F408-D732-76CC-CD0E059C0994}" dt="2026-07-03T04:20:44.226" v="3" actId="1076"/>
          <ac:spMkLst>
            <pc:docMk/>
            <pc:sldMk cId="1364709568" sldId="258"/>
            <ac:spMk id="7" creationId="{E86A679B-0E92-4613-976D-E18FEEB5BCB7}"/>
          </ac:spMkLst>
        </pc:spChg>
        <pc:spChg chg="mod">
          <ac:chgData name="Caitlin Johannsen" userId="S::caitlin.johannsen@heart.org::6c473db7-0686-4760-ac1a-dfb4cd72799d" providerId="AD" clId="Web-{9A870365-F408-D732-76CC-CD0E059C0994}" dt="2026-07-03T04:20:29.335" v="0" actId="20577"/>
          <ac:spMkLst>
            <pc:docMk/>
            <pc:sldMk cId="1364709568" sldId="258"/>
            <ac:spMk id="27" creationId="{7E585149-401D-4F7F-80ED-8E741576F124}"/>
          </ac:spMkLst>
        </pc:spChg>
      </pc:sldChg>
      <pc:sldChg chg="modSp">
        <pc:chgData name="Caitlin Johannsen" userId="S::caitlin.johannsen@heart.org::6c473db7-0686-4760-ac1a-dfb4cd72799d" providerId="AD" clId="Web-{9A870365-F408-D732-76CC-CD0E059C0994}" dt="2026-07-03T04:21:01.305" v="4" actId="20577"/>
        <pc:sldMkLst>
          <pc:docMk/>
          <pc:sldMk cId="984483634" sldId="259"/>
        </pc:sldMkLst>
        <pc:spChg chg="mod">
          <ac:chgData name="Caitlin Johannsen" userId="S::caitlin.johannsen@heart.org::6c473db7-0686-4760-ac1a-dfb4cd72799d" providerId="AD" clId="Web-{9A870365-F408-D732-76CC-CD0E059C0994}" dt="2026-07-03T04:21:01.305" v="4" actId="20577"/>
          <ac:spMkLst>
            <pc:docMk/>
            <pc:sldMk cId="984483634" sldId="259"/>
            <ac:spMk id="17" creationId="{B41F72F8-73E9-AA0B-294C-673C703D5EF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D3EFC-425A-49E2-96F0-37E8DCBE7C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FEF9CCF-23EA-4F6D-90A3-20D258EDCC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2107BB-AA8F-483E-89E2-1AAA3C7DA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35156F-A175-47DB-8213-3AEC922D3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1F827D-CB00-4E21-8FB0-70F8A02FB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720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26A11F-C61E-4A09-83EF-36305F26E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9C8537-DCDF-4EDF-B750-1291907E30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083B04-7008-461F-859D-CEF471622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313A31-0DA3-4C4A-A26E-810C67C239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3B93F2-3EF2-4FF0-AE26-34ED4CC80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356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6B7841-D08D-465E-8414-0CC8D3075D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E8A3FA-6BF7-4BBE-954D-F06726FEEF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24874E-3B7C-4FB4-B9ED-BE45344F6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DEB3DA-9282-4E1B-B52C-DDD7A73E4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0601EF-9BB0-43B0-8651-366551125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79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34958-0CB8-4E6A-95BC-66577A30F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8DF20-E671-40A7-81FD-D8805F59F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FDFF5-DBF5-4DE0-8D3A-1091D0AF7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B95598-3D5B-4548-8E2E-CDE2180E2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3EECF-A386-4F7F-A9B2-0487F2BE0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17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E5893-04AF-4493-B322-7BBDFF9B7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2B699B-4B8E-4138-BBF7-43AEA0FB36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E1ABEC-44C0-4174-ACFB-B6164ABB5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5DD2D-58AE-43CA-B668-19B53F1E3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3EB7C5-86BD-4A6F-8DE2-D4ACDB3C3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648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AC477-DD45-4F0B-95F1-26F8D326C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61C26D-ADA5-4ECB-9DBE-78A3D9BFF2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96E5B8-2540-48C6-9C74-3C405F0FC1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0EAEB4-E6D1-46E9-B5AD-A238C7D05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ECE45D-6B2B-465D-8162-CF683AC33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7A96EA-D5DB-4DEE-9F9C-AEABB8472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530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10806-9FF1-4D09-B2A4-5B3FD963C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FE43E6-DBD0-4A2E-92BA-6051485A72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97960-0338-4D6F-968C-BC2A201FD6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54C8EE-CAC7-4A1F-A5BD-9F47AC8B32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453F80-C98C-4D72-8ED0-8D34241F3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2E556B-9C7C-4D50-8322-E593E07293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09EE566-F5D6-4C03-9D26-50E7538E1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40F862-6D47-4295-962A-F13315F09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579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51739-A97D-41E2-8E53-9038F0141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614ADCE-2446-4D61-94A2-EAAFA1C29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97C673-D364-4D6B-8493-B3392F8D8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E97F9B-08D2-4AD8-9714-3C764BA47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418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B29BA5-B9A4-4A35-9834-EFC1B9559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C4C8A2-ED5F-481D-9E92-680424C4B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8E52AA-A49A-455F-87C9-0ED1E2C5A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877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835D7-33BB-4D04-A4FC-9ED87B3C4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B0B0E-C51E-498C-8BA8-ADC86CB846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E763BF-6593-4DD0-A466-47FE07866C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D15E1A-1E97-4CEA-B02A-EBC9C1BD6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53A954-0328-45D2-9709-D03DEA0FB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0F101C-EA24-44BC-AEFA-8B70EA6BB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007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2EA24-8EAD-4FDA-AB7D-EEBCB8E7D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964DA8-6304-4ED0-9705-30F7F1D80E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3BDBA3-64A4-4F72-9004-4065693ACE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455D8C-A3DC-49A8-AC76-A3D6591DF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E17D92-B639-448A-BAC7-ACE457FE7DE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451080-0198-463E-919E-09ACD7DDC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58405E-C832-4936-A57D-A60F4C1EE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19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FA9A19-7E43-4E77-9B04-B2670EC60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60E0B2-E9EF-4DD8-862A-C5DD11AFC5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D0B10-EC42-4822-8BF4-0DE6097EE7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E17D92-B639-448A-BAC7-ACE457FE7DE0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DC5D84-F26B-4FA1-B10D-5085201F19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79924-9F58-4069-966B-08BF9D2E9A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85DE4-2430-46BC-9AD2-711D4507D1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927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D5E083E-C4FC-4491-94A5-D65663B6068D}"/>
              </a:ext>
            </a:extLst>
          </p:cNvPr>
          <p:cNvSpPr/>
          <p:nvPr/>
        </p:nvSpPr>
        <p:spPr>
          <a:xfrm>
            <a:off x="0" y="-30499"/>
            <a:ext cx="12192000" cy="1775957"/>
          </a:xfrm>
          <a:prstGeom prst="rect">
            <a:avLst/>
          </a:prstGeom>
          <a:solidFill>
            <a:srgbClr val="C00000"/>
          </a:solidFill>
          <a:ln>
            <a:solidFill>
              <a:srgbClr val="C823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sp>
        <p:nvSpPr>
          <p:cNvPr id="21" name="Subtitle 1">
            <a:extLst>
              <a:ext uri="{FF2B5EF4-FFF2-40B4-BE49-F238E27FC236}">
                <a16:creationId xmlns:a16="http://schemas.microsoft.com/office/drawing/2014/main" id="{44A4E0AB-835F-4CB2-A7B4-38817C7C7174}"/>
              </a:ext>
            </a:extLst>
          </p:cNvPr>
          <p:cNvSpPr txBox="1">
            <a:spLocks/>
          </p:cNvSpPr>
          <p:nvPr/>
        </p:nvSpPr>
        <p:spPr>
          <a:xfrm>
            <a:off x="2611814" y="0"/>
            <a:ext cx="4127434" cy="1012776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800" b="0" i="0">
                <a:solidFill>
                  <a:srgbClr val="636466"/>
                </a:solidFill>
                <a:latin typeface="Lub Dub Medium" panose="020B0603030403020204" pitchFamily="34" charset="77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eaLnBrk="1" hangingPunct="1">
              <a:buNone/>
              <a:defRPr sz="1600">
                <a:latin typeface="+mn-lt"/>
                <a:ea typeface="+mn-ea"/>
                <a:cs typeface="+mn-cs"/>
              </a:defRPr>
            </a:lvl6pPr>
            <a:lvl7pPr marL="2743200" indent="0" algn="ctr" eaLnBrk="1" hangingPunct="1">
              <a:buNone/>
              <a:defRPr sz="1600">
                <a:latin typeface="+mn-lt"/>
                <a:ea typeface="+mn-ea"/>
                <a:cs typeface="+mn-cs"/>
              </a:defRPr>
            </a:lvl7pPr>
            <a:lvl8pPr marL="3200400" indent="0" algn="ctr" eaLnBrk="1" hangingPunct="1">
              <a:buNone/>
              <a:defRPr sz="1600">
                <a:latin typeface="+mn-lt"/>
                <a:ea typeface="+mn-ea"/>
                <a:cs typeface="+mn-cs"/>
              </a:defRPr>
            </a:lvl8pPr>
            <a:lvl9pPr marL="3657600" indent="0" algn="ctr" eaLnBrk="1" hangingPunct="1">
              <a:buNone/>
              <a:defRPr sz="1600">
                <a:latin typeface="+mn-lt"/>
                <a:ea typeface="+mn-ea"/>
                <a:cs typeface="+mn-cs"/>
              </a:defRPr>
            </a:lvl9pPr>
          </a:lstStyle>
          <a:p>
            <a:endParaRPr lang="en-US" sz="3667" kern="0">
              <a:solidFill>
                <a:schemeClr val="bg1"/>
              </a:solidFill>
            </a:endParaRPr>
          </a:p>
        </p:txBody>
      </p:sp>
      <p:sp>
        <p:nvSpPr>
          <p:cNvPr id="23" name="Title 3">
            <a:extLst>
              <a:ext uri="{FF2B5EF4-FFF2-40B4-BE49-F238E27FC236}">
                <a16:creationId xmlns:a16="http://schemas.microsoft.com/office/drawing/2014/main" id="{AA0D767C-8EA4-45D2-ADFE-1D295901DFC7}"/>
              </a:ext>
            </a:extLst>
          </p:cNvPr>
          <p:cNvSpPr txBox="1">
            <a:spLocks/>
          </p:cNvSpPr>
          <p:nvPr/>
        </p:nvSpPr>
        <p:spPr>
          <a:xfrm>
            <a:off x="2901157" y="442206"/>
            <a:ext cx="6530676" cy="761999"/>
          </a:xfrm>
          <a:prstGeom prst="rect">
            <a:avLst/>
          </a:prstGeom>
        </p:spPr>
        <p:txBody>
          <a:bodyPr anchor="b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7800" b="1" i="0" spc="300">
                <a:solidFill>
                  <a:srgbClr val="C10E21"/>
                </a:solidFill>
                <a:latin typeface="Lub Dub Heavy" panose="020B0603030403020204" pitchFamily="34" charset="77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endParaRPr lang="en-US" sz="5000" kern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F42186-A2B8-4455-B658-9090BB13A73E}"/>
              </a:ext>
            </a:extLst>
          </p:cNvPr>
          <p:cNvSpPr txBox="1"/>
          <p:nvPr/>
        </p:nvSpPr>
        <p:spPr>
          <a:xfrm>
            <a:off x="235451" y="1980911"/>
            <a:ext cx="1186208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000" b="1">
                <a:solidFill>
                  <a:srgbClr val="C00000"/>
                </a:solidFill>
                <a:latin typeface="Lub Dub Heavy"/>
              </a:rPr>
              <a:t>Join us at #ScientificSessions26, the global stage for breakthrough cardiovascular science and medicine!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6A679B-0E92-4613-976D-E18FEEB5BCB7}"/>
              </a:ext>
            </a:extLst>
          </p:cNvPr>
          <p:cNvSpPr txBox="1"/>
          <p:nvPr/>
        </p:nvSpPr>
        <p:spPr>
          <a:xfrm>
            <a:off x="37752" y="6404542"/>
            <a:ext cx="6483271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>
                <a:solidFill>
                  <a:srgbClr val="C00000"/>
                </a:solidFill>
                <a:latin typeface="Lub Dub Medium"/>
              </a:rPr>
              <a:t>Professional Members save on Registration rates.</a:t>
            </a:r>
            <a:endParaRPr lang="en-US" sz="1400">
              <a:solidFill>
                <a:srgbClr val="C00000"/>
              </a:solidFill>
              <a:latin typeface="Lub Dub Medium" panose="020B0603030403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1A5E42-8274-425B-9CC5-A82C2791D886}"/>
              </a:ext>
            </a:extLst>
          </p:cNvPr>
          <p:cNvSpPr txBox="1"/>
          <p:nvPr/>
        </p:nvSpPr>
        <p:spPr>
          <a:xfrm>
            <a:off x="1548648" y="3563282"/>
            <a:ext cx="4760748" cy="22703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>
                <a:latin typeface="Lub Dub Medium"/>
              </a:rPr>
              <a:t>Can’t Miss Sessions</a:t>
            </a:r>
          </a:p>
          <a:p>
            <a:pPr marL="342900" marR="0" lvl="0" indent="-342900">
              <a:lnSpc>
                <a:spcPct val="106000"/>
              </a:lnSpc>
              <a:buFont typeface="Symbol" panose="05050102010706020507" pitchFamily="18" charset="2"/>
              <a:buChar char=""/>
            </a:pPr>
            <a:r>
              <a:rPr lang="en-US" sz="1100">
                <a:latin typeface="Lub Dub Medium"/>
                <a:ea typeface="Times New Roman" panose="02020603050405020304" pitchFamily="18" charset="0"/>
                <a:cs typeface="Segoe UI"/>
              </a:rPr>
              <a:t>2026</a:t>
            </a:r>
            <a:r>
              <a:rPr lang="en-US" sz="1100">
                <a:effectLst/>
                <a:latin typeface="Lub Dub Medium"/>
                <a:ea typeface="Times New Roman" panose="02020603050405020304" pitchFamily="18" charset="0"/>
                <a:cs typeface="Segoe UI"/>
              </a:rPr>
              <a:t> Nobel Laureate Address with Joshua D. Angrist, PhD.</a:t>
            </a:r>
            <a:endParaRPr lang="en-US" sz="1100">
              <a:effectLst/>
              <a:latin typeface="Lub Dub Medium"/>
              <a:ea typeface="Calibri" panose="020F0502020204030204" pitchFamily="34" charset="0"/>
              <a:cs typeface="Segoe UI"/>
            </a:endParaRPr>
          </a:p>
          <a:p>
            <a:pPr marL="342900" marR="0" lvl="0" indent="-342900">
              <a:lnSpc>
                <a:spcPct val="106000"/>
              </a:lnSpc>
              <a:buFont typeface="Symbol" panose="05050102010706020507" pitchFamily="18" charset="2"/>
              <a:buChar char=""/>
            </a:pPr>
            <a:r>
              <a:rPr lang="en-US" sz="1100">
                <a:effectLst/>
                <a:latin typeface="Lub Dub Medium" panose="020B0603030403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Late-Breaking Science Sessions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6000"/>
              </a:lnSpc>
              <a:buFont typeface="Symbol" panose="05050102010706020507" pitchFamily="18" charset="2"/>
              <a:buChar char=""/>
            </a:pPr>
            <a:r>
              <a:rPr lang="en-US" sz="1100">
                <a:latin typeface="Lub Dub Medium" panose="020B0603030403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Hypertrophic Cardiomyopathy Medical Society</a:t>
            </a:r>
            <a:r>
              <a:rPr lang="en-US" sz="1100">
                <a:latin typeface="Lub Dub Medium" panose="020B0603030403020204" pitchFamily="34" charset="0"/>
                <a:cs typeface="Segoe UI" panose="020B0502040204020203" pitchFamily="34" charset="0"/>
              </a:rPr>
              <a:t> </a:t>
            </a:r>
            <a:r>
              <a:rPr lang="en-US" sz="1100">
                <a:effectLst/>
                <a:latin typeface="Lub Dub Medium" panose="020B0603030403020204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at Sessions</a:t>
            </a: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6000"/>
              </a:lnSpc>
              <a:buFont typeface="Symbol" panose="05050102010706020507" pitchFamily="18" charset="2"/>
              <a:buChar char=""/>
            </a:pPr>
            <a:r>
              <a:rPr lang="en-US" sz="1100">
                <a:latin typeface="Lub Dub Medium" panose="020B0603030403020204" pitchFamily="34" charset="0"/>
                <a:cs typeface="Segoe UI" panose="020B0502040204020203" pitchFamily="34" charset="0"/>
              </a:rPr>
              <a:t>Guideline-focused sessions</a:t>
            </a:r>
          </a:p>
          <a:p>
            <a:pPr marL="342900" marR="0" lvl="0" indent="-342900">
              <a:lnSpc>
                <a:spcPct val="106000"/>
              </a:lnSpc>
              <a:buFont typeface="Symbol" panose="05050102010706020507" pitchFamily="18" charset="2"/>
              <a:buChar char=""/>
            </a:pPr>
            <a:r>
              <a:rPr lang="en-US" sz="1100">
                <a:latin typeface="Lub Dub Medium" panose="020B0603030403020204" pitchFamily="34" charset="0"/>
                <a:cs typeface="Segoe UI" panose="020B0502040204020203" pitchFamily="34" charset="0"/>
              </a:rPr>
              <a:t>Cardiovascular Kidney Metabolic Certificate Program </a:t>
            </a:r>
          </a:p>
          <a:p>
            <a:pPr marL="342900" marR="0" lvl="0" indent="-342900">
              <a:lnSpc>
                <a:spcPct val="106000"/>
              </a:lnSpc>
              <a:buFont typeface="Symbol" panose="05050102010706020507" pitchFamily="18" charset="2"/>
              <a:buChar char=""/>
            </a:pPr>
            <a:r>
              <a:rPr lang="en-US" sz="1100">
                <a:latin typeface="Lub Dub Medium" panose="020B0603030403020204" pitchFamily="34" charset="0"/>
                <a:cs typeface="Segoe UI" panose="020B0502040204020203" pitchFamily="34" charset="0"/>
              </a:rPr>
              <a:t>Innovation Forum</a:t>
            </a:r>
          </a:p>
          <a:p>
            <a:pPr marL="342900" marR="0" lvl="0" indent="-342900">
              <a:lnSpc>
                <a:spcPct val="106000"/>
              </a:lnSpc>
              <a:buFont typeface="Symbol" panose="05050102010706020507" pitchFamily="18" charset="2"/>
              <a:buChar char=""/>
            </a:pPr>
            <a:r>
              <a:rPr lang="en-US" sz="1100">
                <a:latin typeface="Lub Dub Medium" panose="020B0603030403020204" pitchFamily="34" charset="0"/>
                <a:cs typeface="Segoe UI" panose="020B0502040204020203" pitchFamily="34" charset="0"/>
              </a:rPr>
              <a:t>Obesity Summit</a:t>
            </a:r>
          </a:p>
          <a:p>
            <a:pPr marL="342900" marR="0" lvl="0" indent="-342900">
              <a:lnSpc>
                <a:spcPct val="106000"/>
              </a:lnSpc>
              <a:buFont typeface="Symbol" panose="05050102010706020507" pitchFamily="18" charset="2"/>
              <a:buChar char=""/>
            </a:pPr>
            <a:r>
              <a:rPr lang="en-US" sz="1100">
                <a:latin typeface="Lub Dub Medium" panose="020B0603030403020204" pitchFamily="34" charset="0"/>
                <a:cs typeface="Segoe UI" panose="020B0502040204020203" pitchFamily="34" charset="0"/>
              </a:rPr>
              <a:t>Bioengineering in Cardiovascular Health BCVS Symposium</a:t>
            </a:r>
          </a:p>
          <a:p>
            <a:pPr marL="342900" marR="0" lvl="0" indent="-342900">
              <a:lnSpc>
                <a:spcPct val="106000"/>
              </a:lnSpc>
              <a:buFont typeface="Symbol" panose="05050102010706020507" pitchFamily="18" charset="2"/>
              <a:buChar char=""/>
            </a:pPr>
            <a:r>
              <a:rPr lang="en-US" sz="1100">
                <a:latin typeface="Lub Dub Medium" panose="020B0603030403020204" pitchFamily="34" charset="0"/>
                <a:cs typeface="Segoe UI" panose="020B0502040204020203" pitchFamily="34" charset="0"/>
              </a:rPr>
              <a:t>From Discovery to Delivery: Translating Cardiovascular Innovation into Scalable Global Impact</a:t>
            </a:r>
          </a:p>
          <a:p>
            <a:pPr marL="342900" marR="0" lvl="0" indent="-342900">
              <a:lnSpc>
                <a:spcPct val="106000"/>
              </a:lnSpc>
              <a:buFont typeface="Symbol" panose="05050102010706020507" pitchFamily="18" charset="2"/>
              <a:buChar char=""/>
            </a:pPr>
            <a:r>
              <a:rPr lang="en-US" sz="1100">
                <a:latin typeface="Lub Dub Medium" panose="020B0603030403020204" pitchFamily="34" charset="0"/>
                <a:cs typeface="Segoe UI" panose="020B0502040204020203" pitchFamily="34" charset="0"/>
              </a:rPr>
              <a:t>and more!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9DCE97D-8CD5-41C7-A517-D11D42E3FF75}"/>
              </a:ext>
            </a:extLst>
          </p:cNvPr>
          <p:cNvSpPr txBox="1"/>
          <p:nvPr/>
        </p:nvSpPr>
        <p:spPr>
          <a:xfrm>
            <a:off x="7359356" y="2809107"/>
            <a:ext cx="415294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>
                <a:latin typeface="Lub Dub Medium"/>
              </a:rPr>
              <a:t>Attend </a:t>
            </a:r>
            <a:r>
              <a:rPr lang="en-US" sz="1100">
                <a:latin typeface="Lub Dub Medium"/>
              </a:rPr>
              <a:t>Moderated Digital Posters and reimagined Poster Sessions, Guideline-focused sessions and visit the Learning Studios.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E585149-401D-4F7F-80ED-8E741576F124}"/>
              </a:ext>
            </a:extLst>
          </p:cNvPr>
          <p:cNvSpPr txBox="1"/>
          <p:nvPr/>
        </p:nvSpPr>
        <p:spPr>
          <a:xfrm>
            <a:off x="1569223" y="2745469"/>
            <a:ext cx="309433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>
                <a:latin typeface="Lub Dub Medium"/>
              </a:rPr>
              <a:t>Four Full Days of Programming </a:t>
            </a:r>
            <a:r>
              <a:rPr lang="en-US" sz="1100">
                <a:latin typeface="Lub Dub Medium"/>
              </a:rPr>
              <a:t>across 21 basic, clinical and population sciences programming communities.</a:t>
            </a:r>
            <a:endParaRPr lang="en-US" sz="1100">
              <a:latin typeface="Lub Dub Medium" panose="020B0603030403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B4F9C62-B735-4364-9851-CD45EB4224A9}"/>
              </a:ext>
            </a:extLst>
          </p:cNvPr>
          <p:cNvSpPr txBox="1"/>
          <p:nvPr/>
        </p:nvSpPr>
        <p:spPr>
          <a:xfrm>
            <a:off x="7359355" y="3888464"/>
            <a:ext cx="3798475" cy="984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>
                <a:latin typeface="Lub Dub Medium"/>
              </a:rPr>
              <a:t>Inclusive, career-spanning access</a:t>
            </a:r>
          </a:p>
          <a:p>
            <a:r>
              <a:rPr lang="en-US" sz="1100">
                <a:latin typeface="Lub Dub Medium"/>
                <a:ea typeface="Calibri"/>
              </a:rPr>
              <a:t>Designed for early-career professionals, senior leaders and everyone in between with opportunities to engage with leaders in the field within your specialty.</a:t>
            </a:r>
            <a:endParaRPr lang="en-US" sz="1100">
              <a:latin typeface="Lub Dub Medium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8C13FB62-E642-4A27-9A19-A0EE7AA2E9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2171" y="3796899"/>
            <a:ext cx="1054154" cy="717587"/>
          </a:xfrm>
          <a:prstGeom prst="rect">
            <a:avLst/>
          </a:prstGeom>
          <a:ln>
            <a:noFill/>
          </a:ln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F5B22B4-E6E7-4806-9685-B764F485C208}"/>
              </a:ext>
            </a:extLst>
          </p:cNvPr>
          <p:cNvSpPr txBox="1"/>
          <p:nvPr/>
        </p:nvSpPr>
        <p:spPr>
          <a:xfrm>
            <a:off x="7359356" y="5220048"/>
            <a:ext cx="3798474" cy="10310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>
                <a:latin typeface="Lub Dub Medium"/>
              </a:rPr>
              <a:t>More value through American Heart Association Professional Membership</a:t>
            </a:r>
          </a:p>
          <a:p>
            <a:r>
              <a:rPr lang="en-US" sz="1100">
                <a:latin typeface="Lub Dub Medium"/>
              </a:rPr>
              <a:t>With Scientific Sessions OnDemand included when registering ($499 value), members unlock real, lasting value that extends well beyond the event.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FE0537-1C94-4E84-9464-E6AE120360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0266" y="138422"/>
            <a:ext cx="3367666" cy="1312349"/>
          </a:xfrm>
          <a:prstGeom prst="rect">
            <a:avLst/>
          </a:prstGeom>
        </p:spPr>
      </p:pic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75D811C7-3EDC-4633-883F-7DFD86A615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1138" y="6037741"/>
            <a:ext cx="1261425" cy="6836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709232-F659-4D64-A7A8-8B8B712324E0}"/>
              </a:ext>
            </a:extLst>
          </p:cNvPr>
          <p:cNvSpPr txBox="1"/>
          <p:nvPr/>
        </p:nvSpPr>
        <p:spPr>
          <a:xfrm>
            <a:off x="37124" y="6006539"/>
            <a:ext cx="3544352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>
                <a:solidFill>
                  <a:srgbClr val="C00000"/>
                </a:solidFill>
                <a:latin typeface="Lub Dub Heavy"/>
              </a:rPr>
              <a:t>ScientificSessions.org</a:t>
            </a:r>
            <a:endParaRPr lang="en-US" sz="2000">
              <a:latin typeface="Lub Dub Heavy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6E3D61-3090-B498-E530-591BA68EC0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28638" y="18728121"/>
            <a:ext cx="1905000" cy="1905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37241B2-F597-CF5B-6B47-FD7C73A65A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553" y="2741719"/>
            <a:ext cx="791095" cy="4140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F66FF0-155E-62B7-AA1B-4F6B2B4BCA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553" y="3528436"/>
            <a:ext cx="635034" cy="68652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3D0E52E-29F0-7C68-5643-7AC192732B7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0543" y="2787555"/>
            <a:ext cx="740105" cy="67282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DDCBBFC-FCB1-81F9-8F88-F2CAF9E05C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03788" y="5220048"/>
            <a:ext cx="618599" cy="597083"/>
          </a:xfrm>
          <a:prstGeom prst="rect">
            <a:avLst/>
          </a:prstGeom>
          <a:ln>
            <a:noFill/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60D8102-809B-A491-AAC5-EFCCBA84C890}"/>
              </a:ext>
            </a:extLst>
          </p:cNvPr>
          <p:cNvSpPr txBox="1"/>
          <p:nvPr/>
        </p:nvSpPr>
        <p:spPr>
          <a:xfrm>
            <a:off x="4768198" y="333000"/>
            <a:ext cx="7365122" cy="12618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2400" b="1">
                <a:solidFill>
                  <a:schemeClr val="bg1"/>
                </a:solidFill>
                <a:latin typeface="Lub Dub Heavy" panose="020B0903030403020204" pitchFamily="34" charset="0"/>
              </a:rPr>
              <a:t>Four Days. Global Experts. Limitless Discovery.</a:t>
            </a:r>
          </a:p>
          <a:p>
            <a:pPr algn="r"/>
            <a:r>
              <a:rPr lang="en-US" sz="1800">
                <a:solidFill>
                  <a:schemeClr val="bg1"/>
                </a:solidFill>
                <a:latin typeface="Lub Dub Medium"/>
              </a:rPr>
              <a:t>November 6-9, 2026</a:t>
            </a:r>
            <a:endParaRPr lang="en-US" sz="1800" b="1">
              <a:solidFill>
                <a:schemeClr val="bg1"/>
              </a:solidFill>
              <a:latin typeface="Lub Dub Medium"/>
            </a:endParaRPr>
          </a:p>
          <a:p>
            <a:pPr algn="r"/>
            <a:r>
              <a:rPr lang="en-US" sz="1800">
                <a:solidFill>
                  <a:schemeClr val="bg1"/>
                </a:solidFill>
                <a:latin typeface="Lub Dub Medium"/>
              </a:rPr>
              <a:t>Chicago, IL</a:t>
            </a:r>
            <a:endParaRPr lang="en-US" sz="1800" b="0" i="0">
              <a:solidFill>
                <a:schemeClr val="bg1"/>
              </a:solidFill>
              <a:effectLst/>
              <a:latin typeface="Lub Dub Medium"/>
            </a:endParaRPr>
          </a:p>
          <a:p>
            <a:pPr algn="ctr"/>
            <a:endParaRPr lang="en-US" sz="1600" b="0" i="0">
              <a:solidFill>
                <a:schemeClr val="bg1"/>
              </a:solidFill>
              <a:effectLst/>
              <a:latin typeface="Lub Dub Medium"/>
            </a:endParaRPr>
          </a:p>
        </p:txBody>
      </p:sp>
    </p:spTree>
    <p:extLst>
      <p:ext uri="{BB962C8B-B14F-4D97-AF65-F5344CB8AC3E}">
        <p14:creationId xmlns:p14="http://schemas.microsoft.com/office/powerpoint/2010/main" val="1364709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79EF9-8938-EA04-2B38-BFDF6B33E1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48A1359-3D86-7FB9-5683-E7F481F895F4}"/>
              </a:ext>
            </a:extLst>
          </p:cNvPr>
          <p:cNvSpPr/>
          <p:nvPr/>
        </p:nvSpPr>
        <p:spPr>
          <a:xfrm>
            <a:off x="0" y="-30499"/>
            <a:ext cx="12192000" cy="1775957"/>
          </a:xfrm>
          <a:prstGeom prst="rect">
            <a:avLst/>
          </a:prstGeom>
          <a:solidFill>
            <a:srgbClr val="C00000"/>
          </a:solidFill>
          <a:ln>
            <a:solidFill>
              <a:srgbClr val="C8233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160"/>
          </a:p>
        </p:txBody>
      </p:sp>
      <p:sp>
        <p:nvSpPr>
          <p:cNvPr id="21" name="Subtitle 1">
            <a:extLst>
              <a:ext uri="{FF2B5EF4-FFF2-40B4-BE49-F238E27FC236}">
                <a16:creationId xmlns:a16="http://schemas.microsoft.com/office/drawing/2014/main" id="{7A518BCC-BE25-0588-84A6-E4D84F4E0DC6}"/>
              </a:ext>
            </a:extLst>
          </p:cNvPr>
          <p:cNvSpPr txBox="1">
            <a:spLocks/>
          </p:cNvSpPr>
          <p:nvPr/>
        </p:nvSpPr>
        <p:spPr>
          <a:xfrm>
            <a:off x="2611814" y="0"/>
            <a:ext cx="4127434" cy="1012776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800" b="0" i="0">
                <a:solidFill>
                  <a:srgbClr val="636466"/>
                </a:solidFill>
                <a:latin typeface="Lub Dub Medium" panose="020B0603030403020204" pitchFamily="34" charset="77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eaLnBrk="1" hangingPunct="1">
              <a:buNone/>
              <a:defRPr sz="1600">
                <a:latin typeface="+mn-lt"/>
                <a:ea typeface="+mn-ea"/>
                <a:cs typeface="+mn-cs"/>
              </a:defRPr>
            </a:lvl6pPr>
            <a:lvl7pPr marL="2743200" indent="0" algn="ctr" eaLnBrk="1" hangingPunct="1">
              <a:buNone/>
              <a:defRPr sz="1600">
                <a:latin typeface="+mn-lt"/>
                <a:ea typeface="+mn-ea"/>
                <a:cs typeface="+mn-cs"/>
              </a:defRPr>
            </a:lvl7pPr>
            <a:lvl8pPr marL="3200400" indent="0" algn="ctr" eaLnBrk="1" hangingPunct="1">
              <a:buNone/>
              <a:defRPr sz="1600">
                <a:latin typeface="+mn-lt"/>
                <a:ea typeface="+mn-ea"/>
                <a:cs typeface="+mn-cs"/>
              </a:defRPr>
            </a:lvl8pPr>
            <a:lvl9pPr marL="3657600" indent="0" algn="ctr" eaLnBrk="1" hangingPunct="1">
              <a:buNone/>
              <a:defRPr sz="1600">
                <a:latin typeface="+mn-lt"/>
                <a:ea typeface="+mn-ea"/>
                <a:cs typeface="+mn-cs"/>
              </a:defRPr>
            </a:lvl9pPr>
          </a:lstStyle>
          <a:p>
            <a:endParaRPr lang="en-US" sz="3667" kern="0">
              <a:solidFill>
                <a:schemeClr val="bg1"/>
              </a:solidFill>
            </a:endParaRPr>
          </a:p>
        </p:txBody>
      </p:sp>
      <p:sp>
        <p:nvSpPr>
          <p:cNvPr id="23" name="Title 3">
            <a:extLst>
              <a:ext uri="{FF2B5EF4-FFF2-40B4-BE49-F238E27FC236}">
                <a16:creationId xmlns:a16="http://schemas.microsoft.com/office/drawing/2014/main" id="{B3E77493-E200-C632-1666-2C60E07426FC}"/>
              </a:ext>
            </a:extLst>
          </p:cNvPr>
          <p:cNvSpPr txBox="1">
            <a:spLocks/>
          </p:cNvSpPr>
          <p:nvPr/>
        </p:nvSpPr>
        <p:spPr>
          <a:xfrm>
            <a:off x="2901157" y="442206"/>
            <a:ext cx="6530676" cy="761999"/>
          </a:xfrm>
          <a:prstGeom prst="rect">
            <a:avLst/>
          </a:prstGeom>
        </p:spPr>
        <p:txBody>
          <a:bodyPr anchor="b"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7800" b="1" i="0" spc="300">
                <a:solidFill>
                  <a:srgbClr val="C10E21"/>
                </a:solidFill>
                <a:latin typeface="Lub Dub Heavy" panose="020B0603030403020204" pitchFamily="34" charset="77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endParaRPr lang="en-US" sz="5000" kern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8D8713-0EB0-EEF4-42D3-B534F5C0203B}"/>
              </a:ext>
            </a:extLst>
          </p:cNvPr>
          <p:cNvSpPr txBox="1"/>
          <p:nvPr/>
        </p:nvSpPr>
        <p:spPr>
          <a:xfrm>
            <a:off x="1013681" y="1883018"/>
            <a:ext cx="10180104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>
                <a:solidFill>
                  <a:srgbClr val="C00000"/>
                </a:solidFill>
                <a:latin typeface="Lub Dub Heavy"/>
              </a:rPr>
              <a:t>NEW at Scientific Sessions 2026!</a:t>
            </a:r>
            <a:endParaRPr lang="en-US" sz="200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41F72F8-73E9-AA0B-294C-673C703D5EFD}"/>
              </a:ext>
            </a:extLst>
          </p:cNvPr>
          <p:cNvSpPr txBox="1"/>
          <p:nvPr/>
        </p:nvSpPr>
        <p:spPr>
          <a:xfrm>
            <a:off x="573210" y="2399093"/>
            <a:ext cx="4844188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3200" b="1">
                <a:solidFill>
                  <a:srgbClr val="C00000"/>
                </a:solidFill>
                <a:latin typeface="Lub Dub Heavy"/>
              </a:rPr>
              <a:t>21</a:t>
            </a:r>
            <a:r>
              <a:rPr lang="en-US" sz="2800" b="1" dirty="0">
                <a:latin typeface="Lub Dub Medium"/>
              </a:rPr>
              <a:t> </a:t>
            </a:r>
            <a:r>
              <a:rPr lang="en-US" sz="1600" b="1">
                <a:latin typeface="Lub Dub Medium"/>
              </a:rPr>
              <a:t>education communities </a:t>
            </a:r>
            <a:r>
              <a:rPr lang="en-US" sz="1600">
                <a:latin typeface="Lub Dub Medium"/>
              </a:rPr>
              <a:t>providing cohesive content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1E28A6C-1BD9-42E1-9490-765861D3FB5F}"/>
              </a:ext>
            </a:extLst>
          </p:cNvPr>
          <p:cNvSpPr txBox="1"/>
          <p:nvPr/>
        </p:nvSpPr>
        <p:spPr>
          <a:xfrm>
            <a:off x="6268840" y="2671628"/>
            <a:ext cx="5410542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ctr">
            <a:spAutoFit/>
          </a:bodyPr>
          <a:lstStyle/>
          <a:p>
            <a:r>
              <a:rPr lang="en-US" sz="1600" b="1">
                <a:latin typeface="Lub Dub Medium"/>
                <a:ea typeface="Calibri"/>
              </a:rPr>
              <a:t>More professional development</a:t>
            </a:r>
            <a:r>
              <a:rPr lang="en-US" sz="1600">
                <a:latin typeface="Lub Dub Medium"/>
                <a:ea typeface="Calibri"/>
              </a:rPr>
              <a:t> opportunities for all career stages, women and underrepresented communities</a:t>
            </a:r>
            <a:endParaRPr lang="en-US" sz="1600">
              <a:ea typeface="Calibri"/>
              <a:cs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FCD8ABC-3985-EDF3-C3EB-4594D661B223}"/>
              </a:ext>
            </a:extLst>
          </p:cNvPr>
          <p:cNvSpPr txBox="1"/>
          <p:nvPr/>
        </p:nvSpPr>
        <p:spPr>
          <a:xfrm>
            <a:off x="565851" y="5392504"/>
            <a:ext cx="4502857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>
                <a:latin typeface="Lub Dub Medium"/>
              </a:rPr>
              <a:t>More expertise </a:t>
            </a:r>
            <a:r>
              <a:rPr lang="en-US" sz="1600">
                <a:latin typeface="Lub Dub Medium"/>
              </a:rPr>
              <a:t>from clinicians, American Heart Association award winners, Pls, editors and leaders in the field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A7B5068-21BC-6591-133E-D59FD934D9A0}"/>
              </a:ext>
            </a:extLst>
          </p:cNvPr>
          <p:cNvSpPr txBox="1"/>
          <p:nvPr/>
        </p:nvSpPr>
        <p:spPr>
          <a:xfrm>
            <a:off x="4738557" y="343745"/>
            <a:ext cx="7365122" cy="12618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2400" b="1">
                <a:solidFill>
                  <a:schemeClr val="bg1"/>
                </a:solidFill>
                <a:latin typeface="Lub Dub Heavy" panose="020B0903030403020204" pitchFamily="34" charset="0"/>
              </a:rPr>
              <a:t>Four Days. Global Experts. Limitless Discovery.</a:t>
            </a:r>
          </a:p>
          <a:p>
            <a:pPr algn="r"/>
            <a:r>
              <a:rPr lang="en-US" sz="1800">
                <a:solidFill>
                  <a:schemeClr val="bg1"/>
                </a:solidFill>
                <a:latin typeface="Lub Dub Medium"/>
              </a:rPr>
              <a:t>November 6-9, 2026</a:t>
            </a:r>
            <a:endParaRPr lang="en-US" sz="1800" b="1">
              <a:solidFill>
                <a:schemeClr val="bg1"/>
              </a:solidFill>
              <a:latin typeface="Lub Dub Medium"/>
            </a:endParaRPr>
          </a:p>
          <a:p>
            <a:pPr algn="r"/>
            <a:r>
              <a:rPr lang="en-US" sz="1800">
                <a:solidFill>
                  <a:schemeClr val="bg1"/>
                </a:solidFill>
                <a:latin typeface="Lub Dub Medium"/>
              </a:rPr>
              <a:t>Chicago, IL</a:t>
            </a:r>
            <a:endParaRPr lang="en-US" sz="1800" b="0" i="0">
              <a:solidFill>
                <a:schemeClr val="bg1"/>
              </a:solidFill>
              <a:effectLst/>
              <a:latin typeface="Lub Dub Medium"/>
            </a:endParaRPr>
          </a:p>
          <a:p>
            <a:pPr algn="ctr"/>
            <a:endParaRPr lang="en-US" sz="1600" b="0" i="0">
              <a:solidFill>
                <a:schemeClr val="bg1"/>
              </a:solidFill>
              <a:effectLst/>
              <a:latin typeface="Lub Dub Medium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C95908-2EDA-DE32-5EF6-21722063ED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00266" y="138422"/>
            <a:ext cx="3367666" cy="1312349"/>
          </a:xfrm>
          <a:prstGeom prst="rect">
            <a:avLst/>
          </a:prstGeom>
        </p:spPr>
      </p:pic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8F621D5A-C738-CB26-F731-F35A3E9EC9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050" y="5950645"/>
            <a:ext cx="1261425" cy="6836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F450AC-3244-9474-BDE4-657525E0DA02}"/>
              </a:ext>
            </a:extLst>
          </p:cNvPr>
          <p:cNvSpPr txBox="1"/>
          <p:nvPr/>
        </p:nvSpPr>
        <p:spPr>
          <a:xfrm>
            <a:off x="5072" y="6296825"/>
            <a:ext cx="3544352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000">
                <a:solidFill>
                  <a:srgbClr val="C00000"/>
                </a:solidFill>
                <a:latin typeface="Lub Dub Heavy"/>
              </a:rPr>
              <a:t>ScientificSessions.org</a:t>
            </a:r>
            <a:endParaRPr lang="en-US" sz="2000">
              <a:latin typeface="Lub Dub Heavy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7A0328-60F4-0B91-EC80-78C346DC20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8638" y="18728121"/>
            <a:ext cx="1905000" cy="1905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B9445C-2C70-5032-72F4-DD20D5F218A1}"/>
              </a:ext>
            </a:extLst>
          </p:cNvPr>
          <p:cNvSpPr txBox="1"/>
          <p:nvPr/>
        </p:nvSpPr>
        <p:spPr>
          <a:xfrm>
            <a:off x="565851" y="3362158"/>
            <a:ext cx="4166301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>
                <a:latin typeface="Lub Dub Medium"/>
                <a:ea typeface="Calibri"/>
              </a:rPr>
              <a:t>More</a:t>
            </a:r>
            <a:r>
              <a:rPr lang="en-US" sz="3200" b="1">
                <a:solidFill>
                  <a:srgbClr val="C00000"/>
                </a:solidFill>
                <a:latin typeface="Lub Dub Heavy"/>
                <a:ea typeface="Calibri"/>
              </a:rPr>
              <a:t> </a:t>
            </a:r>
            <a:r>
              <a:rPr lang="en-US" sz="1600">
                <a:latin typeface="Lub Dub Medium"/>
              </a:rPr>
              <a:t>educational content offering deeper insights and broader learning opportunities</a:t>
            </a:r>
            <a:endParaRPr lang="en-US" sz="1600">
              <a:latin typeface="Lub Dub Medium" panose="020B06030304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882916-FB10-BFB4-4933-B0F4BCA785AF}"/>
              </a:ext>
            </a:extLst>
          </p:cNvPr>
          <p:cNvSpPr txBox="1"/>
          <p:nvPr/>
        </p:nvSpPr>
        <p:spPr>
          <a:xfrm>
            <a:off x="6268840" y="4520003"/>
            <a:ext cx="5464119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>
                <a:latin typeface="Lub Dub Medium"/>
                <a:ea typeface="Calibri"/>
              </a:rPr>
              <a:t>Increased</a:t>
            </a:r>
            <a:r>
              <a:rPr lang="en-US" sz="3600" b="1">
                <a:solidFill>
                  <a:srgbClr val="C00000"/>
                </a:solidFill>
                <a:latin typeface="Lub Dub Heavy"/>
              </a:rPr>
              <a:t> </a:t>
            </a:r>
            <a:r>
              <a:rPr lang="en-US" sz="1600">
                <a:latin typeface="Lub Dub Medium"/>
                <a:ea typeface="Calibri"/>
              </a:rPr>
              <a:t>Moderated Digital Poster presentations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6E877F-BE2E-B9CC-E1C2-C9906E9E3EDF}"/>
              </a:ext>
            </a:extLst>
          </p:cNvPr>
          <p:cNvSpPr txBox="1"/>
          <p:nvPr/>
        </p:nvSpPr>
        <p:spPr>
          <a:xfrm>
            <a:off x="573210" y="4623552"/>
            <a:ext cx="4480647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Lub Dub Medium"/>
                <a:ea typeface="Calibri"/>
              </a:rPr>
              <a:t>New collaboration with </a:t>
            </a:r>
            <a:r>
              <a:rPr lang="en-US" sz="1600" b="1">
                <a:latin typeface="Lub Dub Medium"/>
                <a:ea typeface="Calibri"/>
              </a:rPr>
              <a:t>Hypertrophic Cardiomyopathy Medical Society (HCMS)</a:t>
            </a:r>
            <a:endParaRPr lang="en-US" sz="1600">
              <a:latin typeface="Lub Dub Medium"/>
              <a:ea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6167D5-B03C-DE79-B090-A8309BA06BC3}"/>
              </a:ext>
            </a:extLst>
          </p:cNvPr>
          <p:cNvSpPr txBox="1"/>
          <p:nvPr/>
        </p:nvSpPr>
        <p:spPr>
          <a:xfrm>
            <a:off x="6268840" y="5208327"/>
            <a:ext cx="5115408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 b="1">
                <a:latin typeface="Lub Dub Medium"/>
                <a:ea typeface="Calibri"/>
              </a:rPr>
              <a:t>New Innovation Forum</a:t>
            </a:r>
          </a:p>
          <a:p>
            <a:r>
              <a:rPr lang="en-US" sz="1600">
                <a:latin typeface="Lub Dub Medium"/>
                <a:ea typeface="Calibri"/>
              </a:rPr>
              <a:t>High-energy experience designed to help clinicians, scientists, and innovators turn ideas into impact.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D0C768-BE12-2C5C-F9A0-9BAB38DF7854}"/>
              </a:ext>
            </a:extLst>
          </p:cNvPr>
          <p:cNvSpPr txBox="1"/>
          <p:nvPr/>
        </p:nvSpPr>
        <p:spPr>
          <a:xfrm>
            <a:off x="6259892" y="3462608"/>
            <a:ext cx="5688583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600">
                <a:latin typeface="Lub Dub Medium"/>
              </a:rPr>
              <a:t>Innovation additions like AI/tech, an </a:t>
            </a:r>
            <a:r>
              <a:rPr lang="en-US" sz="1600" b="1">
                <a:latin typeface="Lub Dub Medium"/>
              </a:rPr>
              <a:t>expanded Simulation Zone</a:t>
            </a:r>
            <a:r>
              <a:rPr lang="en-US" sz="1600">
                <a:latin typeface="Lub Dub Medium"/>
              </a:rPr>
              <a:t> with hands-on experiences, and a new offering of dynamic, fast-paced talks designed to inspire and drive innovative discussion</a:t>
            </a:r>
          </a:p>
        </p:txBody>
      </p:sp>
    </p:spTree>
    <p:extLst>
      <p:ext uri="{BB962C8B-B14F-4D97-AF65-F5344CB8AC3E}">
        <p14:creationId xmlns:p14="http://schemas.microsoft.com/office/powerpoint/2010/main" val="984483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f19eaed-a1c0-4f9e-95fd-cecd2666e177">
      <Terms xmlns="http://schemas.microsoft.com/office/infopath/2007/PartnerControls"/>
    </lcf76f155ced4ddcb4097134ff3c332f>
    <TaxCatchAll xmlns="9c53b943-690c-4a82-9bc4-371637f8cdb2" xsi:nil="true"/>
  </documentManagement>
</p:properties>
</file>

<file path=customXml/item2.xml><?xml version="1.0" encoding="utf-8"?>
<?mso-contentType ?>
<SharedContentType xmlns="Microsoft.SharePoint.Taxonomy.ContentTypeSync" SourceId="f4f22ede-e726-4d3d-b195-8dfd25ae0d91" ContentTypeId="0x01" PreviousValue="false"/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ACF6EA1AA3814592B979FCD99D439E" ma:contentTypeVersion="21" ma:contentTypeDescription="Create a new document." ma:contentTypeScope="" ma:versionID="29929510675aa458a0dc1f2bd3053b36">
  <xsd:schema xmlns:xsd="http://www.w3.org/2001/XMLSchema" xmlns:xs="http://www.w3.org/2001/XMLSchema" xmlns:p="http://schemas.microsoft.com/office/2006/metadata/properties" xmlns:ns2="0f19eaed-a1c0-4f9e-95fd-cecd2666e177" xmlns:ns3="9c53b943-690c-4a82-9bc4-371637f8cdb2" targetNamespace="http://schemas.microsoft.com/office/2006/metadata/properties" ma:root="true" ma:fieldsID="090bd426b8c2057550e485278fa6adb5" ns2:_="" ns3:_="">
    <xsd:import namespace="0f19eaed-a1c0-4f9e-95fd-cecd2666e177"/>
    <xsd:import namespace="9c53b943-690c-4a82-9bc4-371637f8cd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19eaed-a1c0-4f9e-95fd-cecd2666e17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4f22ede-e726-4d3d-b195-8dfd25ae0d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3b943-690c-4a82-9bc4-371637f8cdb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137279a-eefe-4937-b404-ff77d498a6a2}" ma:internalName="TaxCatchAll" ma:showField="CatchAllData" ma:web="9c53b943-690c-4a82-9bc4-371637f8cd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3B67A6E-AE20-47AA-9016-BF90C5FC0DA3}">
  <ds:schemaRefs>
    <ds:schemaRef ds:uri="0f19eaed-a1c0-4f9e-95fd-cecd2666e177"/>
    <ds:schemaRef ds:uri="9c53b943-690c-4a82-9bc4-371637f8cdb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F3545CD-7742-408D-BD56-C4D001EF93DE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72D79EEF-8353-4676-97D7-03B45ADF12D4}">
  <ds:schemaRefs>
    <ds:schemaRef ds:uri="0f19eaed-a1c0-4f9e-95fd-cecd2666e177"/>
    <ds:schemaRef ds:uri="9c53b943-690c-4a82-9bc4-371637f8cdb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4.xml><?xml version="1.0" encoding="utf-8"?>
<ds:datastoreItem xmlns:ds="http://schemas.openxmlformats.org/officeDocument/2006/customXml" ds:itemID="{F650CB65-1C57-487F-AB28-0FC507661D9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 Fernandez (NAT Science Operations Consultant)</dc:creator>
  <cp:revision>5</cp:revision>
  <dcterms:created xsi:type="dcterms:W3CDTF">2021-06-04T15:42:18Z</dcterms:created>
  <dcterms:modified xsi:type="dcterms:W3CDTF">2026-07-03T04:21:01Z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0x010100B5ACF6EA1AA3814592B979FCD99D439E</vt:lpwstr>
  </property>
  <property fmtid="{D5CDD505-2E9C-101B-9397-08002B2CF9AE}" pid="3" name="MediaServiceImageTags">
    <vt:lpwstr/>
  </property>
</Properties>
</file>