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B11D4A-D212-EF02-8892-FC8E68904535}" name="Laura Felker" initials="LF" userId="S::laura.felker@heart.org::238af1f9-9914-4ca2-9d46-1914b5573d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F67B9-D7D8-38DB-ECA0-A54A915A5C94}" v="45" dt="2026-04-16T16:15:48.897"/>
    <p1510:client id="{C05551F1-7BA1-4957-9EAD-64561522CB80}" v="586" dt="2026-04-16T16:28:17.831"/>
    <p1510:client id="{DAED7C33-6125-AE8B-8CF4-1B49CFDA3503}" v="41" dt="2026-04-16T16:33:44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Johannsen" userId="6c473db7-0686-4760-ac1a-dfb4cd72799d" providerId="ADAL" clId="{E63D3011-22EF-4878-A6A9-89BBB12985F1}"/>
    <pc:docChg chg="custSel modSld">
      <pc:chgData name="Caitlin Johannsen" userId="6c473db7-0686-4760-ac1a-dfb4cd72799d" providerId="ADAL" clId="{E63D3011-22EF-4878-A6A9-89BBB12985F1}" dt="2026-04-16T16:28:17.831" v="586" actId="1076"/>
      <pc:docMkLst>
        <pc:docMk/>
      </pc:docMkLst>
      <pc:sldChg chg="modSp mod">
        <pc:chgData name="Caitlin Johannsen" userId="6c473db7-0686-4760-ac1a-dfb4cd72799d" providerId="ADAL" clId="{E63D3011-22EF-4878-A6A9-89BBB12985F1}" dt="2026-04-16T16:27:09.396" v="576" actId="20577"/>
        <pc:sldMkLst>
          <pc:docMk/>
          <pc:sldMk cId="1364709568" sldId="258"/>
        </pc:sldMkLst>
        <pc:spChg chg="mod">
          <ac:chgData name="Caitlin Johannsen" userId="6c473db7-0686-4760-ac1a-dfb4cd72799d" providerId="ADAL" clId="{E63D3011-22EF-4878-A6A9-89BBB12985F1}" dt="2026-04-16T16:25:01.242" v="305" actId="1076"/>
          <ac:spMkLst>
            <pc:docMk/>
            <pc:sldMk cId="1364709568" sldId="258"/>
            <ac:spMk id="2" creationId="{24709232-F659-4D64-A7A8-8B8B712324E0}"/>
          </ac:spMkLst>
        </pc:spChg>
        <pc:spChg chg="mod">
          <ac:chgData name="Caitlin Johannsen" userId="6c473db7-0686-4760-ac1a-dfb4cd72799d" providerId="ADAL" clId="{E63D3011-22EF-4878-A6A9-89BBB12985F1}" dt="2026-04-16T16:24:57.618" v="304" actId="1076"/>
          <ac:spMkLst>
            <pc:docMk/>
            <pc:sldMk cId="1364709568" sldId="258"/>
            <ac:spMk id="7" creationId="{E86A679B-0E92-4613-976D-E18FEEB5BCB7}"/>
          </ac:spMkLst>
        </pc:spChg>
        <pc:spChg chg="mod">
          <ac:chgData name="Caitlin Johannsen" userId="6c473db7-0686-4760-ac1a-dfb4cd72799d" providerId="ADAL" clId="{E63D3011-22EF-4878-A6A9-89BBB12985F1}" dt="2026-04-16T16:24:33.144" v="300" actId="1076"/>
          <ac:spMkLst>
            <pc:docMk/>
            <pc:sldMk cId="1364709568" sldId="258"/>
            <ac:spMk id="9" creationId="{B4C366BE-488E-985B-0A19-BF99DF88C6FA}"/>
          </ac:spMkLst>
        </pc:spChg>
        <pc:spChg chg="mod">
          <ac:chgData name="Caitlin Johannsen" userId="6c473db7-0686-4760-ac1a-dfb4cd72799d" providerId="ADAL" clId="{E63D3011-22EF-4878-A6A9-89BBB12985F1}" dt="2026-04-16T16:24:28.061" v="297" actId="1076"/>
          <ac:spMkLst>
            <pc:docMk/>
            <pc:sldMk cId="1364709568" sldId="258"/>
            <ac:spMk id="17" creationId="{7D1A5E42-8274-425B-9CC5-A82C2791D886}"/>
          </ac:spMkLst>
        </pc:spChg>
        <pc:spChg chg="mod">
          <ac:chgData name="Caitlin Johannsen" userId="6c473db7-0686-4760-ac1a-dfb4cd72799d" providerId="ADAL" clId="{E63D3011-22EF-4878-A6A9-89BBB12985F1}" dt="2026-04-16T16:19:40.794" v="138" actId="113"/>
          <ac:spMkLst>
            <pc:docMk/>
            <pc:sldMk cId="1364709568" sldId="258"/>
            <ac:spMk id="24" creationId="{39DCE97D-8CD5-41C7-A517-D11D42E3FF75}"/>
          </ac:spMkLst>
        </pc:spChg>
        <pc:spChg chg="mod">
          <ac:chgData name="Caitlin Johannsen" userId="6c473db7-0686-4760-ac1a-dfb4cd72799d" providerId="ADAL" clId="{E63D3011-22EF-4878-A6A9-89BBB12985F1}" dt="2026-04-16T16:24:23.751" v="295" actId="14100"/>
          <ac:spMkLst>
            <pc:docMk/>
            <pc:sldMk cId="1364709568" sldId="258"/>
            <ac:spMk id="27" creationId="{7E585149-401D-4F7F-80ED-8E741576F124}"/>
          </ac:spMkLst>
        </pc:spChg>
        <pc:spChg chg="mod">
          <ac:chgData name="Caitlin Johannsen" userId="6c473db7-0686-4760-ac1a-dfb4cd72799d" providerId="ADAL" clId="{E63D3011-22EF-4878-A6A9-89BBB12985F1}" dt="2026-04-16T16:27:09.396" v="576" actId="20577"/>
          <ac:spMkLst>
            <pc:docMk/>
            <pc:sldMk cId="1364709568" sldId="258"/>
            <ac:spMk id="30" creationId="{7B4F9C62-B735-4364-9851-CD45EB4224A9}"/>
          </ac:spMkLst>
        </pc:spChg>
        <pc:spChg chg="mod">
          <ac:chgData name="Caitlin Johannsen" userId="6c473db7-0686-4760-ac1a-dfb4cd72799d" providerId="ADAL" clId="{E63D3011-22EF-4878-A6A9-89BBB12985F1}" dt="2026-04-16T16:24:42.056" v="302" actId="1076"/>
          <ac:spMkLst>
            <pc:docMk/>
            <pc:sldMk cId="1364709568" sldId="258"/>
            <ac:spMk id="33" creationId="{6F5B22B4-E6E7-4806-9685-B764F485C208}"/>
          </ac:spMkLst>
        </pc:spChg>
        <pc:picChg chg="mod">
          <ac:chgData name="Caitlin Johannsen" userId="6c473db7-0686-4760-ac1a-dfb4cd72799d" providerId="ADAL" clId="{E63D3011-22EF-4878-A6A9-89BBB12985F1}" dt="2026-04-16T16:24:29.478" v="298" actId="1076"/>
          <ac:picMkLst>
            <pc:docMk/>
            <pc:sldMk cId="1364709568" sldId="258"/>
            <ac:picMk id="11" creationId="{7E065A07-362C-8B3F-551D-3991CC2F155F}"/>
          </ac:picMkLst>
        </pc:picChg>
        <pc:picChg chg="mod">
          <ac:chgData name="Caitlin Johannsen" userId="6c473db7-0686-4760-ac1a-dfb4cd72799d" providerId="ADAL" clId="{E63D3011-22EF-4878-A6A9-89BBB12985F1}" dt="2026-04-16T16:24:26.006" v="296" actId="1076"/>
          <ac:picMkLst>
            <pc:docMk/>
            <pc:sldMk cId="1364709568" sldId="258"/>
            <ac:picMk id="26" creationId="{33FE26F9-771E-4C05-BFF7-4FC05F54501E}"/>
          </ac:picMkLst>
        </pc:picChg>
        <pc:picChg chg="mod">
          <ac:chgData name="Caitlin Johannsen" userId="6c473db7-0686-4760-ac1a-dfb4cd72799d" providerId="ADAL" clId="{E63D3011-22EF-4878-A6A9-89BBB12985F1}" dt="2026-04-16T16:24:43.575" v="303" actId="1076"/>
          <ac:picMkLst>
            <pc:docMk/>
            <pc:sldMk cId="1364709568" sldId="258"/>
            <ac:picMk id="32" creationId="{8C13FB62-E642-4A27-9A19-A0EE7AA2E923}"/>
          </ac:picMkLst>
        </pc:picChg>
        <pc:picChg chg="mod">
          <ac:chgData name="Caitlin Johannsen" userId="6c473db7-0686-4760-ac1a-dfb4cd72799d" providerId="ADAL" clId="{E63D3011-22EF-4878-A6A9-89BBB12985F1}" dt="2026-04-16T16:24:19.034" v="293" actId="1076"/>
          <ac:picMkLst>
            <pc:docMk/>
            <pc:sldMk cId="1364709568" sldId="258"/>
            <ac:picMk id="36" creationId="{51630548-55A6-4C2D-A7D9-D0505F49A4CF}"/>
          </ac:picMkLst>
        </pc:picChg>
      </pc:sldChg>
      <pc:sldChg chg="modSp mod">
        <pc:chgData name="Caitlin Johannsen" userId="6c473db7-0686-4760-ac1a-dfb4cd72799d" providerId="ADAL" clId="{E63D3011-22EF-4878-A6A9-89BBB12985F1}" dt="2026-04-16T16:28:17.831" v="586" actId="1076"/>
        <pc:sldMkLst>
          <pc:docMk/>
          <pc:sldMk cId="984483634" sldId="259"/>
        </pc:sldMkLst>
        <pc:spChg chg="mod">
          <ac:chgData name="Caitlin Johannsen" userId="6c473db7-0686-4760-ac1a-dfb4cd72799d" providerId="ADAL" clId="{E63D3011-22EF-4878-A6A9-89BBB12985F1}" dt="2026-04-16T16:27:53.685" v="580" actId="404"/>
          <ac:spMkLst>
            <pc:docMk/>
            <pc:sldMk cId="984483634" sldId="259"/>
            <ac:spMk id="4" creationId="{54B9445C-2C70-5032-72F4-DD20D5F218A1}"/>
          </ac:spMkLst>
        </pc:spChg>
        <pc:spChg chg="mod">
          <ac:chgData name="Caitlin Johannsen" userId="6c473db7-0686-4760-ac1a-dfb4cd72799d" providerId="ADAL" clId="{E63D3011-22EF-4878-A6A9-89BBB12985F1}" dt="2026-04-16T16:28:17.831" v="586" actId="1076"/>
          <ac:spMkLst>
            <pc:docMk/>
            <pc:sldMk cId="984483634" sldId="259"/>
            <ac:spMk id="7" creationId="{66D0C768-BE12-2C5C-F9A0-9BAB38DF7854}"/>
          </ac:spMkLst>
        </pc:spChg>
        <pc:spChg chg="mod">
          <ac:chgData name="Caitlin Johannsen" userId="6c473db7-0686-4760-ac1a-dfb4cd72799d" providerId="ADAL" clId="{E63D3011-22EF-4878-A6A9-89BBB12985F1}" dt="2026-04-16T16:28:16.152" v="585" actId="1076"/>
          <ac:spMkLst>
            <pc:docMk/>
            <pc:sldMk cId="984483634" sldId="259"/>
            <ac:spMk id="8" creationId="{50882916-FB10-BFB4-4933-B0F4BCA785AF}"/>
          </ac:spMkLst>
        </pc:spChg>
        <pc:spChg chg="mod">
          <ac:chgData name="Caitlin Johannsen" userId="6c473db7-0686-4760-ac1a-dfb4cd72799d" providerId="ADAL" clId="{E63D3011-22EF-4878-A6A9-89BBB12985F1}" dt="2026-04-16T16:28:06.518" v="582" actId="1076"/>
          <ac:spMkLst>
            <pc:docMk/>
            <pc:sldMk cId="984483634" sldId="259"/>
            <ac:spMk id="11" creationId="{396E877F-BE2E-B9CC-E1C2-C9906E9E3EDF}"/>
          </ac:spMkLst>
        </pc:spChg>
        <pc:spChg chg="mod">
          <ac:chgData name="Caitlin Johannsen" userId="6c473db7-0686-4760-ac1a-dfb4cd72799d" providerId="ADAL" clId="{E63D3011-22EF-4878-A6A9-89BBB12985F1}" dt="2026-04-16T16:28:13.663" v="584" actId="1076"/>
          <ac:spMkLst>
            <pc:docMk/>
            <pc:sldMk cId="984483634" sldId="259"/>
            <ac:spMk id="12" creationId="{B36167D5-B03C-DE79-B090-A8309BA06BC3}"/>
          </ac:spMkLst>
        </pc:spChg>
        <pc:spChg chg="mod">
          <ac:chgData name="Caitlin Johannsen" userId="6c473db7-0686-4760-ac1a-dfb4cd72799d" providerId="ADAL" clId="{E63D3011-22EF-4878-A6A9-89BBB12985F1}" dt="2026-04-16T16:28:01.447" v="581" actId="255"/>
          <ac:spMkLst>
            <pc:docMk/>
            <pc:sldMk cId="984483634" sldId="259"/>
            <ac:spMk id="17" creationId="{B41F72F8-73E9-AA0B-294C-673C703D5EFD}"/>
          </ac:spMkLst>
        </pc:spChg>
        <pc:spChg chg="mod">
          <ac:chgData name="Caitlin Johannsen" userId="6c473db7-0686-4760-ac1a-dfb4cd72799d" providerId="ADAL" clId="{E63D3011-22EF-4878-A6A9-89BBB12985F1}" dt="2026-04-16T16:20:18.455" v="148" actId="404"/>
          <ac:spMkLst>
            <pc:docMk/>
            <pc:sldMk cId="984483634" sldId="259"/>
            <ac:spMk id="30" creationId="{01E28A6C-1BD9-42E1-9490-765861D3FB5F}"/>
          </ac:spMkLst>
        </pc:spChg>
        <pc:spChg chg="mod">
          <ac:chgData name="Caitlin Johannsen" userId="6c473db7-0686-4760-ac1a-dfb4cd72799d" providerId="ADAL" clId="{E63D3011-22EF-4878-A6A9-89BBB12985F1}" dt="2026-04-16T16:28:09.863" v="583" actId="1076"/>
          <ac:spMkLst>
            <pc:docMk/>
            <pc:sldMk cId="984483634" sldId="259"/>
            <ac:spMk id="33" creationId="{6FCD8ABC-3985-EDF3-C3EB-4594D661B223}"/>
          </ac:spMkLst>
        </pc:spChg>
      </pc:sldChg>
    </pc:docChg>
  </pc:docChgLst>
  <pc:docChgLst>
    <pc:chgData name="Caitlin Johannsen" userId="S::caitlin.johannsen@heart.org::6c473db7-0686-4760-ac1a-dfb4cd72799d" providerId="AD" clId="Web-{914F67B9-D7D8-38DB-ECA0-A54A915A5C94}"/>
    <pc:docChg chg="modSld">
      <pc:chgData name="Caitlin Johannsen" userId="S::caitlin.johannsen@heart.org::6c473db7-0686-4760-ac1a-dfb4cd72799d" providerId="AD" clId="Web-{914F67B9-D7D8-38DB-ECA0-A54A915A5C94}" dt="2026-04-16T16:15:48.897" v="22" actId="20577"/>
      <pc:docMkLst>
        <pc:docMk/>
      </pc:docMkLst>
      <pc:sldChg chg="modSp">
        <pc:chgData name="Caitlin Johannsen" userId="S::caitlin.johannsen@heart.org::6c473db7-0686-4760-ac1a-dfb4cd72799d" providerId="AD" clId="Web-{914F67B9-D7D8-38DB-ECA0-A54A915A5C94}" dt="2026-04-16T16:15:39.913" v="20" actId="20577"/>
        <pc:sldMkLst>
          <pc:docMk/>
          <pc:sldMk cId="1364709568" sldId="258"/>
        </pc:sldMkLst>
        <pc:spChg chg="mod">
          <ac:chgData name="Caitlin Johannsen" userId="S::caitlin.johannsen@heart.org::6c473db7-0686-4760-ac1a-dfb4cd72799d" providerId="AD" clId="Web-{914F67B9-D7D8-38DB-ECA0-A54A915A5C94}" dt="2026-04-16T16:15:39.913" v="20" actId="20577"/>
          <ac:spMkLst>
            <pc:docMk/>
            <pc:sldMk cId="1364709568" sldId="258"/>
            <ac:spMk id="24" creationId="{39DCE97D-8CD5-41C7-A517-D11D42E3FF75}"/>
          </ac:spMkLst>
        </pc:spChg>
      </pc:sldChg>
      <pc:sldChg chg="delSp modSp">
        <pc:chgData name="Caitlin Johannsen" userId="S::caitlin.johannsen@heart.org::6c473db7-0686-4760-ac1a-dfb4cd72799d" providerId="AD" clId="Web-{914F67B9-D7D8-38DB-ECA0-A54A915A5C94}" dt="2026-04-16T16:15:48.897" v="22" actId="20577"/>
        <pc:sldMkLst>
          <pc:docMk/>
          <pc:sldMk cId="984483634" sldId="259"/>
        </pc:sldMkLst>
        <pc:spChg chg="mod">
          <ac:chgData name="Caitlin Johannsen" userId="S::caitlin.johannsen@heart.org::6c473db7-0686-4760-ac1a-dfb4cd72799d" providerId="AD" clId="Web-{914F67B9-D7D8-38DB-ECA0-A54A915A5C94}" dt="2026-04-16T16:04:35.435" v="4" actId="20577"/>
          <ac:spMkLst>
            <pc:docMk/>
            <pc:sldMk cId="984483634" sldId="259"/>
            <ac:spMk id="8" creationId="{50882916-FB10-BFB4-4933-B0F4BCA785AF}"/>
          </ac:spMkLst>
        </pc:spChg>
        <pc:spChg chg="mod">
          <ac:chgData name="Caitlin Johannsen" userId="S::caitlin.johannsen@heart.org::6c473db7-0686-4760-ac1a-dfb4cd72799d" providerId="AD" clId="Web-{914F67B9-D7D8-38DB-ECA0-A54A915A5C94}" dt="2026-04-16T16:05:01.045" v="6" actId="20577"/>
          <ac:spMkLst>
            <pc:docMk/>
            <pc:sldMk cId="984483634" sldId="259"/>
            <ac:spMk id="11" creationId="{396E877F-BE2E-B9CC-E1C2-C9906E9E3EDF}"/>
          </ac:spMkLst>
        </pc:spChg>
        <pc:spChg chg="mod">
          <ac:chgData name="Caitlin Johannsen" userId="S::caitlin.johannsen@heart.org::6c473db7-0686-4760-ac1a-dfb4cd72799d" providerId="AD" clId="Web-{914F67B9-D7D8-38DB-ECA0-A54A915A5C94}" dt="2026-04-16T16:15:48.897" v="22" actId="20577"/>
          <ac:spMkLst>
            <pc:docMk/>
            <pc:sldMk cId="984483634" sldId="259"/>
            <ac:spMk id="12" creationId="{B36167D5-B03C-DE79-B090-A8309BA06BC3}"/>
          </ac:spMkLst>
        </pc:spChg>
        <pc:spChg chg="del">
          <ac:chgData name="Caitlin Johannsen" userId="S::caitlin.johannsen@heart.org::6c473db7-0686-4760-ac1a-dfb4cd72799d" providerId="AD" clId="Web-{914F67B9-D7D8-38DB-ECA0-A54A915A5C94}" dt="2026-04-16T16:04:54.154" v="5"/>
          <ac:spMkLst>
            <pc:docMk/>
            <pc:sldMk cId="984483634" sldId="259"/>
            <ac:spMk id="15" creationId="{9AB72A5B-A6A5-DEC4-1E4B-F48F277648D5}"/>
          </ac:spMkLst>
        </pc:spChg>
      </pc:sldChg>
    </pc:docChg>
  </pc:docChgLst>
  <pc:docChgLst>
    <pc:chgData name="Caitlin Johannsen" userId="S::caitlin.johannsen@heart.org::6c473db7-0686-4760-ac1a-dfb4cd72799d" providerId="AD" clId="Web-{DAED7C33-6125-AE8B-8CF4-1B49CFDA3503}"/>
    <pc:docChg chg="modSld">
      <pc:chgData name="Caitlin Johannsen" userId="S::caitlin.johannsen@heart.org::6c473db7-0686-4760-ac1a-dfb4cd72799d" providerId="AD" clId="Web-{DAED7C33-6125-AE8B-8CF4-1B49CFDA3503}" dt="2026-04-16T16:33:40.382" v="27" actId="20577"/>
      <pc:docMkLst>
        <pc:docMk/>
      </pc:docMkLst>
      <pc:sldChg chg="modSp">
        <pc:chgData name="Caitlin Johannsen" userId="S::caitlin.johannsen@heart.org::6c473db7-0686-4760-ac1a-dfb4cd72799d" providerId="AD" clId="Web-{DAED7C33-6125-AE8B-8CF4-1B49CFDA3503}" dt="2026-04-16T16:33:40.382" v="27" actId="20577"/>
        <pc:sldMkLst>
          <pc:docMk/>
          <pc:sldMk cId="1364709568" sldId="258"/>
        </pc:sldMkLst>
        <pc:spChg chg="mod">
          <ac:chgData name="Caitlin Johannsen" userId="S::caitlin.johannsen@heart.org::6c473db7-0686-4760-ac1a-dfb4cd72799d" providerId="AD" clId="Web-{DAED7C33-6125-AE8B-8CF4-1B49CFDA3503}" dt="2026-04-16T16:33:29.085" v="20" actId="1076"/>
          <ac:spMkLst>
            <pc:docMk/>
            <pc:sldMk cId="1364709568" sldId="258"/>
            <ac:spMk id="9" creationId="{B4C366BE-488E-985B-0A19-BF99DF88C6FA}"/>
          </ac:spMkLst>
        </pc:spChg>
        <pc:spChg chg="mod">
          <ac:chgData name="Caitlin Johannsen" userId="S::caitlin.johannsen@heart.org::6c473db7-0686-4760-ac1a-dfb4cd72799d" providerId="AD" clId="Web-{DAED7C33-6125-AE8B-8CF4-1B49CFDA3503}" dt="2026-04-16T16:33:35.007" v="24" actId="1076"/>
          <ac:spMkLst>
            <pc:docMk/>
            <pc:sldMk cId="1364709568" sldId="258"/>
            <ac:spMk id="17" creationId="{7D1A5E42-8274-425B-9CC5-A82C2791D886}"/>
          </ac:spMkLst>
        </pc:spChg>
        <pc:spChg chg="mod">
          <ac:chgData name="Caitlin Johannsen" userId="S::caitlin.johannsen@heart.org::6c473db7-0686-4760-ac1a-dfb4cd72799d" providerId="AD" clId="Web-{DAED7C33-6125-AE8B-8CF4-1B49CFDA3503}" dt="2026-04-16T16:33:40.382" v="27" actId="20577"/>
          <ac:spMkLst>
            <pc:docMk/>
            <pc:sldMk cId="1364709568" sldId="258"/>
            <ac:spMk id="24" creationId="{39DCE97D-8CD5-41C7-A517-D11D42E3FF75}"/>
          </ac:spMkLst>
        </pc:spChg>
        <pc:spChg chg="mod">
          <ac:chgData name="Caitlin Johannsen" userId="S::caitlin.johannsen@heart.org::6c473db7-0686-4760-ac1a-dfb4cd72799d" providerId="AD" clId="Web-{DAED7C33-6125-AE8B-8CF4-1B49CFDA3503}" dt="2026-04-16T16:33:19.303" v="17" actId="1076"/>
          <ac:spMkLst>
            <pc:docMk/>
            <pc:sldMk cId="1364709568" sldId="258"/>
            <ac:spMk id="30" creationId="{7B4F9C62-B735-4364-9851-CD45EB4224A9}"/>
          </ac:spMkLst>
        </pc:spChg>
        <pc:spChg chg="mod">
          <ac:chgData name="Caitlin Johannsen" userId="S::caitlin.johannsen@heart.org::6c473db7-0686-4760-ac1a-dfb4cd72799d" providerId="AD" clId="Web-{DAED7C33-6125-AE8B-8CF4-1B49CFDA3503}" dt="2026-04-16T16:33:23.381" v="19" actId="1076"/>
          <ac:spMkLst>
            <pc:docMk/>
            <pc:sldMk cId="1364709568" sldId="258"/>
            <ac:spMk id="33" creationId="{6F5B22B4-E6E7-4806-9685-B764F485C208}"/>
          </ac:spMkLst>
        </pc:spChg>
        <pc:picChg chg="mod">
          <ac:chgData name="Caitlin Johannsen" userId="S::caitlin.johannsen@heart.org::6c473db7-0686-4760-ac1a-dfb4cd72799d" providerId="AD" clId="Web-{DAED7C33-6125-AE8B-8CF4-1B49CFDA3503}" dt="2026-04-16T16:33:29.100" v="21" actId="1076"/>
          <ac:picMkLst>
            <pc:docMk/>
            <pc:sldMk cId="1364709568" sldId="258"/>
            <ac:picMk id="11" creationId="{7E065A07-362C-8B3F-551D-3991CC2F155F}"/>
          </ac:picMkLst>
        </pc:picChg>
        <pc:picChg chg="mod">
          <ac:chgData name="Caitlin Johannsen" userId="S::caitlin.johannsen@heart.org::6c473db7-0686-4760-ac1a-dfb4cd72799d" providerId="AD" clId="Web-{DAED7C33-6125-AE8B-8CF4-1B49CFDA3503}" dt="2026-04-16T16:33:17.616" v="16" actId="1076"/>
          <ac:picMkLst>
            <pc:docMk/>
            <pc:sldMk cId="1364709568" sldId="258"/>
            <ac:picMk id="15" creationId="{3BEF8DE2-AC74-422A-A72E-A236AF3C430C}"/>
          </ac:picMkLst>
        </pc:picChg>
        <pc:picChg chg="mod">
          <ac:chgData name="Caitlin Johannsen" userId="S::caitlin.johannsen@heart.org::6c473db7-0686-4760-ac1a-dfb4cd72799d" providerId="AD" clId="Web-{DAED7C33-6125-AE8B-8CF4-1B49CFDA3503}" dt="2026-04-16T16:33:35.038" v="25" actId="1076"/>
          <ac:picMkLst>
            <pc:docMk/>
            <pc:sldMk cId="1364709568" sldId="258"/>
            <ac:picMk id="26" creationId="{33FE26F9-771E-4C05-BFF7-4FC05F54501E}"/>
          </ac:picMkLst>
        </pc:picChg>
        <pc:picChg chg="mod">
          <ac:chgData name="Caitlin Johannsen" userId="S::caitlin.johannsen@heart.org::6c473db7-0686-4760-ac1a-dfb4cd72799d" providerId="AD" clId="Web-{DAED7C33-6125-AE8B-8CF4-1B49CFDA3503}" dt="2026-04-16T16:33:20.913" v="18" actId="1076"/>
          <ac:picMkLst>
            <pc:docMk/>
            <pc:sldMk cId="1364709568" sldId="258"/>
            <ac:picMk id="32" creationId="{8C13FB62-E642-4A27-9A19-A0EE7AA2E923}"/>
          </ac:picMkLst>
        </pc:picChg>
      </pc:sldChg>
    </pc:docChg>
  </pc:docChgLst>
  <pc:docChgLst>
    <pc:chgData name="Haylee Howard" userId="S::haylee.howard@heart.org::08287892-93da-4a05-b5e4-e43d453bb7fd" providerId="AD" clId="Web-{7BB611BD-78DF-558A-2A44-37B0FC99D5F3}"/>
    <pc:docChg chg="modSld">
      <pc:chgData name="Haylee Howard" userId="S::haylee.howard@heart.org::08287892-93da-4a05-b5e4-e43d453bb7fd" providerId="AD" clId="Web-{7BB611BD-78DF-558A-2A44-37B0FC99D5F3}" dt="2026-03-30T15:52:21.143" v="4"/>
      <pc:docMkLst>
        <pc:docMk/>
      </pc:docMkLst>
      <pc:sldChg chg="delSp">
        <pc:chgData name="Haylee Howard" userId="S::haylee.howard@heart.org::08287892-93da-4a05-b5e4-e43d453bb7fd" providerId="AD" clId="Web-{7BB611BD-78DF-558A-2A44-37B0FC99D5F3}" dt="2026-03-30T15:52:11.502" v="0"/>
        <pc:sldMkLst>
          <pc:docMk/>
          <pc:sldMk cId="1364709568" sldId="258"/>
        </pc:sldMkLst>
      </pc:sldChg>
      <pc:sldChg chg="addSp delSp modSp">
        <pc:chgData name="Haylee Howard" userId="S::haylee.howard@heart.org::08287892-93da-4a05-b5e4-e43d453bb7fd" providerId="AD" clId="Web-{7BB611BD-78DF-558A-2A44-37B0FC99D5F3}" dt="2026-03-30T15:52:21.143" v="4"/>
        <pc:sldMkLst>
          <pc:docMk/>
          <pc:sldMk cId="984483634" sldId="259"/>
        </pc:sldMkLst>
        <pc:spChg chg="mod">
          <ac:chgData name="Haylee Howard" userId="S::haylee.howard@heart.org::08287892-93da-4a05-b5e4-e43d453bb7fd" providerId="AD" clId="Web-{7BB611BD-78DF-558A-2A44-37B0FC99D5F3}" dt="2026-03-30T15:52:21.002" v="3" actId="1076"/>
          <ac:spMkLst>
            <pc:docMk/>
            <pc:sldMk cId="984483634" sldId="259"/>
            <ac:spMk id="10" creationId="{248A1359-3D86-7FB9-5683-E7F481F895F4}"/>
          </ac:spMkLst>
        </pc:spChg>
      </pc:sldChg>
    </pc:docChg>
  </pc:docChgLst>
  <pc:docChgLst>
    <pc:chgData name="Haylee Howard" userId="S::haylee.howard@heart.org::08287892-93da-4a05-b5e4-e43d453bb7fd" providerId="AD" clId="Web-{F7F4B98F-8C80-F24F-2F7B-8E0379DFBB74}"/>
    <pc:docChg chg="modSld">
      <pc:chgData name="Haylee Howard" userId="S::haylee.howard@heart.org::08287892-93da-4a05-b5e4-e43d453bb7fd" providerId="AD" clId="Web-{F7F4B98F-8C80-F24F-2F7B-8E0379DFBB74}" dt="2026-03-27T16:11:19.146" v="146" actId="14100"/>
      <pc:docMkLst>
        <pc:docMk/>
      </pc:docMkLst>
      <pc:sldChg chg="modSp">
        <pc:chgData name="Haylee Howard" userId="S::haylee.howard@heart.org::08287892-93da-4a05-b5e4-e43d453bb7fd" providerId="AD" clId="Web-{F7F4B98F-8C80-F24F-2F7B-8E0379DFBB74}" dt="2026-03-27T16:11:19.146" v="146" actId="14100"/>
        <pc:sldMkLst>
          <pc:docMk/>
          <pc:sldMk cId="1364709568" sldId="258"/>
        </pc:sldMkLst>
        <pc:spChg chg="mod">
          <ac:chgData name="Haylee Howard" userId="S::haylee.howard@heart.org::08287892-93da-4a05-b5e4-e43d453bb7fd" providerId="AD" clId="Web-{F7F4B98F-8C80-F24F-2F7B-8E0379DFBB74}" dt="2026-03-27T16:11:19.146" v="146" actId="14100"/>
          <ac:spMkLst>
            <pc:docMk/>
            <pc:sldMk cId="1364709568" sldId="258"/>
            <ac:spMk id="24" creationId="{39DCE97D-8CD5-41C7-A517-D11D42E3FF75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0:19.947" v="35" actId="1076"/>
          <ac:spMkLst>
            <pc:docMk/>
            <pc:sldMk cId="1364709568" sldId="258"/>
            <ac:spMk id="34" creationId="{EB9C6BB4-0ED1-4A3E-A115-EE2C9696027D}"/>
          </ac:spMkLst>
        </pc:spChg>
      </pc:sldChg>
      <pc:sldChg chg="modSp">
        <pc:chgData name="Haylee Howard" userId="S::haylee.howard@heart.org::08287892-93da-4a05-b5e4-e43d453bb7fd" providerId="AD" clId="Web-{F7F4B98F-8C80-F24F-2F7B-8E0379DFBB74}" dt="2026-03-27T15:57:48.179" v="90" actId="20577"/>
        <pc:sldMkLst>
          <pc:docMk/>
          <pc:sldMk cId="984483634" sldId="259"/>
        </pc:sldMkLst>
        <pc:spChg chg="mod">
          <ac:chgData name="Haylee Howard" userId="S::haylee.howard@heart.org::08287892-93da-4a05-b5e4-e43d453bb7fd" providerId="AD" clId="Web-{F7F4B98F-8C80-F24F-2F7B-8E0379DFBB74}" dt="2026-03-27T15:44:26.377" v="11" actId="14100"/>
          <ac:spMkLst>
            <pc:docMk/>
            <pc:sldMk cId="984483634" sldId="259"/>
            <ac:spMk id="4" creationId="{54B9445C-2C70-5032-72F4-DD20D5F218A1}"/>
          </ac:spMkLst>
        </pc:spChg>
        <pc:spChg chg="mod">
          <ac:chgData name="Haylee Howard" userId="S::haylee.howard@heart.org::08287892-93da-4a05-b5e4-e43d453bb7fd" providerId="AD" clId="Web-{F7F4B98F-8C80-F24F-2F7B-8E0379DFBB74}" dt="2026-03-27T15:47:25.069" v="31" actId="20577"/>
          <ac:spMkLst>
            <pc:docMk/>
            <pc:sldMk cId="984483634" sldId="259"/>
            <ac:spMk id="5" creationId="{3C8D8713-0EB0-EEF4-42D3-B534F5C0203B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5:42.762" v="86" actId="1076"/>
          <ac:spMkLst>
            <pc:docMk/>
            <pc:sldMk cId="984483634" sldId="259"/>
            <ac:spMk id="7" creationId="{66D0C768-BE12-2C5C-F9A0-9BAB38DF7854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5:57.716" v="87" actId="1076"/>
          <ac:spMkLst>
            <pc:docMk/>
            <pc:sldMk cId="984483634" sldId="259"/>
            <ac:spMk id="8" creationId="{50882916-FB10-BFB4-4933-B0F4BCA785AF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7:48.179" v="90" actId="20577"/>
          <ac:spMkLst>
            <pc:docMk/>
            <pc:sldMk cId="984483634" sldId="259"/>
            <ac:spMk id="11" creationId="{396E877F-BE2E-B9CC-E1C2-C9906E9E3EDF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5:15.106" v="83" actId="1076"/>
          <ac:spMkLst>
            <pc:docMk/>
            <pc:sldMk cId="984483634" sldId="259"/>
            <ac:spMk id="12" creationId="{B36167D5-B03C-DE79-B090-A8309BA06BC3}"/>
          </ac:spMkLst>
        </pc:spChg>
        <pc:spChg chg="mod">
          <ac:chgData name="Haylee Howard" userId="S::haylee.howard@heart.org::08287892-93da-4a05-b5e4-e43d453bb7fd" providerId="AD" clId="Web-{F7F4B98F-8C80-F24F-2F7B-8E0379DFBB74}" dt="2026-03-27T15:49:46.181" v="33" actId="14100"/>
          <ac:spMkLst>
            <pc:docMk/>
            <pc:sldMk cId="984483634" sldId="259"/>
            <ac:spMk id="13" creationId="{D112616F-5444-F721-C245-D67DCCA0A1CD}"/>
          </ac:spMkLst>
        </pc:spChg>
        <pc:spChg chg="mod">
          <ac:chgData name="Haylee Howard" userId="S::haylee.howard@heart.org::08287892-93da-4a05-b5e4-e43d453bb7fd" providerId="AD" clId="Web-{F7F4B98F-8C80-F24F-2F7B-8E0379DFBB74}" dt="2026-03-27T15:46:37.224" v="28" actId="1076"/>
          <ac:spMkLst>
            <pc:docMk/>
            <pc:sldMk cId="984483634" sldId="259"/>
            <ac:spMk id="17" creationId="{B41F72F8-73E9-AA0B-294C-673C703D5EFD}"/>
          </ac:spMkLst>
        </pc:spChg>
        <pc:spChg chg="mod">
          <ac:chgData name="Haylee Howard" userId="S::haylee.howard@heart.org::08287892-93da-4a05-b5e4-e43d453bb7fd" providerId="AD" clId="Web-{F7F4B98F-8C80-F24F-2F7B-8E0379DFBB74}" dt="2026-03-27T15:55:38.637" v="85" actId="1076"/>
          <ac:spMkLst>
            <pc:docMk/>
            <pc:sldMk cId="984483634" sldId="259"/>
            <ac:spMk id="30" creationId="{01E28A6C-1BD9-42E1-9490-765861D3FB5F}"/>
          </ac:spMkLst>
        </pc:spChg>
        <pc:spChg chg="mod">
          <ac:chgData name="Haylee Howard" userId="S::haylee.howard@heart.org::08287892-93da-4a05-b5e4-e43d453bb7fd" providerId="AD" clId="Web-{F7F4B98F-8C80-F24F-2F7B-8E0379DFBB74}" dt="2026-03-27T15:46:24.005" v="27" actId="1076"/>
          <ac:spMkLst>
            <pc:docMk/>
            <pc:sldMk cId="984483634" sldId="259"/>
            <ac:spMk id="33" creationId="{6FCD8ABC-3985-EDF3-C3EB-4594D661B223}"/>
          </ac:spMkLst>
        </pc:spChg>
      </pc:sldChg>
    </pc:docChg>
  </pc:docChgLst>
  <pc:docChgLst>
    <pc:chgData name="Haylee Howard" userId="S::haylee.howard@heart.org::08287892-93da-4a05-b5e4-e43d453bb7fd" providerId="AD" clId="Web-{BB3A3765-1E1F-4FB0-A4DD-9FE1D8E2B028}"/>
    <pc:docChg chg="modSld">
      <pc:chgData name="Haylee Howard" userId="S::haylee.howard@heart.org::08287892-93da-4a05-b5e4-e43d453bb7fd" providerId="AD" clId="Web-{BB3A3765-1E1F-4FB0-A4DD-9FE1D8E2B028}" dt="2026-03-30T14:38:24.863" v="10" actId="14100"/>
      <pc:docMkLst>
        <pc:docMk/>
      </pc:docMkLst>
      <pc:sldChg chg="modSp">
        <pc:chgData name="Haylee Howard" userId="S::haylee.howard@heart.org::08287892-93da-4a05-b5e4-e43d453bb7fd" providerId="AD" clId="Web-{BB3A3765-1E1F-4FB0-A4DD-9FE1D8E2B028}" dt="2026-03-30T14:38:24.863" v="10" actId="14100"/>
        <pc:sldMkLst>
          <pc:docMk/>
          <pc:sldMk cId="1364709568" sldId="258"/>
        </pc:sldMkLst>
        <pc:spChg chg="mod">
          <ac:chgData name="Haylee Howard" userId="S::haylee.howard@heart.org::08287892-93da-4a05-b5e4-e43d453bb7fd" providerId="AD" clId="Web-{BB3A3765-1E1F-4FB0-A4DD-9FE1D8E2B028}" dt="2026-03-30T14:38:24.863" v="10" actId="14100"/>
          <ac:spMkLst>
            <pc:docMk/>
            <pc:sldMk cId="1364709568" sldId="258"/>
            <ac:spMk id="7" creationId="{E86A679B-0E92-4613-976D-E18FEEB5BC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3EFC-425A-49E2-96F0-37E8DCBE7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F9CCF-23EA-4F6D-90A3-20D258EDC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07BB-AA8F-483E-89E2-1AAA3C7D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156F-A175-47DB-8213-3AEC922D3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F827D-CB00-4E21-8FB0-70F8A02F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2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A11F-C61E-4A09-83EF-36305F26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C8537-DCDF-4EDF-B750-1291907E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3B04-7008-461F-859D-CEF4716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13A31-0DA3-4C4A-A26E-810C67C2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B93F2-3EF2-4FF0-AE26-34ED4CC8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5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B7841-D08D-465E-8414-0CC8D3075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8A3FA-6BF7-4BBE-954D-F06726FEE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4874E-3B7C-4FB4-B9ED-BE45344F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EB3DA-9282-4E1B-B52C-DDD7A73E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601EF-9BB0-43B0-8651-36655112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34958-0CB8-4E6A-95BC-66577A30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8DF20-E671-40A7-81FD-D8805F59F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FDFF5-DBF5-4DE0-8D3A-1091D0AF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5598-3D5B-4548-8E2E-CDE2180E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3EECF-A386-4F7F-A9B2-0487F2BE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5893-04AF-4493-B322-7BBDFF9B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699B-4B8E-4138-BBF7-43AEA0FB3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1ABEC-44C0-4174-ACFB-B6164AB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DD2D-58AE-43CA-B668-19B53F1E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EB7C5-86BD-4A6F-8DE2-D4ACDB3C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C477-DD45-4F0B-95F1-26F8D326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1C26D-ADA5-4ECB-9DBE-78A3D9BFF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6E5B8-2540-48C6-9C74-3C405F0F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EAEB4-E6D1-46E9-B5AD-A238C7D0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CE45D-6B2B-465D-8162-CF683AC33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96EA-D5DB-4DEE-9F9C-AEABB847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0806-9FF1-4D09-B2A4-5B3FD963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E43E6-DBD0-4A2E-92BA-6051485A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97960-0338-4D6F-968C-BC2A201FD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4C8EE-CAC7-4A1F-A5BD-9F47AC8B3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3F80-C98C-4D72-8ED0-8D34241F3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E556B-9C7C-4D50-8322-E593E072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EE566-F5D6-4C03-9D26-50E7538E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0F862-6D47-4295-962A-F13315F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7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1739-A97D-41E2-8E53-9038F014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4ADCE-2446-4D61-94A2-EAAFA1C2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7C673-D364-4D6B-8493-B3392F8D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97F9B-08D2-4AD8-9714-3C764BA4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B29BA5-B9A4-4A35-9834-EFC1B9559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4C8A2-ED5F-481D-9E92-680424C4B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E52AA-A49A-455F-87C9-0ED1E2C5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35D7-33BB-4D04-A4FC-9ED87B3C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0B0E-C51E-498C-8BA8-ADC86CB8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763BF-6593-4DD0-A466-47FE07866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15E1A-1E97-4CEA-B02A-EBC9C1BD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3A954-0328-45D2-9709-D03DEA0F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F101C-EA24-44BC-AEFA-8B70EA6B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EA24-8EAD-4FDA-AB7D-EEBCB8E7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64DA8-6304-4ED0-9705-30F7F1D80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BDBA3-64A4-4F72-9004-4065693AC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55D8C-A3DC-49A8-AC76-A3D6591DF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51080-0198-463E-919E-09ACD7DD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8405E-C832-4936-A57D-A60F4C1E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A9A19-7E43-4E77-9B04-B2670EC60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E0B2-E9EF-4DD8-862A-C5DD11AFC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D0B10-EC42-4822-8BF4-0DE6097EE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17D92-B639-448A-BAC7-ACE457FE7DE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C5D84-F26B-4FA1-B10D-5085201F1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79924-9F58-4069-966B-08BF9D2E9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5E083E-C4FC-4491-94A5-D65663B6068D}"/>
              </a:ext>
            </a:extLst>
          </p:cNvPr>
          <p:cNvSpPr/>
          <p:nvPr/>
        </p:nvSpPr>
        <p:spPr>
          <a:xfrm>
            <a:off x="0" y="-30499"/>
            <a:ext cx="12192000" cy="1775957"/>
          </a:xfrm>
          <a:prstGeom prst="rect">
            <a:avLst/>
          </a:prstGeom>
          <a:solidFill>
            <a:srgbClr val="C00000"/>
          </a:solidFill>
          <a:ln>
            <a:solidFill>
              <a:srgbClr val="C823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44A4E0AB-835F-4CB2-A7B4-38817C7C7174}"/>
              </a:ext>
            </a:extLst>
          </p:cNvPr>
          <p:cNvSpPr txBox="1">
            <a:spLocks/>
          </p:cNvSpPr>
          <p:nvPr/>
        </p:nvSpPr>
        <p:spPr>
          <a:xfrm>
            <a:off x="2611814" y="0"/>
            <a:ext cx="4127434" cy="10127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0" i="0">
                <a:solidFill>
                  <a:srgbClr val="636466"/>
                </a:solidFill>
                <a:latin typeface="Lub Dub Medium" panose="020B0603030403020204" pitchFamily="34" charset="77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6pPr>
            <a:lvl7pPr marL="27432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7pPr>
            <a:lvl8pPr marL="32004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8pPr>
            <a:lvl9pPr marL="36576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9pPr>
          </a:lstStyle>
          <a:p>
            <a:endParaRPr lang="en-US" sz="3667" kern="0">
              <a:solidFill>
                <a:schemeClr val="bg1"/>
              </a:solidFill>
            </a:endParaRP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AA0D767C-8EA4-45D2-ADFE-1D295901DFC7}"/>
              </a:ext>
            </a:extLst>
          </p:cNvPr>
          <p:cNvSpPr txBox="1">
            <a:spLocks/>
          </p:cNvSpPr>
          <p:nvPr/>
        </p:nvSpPr>
        <p:spPr>
          <a:xfrm>
            <a:off x="2901157" y="442206"/>
            <a:ext cx="6530676" cy="761999"/>
          </a:xfrm>
          <a:prstGeom prst="rect">
            <a:avLst/>
          </a:prstGeom>
        </p:spPr>
        <p:txBody>
          <a:bodyPr anchor="b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7800" b="1" i="0" spc="300">
                <a:solidFill>
                  <a:srgbClr val="C10E21"/>
                </a:solidFill>
                <a:latin typeface="Lub Dub Heavy" panose="020B0603030403020204" pitchFamily="34" charset="77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endParaRPr lang="en-US" sz="5000" kern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F42186-A2B8-4455-B658-9090BB13A73E}"/>
              </a:ext>
            </a:extLst>
          </p:cNvPr>
          <p:cNvSpPr txBox="1"/>
          <p:nvPr/>
        </p:nvSpPr>
        <p:spPr>
          <a:xfrm>
            <a:off x="-100011" y="1979781"/>
            <a:ext cx="12393532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700" b="1">
                <a:solidFill>
                  <a:srgbClr val="C00000"/>
                </a:solidFill>
                <a:latin typeface="Lub Dub Heavy"/>
              </a:rPr>
              <a:t>Bold ideas build the future. Submit your abstract to Scientific Sessions </a:t>
            </a:r>
            <a:endParaRPr lang="en-US" sz="2700" b="1">
              <a:solidFill>
                <a:srgbClr val="C00000"/>
              </a:solidFill>
              <a:latin typeface="Lub Dub Heavy" panose="020B0903030403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6A679B-0E92-4613-976D-E18FEEB5BCB7}"/>
              </a:ext>
            </a:extLst>
          </p:cNvPr>
          <p:cNvSpPr txBox="1"/>
          <p:nvPr/>
        </p:nvSpPr>
        <p:spPr>
          <a:xfrm>
            <a:off x="37124" y="6500296"/>
            <a:ext cx="969169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solidFill>
                  <a:srgbClr val="C00000"/>
                </a:solidFill>
                <a:latin typeface="Lub Dub Medium"/>
              </a:rPr>
              <a:t>American Heart Association Professional Members save over 50% on abstract submission rates</a:t>
            </a:r>
            <a:endParaRPr lang="en-US" sz="1400">
              <a:solidFill>
                <a:srgbClr val="C00000"/>
              </a:solidFill>
              <a:latin typeface="Lub Dub Medium" panose="020B06030304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1A5E42-8274-425B-9CC5-A82C2791D886}"/>
              </a:ext>
            </a:extLst>
          </p:cNvPr>
          <p:cNvSpPr txBox="1"/>
          <p:nvPr/>
        </p:nvSpPr>
        <p:spPr>
          <a:xfrm>
            <a:off x="1537815" y="3792545"/>
            <a:ext cx="3371850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/>
              </a:rPr>
              <a:t>Participate and experience</a:t>
            </a:r>
            <a:r>
              <a:rPr lang="en-US" sz="1600" b="1">
                <a:latin typeface="Lub Dub Medium"/>
              </a:rPr>
              <a:t> </a:t>
            </a:r>
            <a:r>
              <a:rPr lang="en-US" sz="1400">
                <a:latin typeface="Lub Dub Medium"/>
              </a:rPr>
              <a:t>oral abstract and poster presentations.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DCE97D-8CD5-41C7-A517-D11D42E3FF75}"/>
              </a:ext>
            </a:extLst>
          </p:cNvPr>
          <p:cNvSpPr txBox="1"/>
          <p:nvPr/>
        </p:nvSpPr>
        <p:spPr>
          <a:xfrm>
            <a:off x="7160803" y="2767361"/>
            <a:ext cx="446151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/>
                <a:ea typeface="Aptos"/>
                <a:cs typeface="Aptos"/>
              </a:rPr>
              <a:t>132 total abstract categories</a:t>
            </a:r>
            <a:r>
              <a:rPr lang="en-US" sz="1400">
                <a:latin typeface="Lub Dub Medium"/>
                <a:ea typeface="Aptos"/>
                <a:cs typeface="Aptos"/>
              </a:rPr>
              <a:t> across 21 basic, clinical and population science communities. Submit your clinical cases for an exciting opportunity to be a part of the Clinical Case Arena. </a:t>
            </a:r>
            <a:endParaRPr lang="en-US" sz="1400">
              <a:latin typeface="Lub Dub Medium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3FE26F9-771E-4C05-BFF7-4FC05F545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1" t="-4144" r="410" b="2103"/>
          <a:stretch/>
        </p:blipFill>
        <p:spPr>
          <a:xfrm>
            <a:off x="838860" y="3757905"/>
            <a:ext cx="698954" cy="653226"/>
          </a:xfrm>
          <a:prstGeom prst="rect">
            <a:avLst/>
          </a:prstGeom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585149-401D-4F7F-80ED-8E741576F124}"/>
              </a:ext>
            </a:extLst>
          </p:cNvPr>
          <p:cNvSpPr txBox="1"/>
          <p:nvPr/>
        </p:nvSpPr>
        <p:spPr>
          <a:xfrm>
            <a:off x="1557353" y="2619922"/>
            <a:ext cx="3544352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/>
              </a:rPr>
              <a:t>Global opportunity to present your accepted abstracts</a:t>
            </a:r>
            <a:r>
              <a:rPr lang="en-US" sz="1400">
                <a:latin typeface="Lub Dub Medium"/>
              </a:rPr>
              <a:t> to an audience of your peers and thought leaders. </a:t>
            </a:r>
            <a:endParaRPr lang="en-US" sz="1400">
              <a:latin typeface="Lub Dub Medium" panose="020B0603030403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4F9C62-B735-4364-9851-CD45EB4224A9}"/>
              </a:ext>
            </a:extLst>
          </p:cNvPr>
          <p:cNvSpPr txBox="1"/>
          <p:nvPr/>
        </p:nvSpPr>
        <p:spPr>
          <a:xfrm>
            <a:off x="7169626" y="4137155"/>
            <a:ext cx="456212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effectLst/>
                <a:latin typeface="Lub Dub Medium"/>
                <a:ea typeface="Calibri"/>
              </a:rPr>
              <a:t>Accepted Abstracts </a:t>
            </a:r>
            <a:r>
              <a:rPr lang="en-US" sz="1400">
                <a:latin typeface="Lub Dub Medium"/>
                <a:ea typeface="Calibri"/>
              </a:rPr>
              <a:t>published</a:t>
            </a:r>
            <a:r>
              <a:rPr lang="en-US" sz="1400">
                <a:latin typeface="Lub Dub Medium"/>
              </a:rPr>
              <a:t> </a:t>
            </a:r>
            <a:r>
              <a:rPr lang="en-US" sz="1400">
                <a:effectLst/>
                <a:latin typeface="Lub Dub Medium"/>
                <a:ea typeface="Calibri"/>
              </a:rPr>
              <a:t>in </a:t>
            </a:r>
            <a:r>
              <a:rPr lang="en-US" sz="1400" i="1">
                <a:latin typeface="Lub Dub Medium"/>
              </a:rPr>
              <a:t>Circulation, </a:t>
            </a:r>
            <a:r>
              <a:rPr lang="en-US" sz="1400">
                <a:latin typeface="Lub Dub Medium"/>
              </a:rPr>
              <a:t>the association’s premier scientific journal</a:t>
            </a:r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C13FB62-E642-4A27-9A19-A0EE7AA2E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159" y="4994414"/>
            <a:ext cx="1054154" cy="717587"/>
          </a:xfrm>
          <a:prstGeom prst="rect">
            <a:avLst/>
          </a:prstGeom>
          <a:ln>
            <a:noFill/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F5B22B4-E6E7-4806-9685-B764F485C208}"/>
              </a:ext>
            </a:extLst>
          </p:cNvPr>
          <p:cNvSpPr txBox="1"/>
          <p:nvPr/>
        </p:nvSpPr>
        <p:spPr>
          <a:xfrm>
            <a:off x="7164892" y="5133093"/>
            <a:ext cx="337185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/>
              </a:rPr>
              <a:t>Grow your professional network </a:t>
            </a:r>
            <a:r>
              <a:rPr lang="en-US" sz="1400">
                <a:latin typeface="Lub Dub Medium"/>
              </a:rPr>
              <a:t>and connect with colleagues in person.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C6BB4-0ED1-4A3E-A115-EE2C9696027D}"/>
              </a:ext>
            </a:extLst>
          </p:cNvPr>
          <p:cNvSpPr txBox="1"/>
          <p:nvPr/>
        </p:nvSpPr>
        <p:spPr>
          <a:xfrm>
            <a:off x="4569861" y="259464"/>
            <a:ext cx="7622420" cy="1190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Lub Dub Medium"/>
              </a:rPr>
              <a:t>Showcase Your Science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General Abstract and Clinical Case Submissions Close: June 4 at 6 p.m. CT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Scientific Sessions: November 6-9, 2026</a:t>
            </a:r>
            <a:endParaRPr lang="en-US" sz="1600" b="1">
              <a:solidFill>
                <a:schemeClr val="bg1"/>
              </a:solidFill>
              <a:latin typeface="Lub Dub Medium"/>
            </a:endParaRP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Chicago, IL</a:t>
            </a:r>
            <a:endParaRPr lang="en-US" sz="1600" b="1" i="0">
              <a:solidFill>
                <a:schemeClr val="bg1"/>
              </a:solidFill>
              <a:effectLst/>
              <a:latin typeface="Lub Dub Medium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BEF8DE2-AC74-422A-A72E-A236AF3C4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9988" y="4164550"/>
            <a:ext cx="635033" cy="495325"/>
          </a:xfrm>
          <a:prstGeom prst="rect">
            <a:avLst/>
          </a:prstGeom>
          <a:ln>
            <a:noFill/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1630548-55A6-4C2D-A7D9-D0505F49A4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0007" y="2638507"/>
            <a:ext cx="618599" cy="597083"/>
          </a:xfrm>
          <a:prstGeom prst="rect">
            <a:avLst/>
          </a:prstGeom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18FAFCF-8A05-49A2-AC68-9062C2BE6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6636" y="2753447"/>
            <a:ext cx="666246" cy="720267"/>
          </a:xfrm>
          <a:prstGeom prst="rect">
            <a:avLst/>
          </a:prstGeom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FE0537-1C94-4E84-9464-E6AE120360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0266" y="138422"/>
            <a:ext cx="3367666" cy="1312349"/>
          </a:xfrm>
          <a:prstGeom prst="rect">
            <a:avLst/>
          </a:pr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75D811C7-3EDC-4633-883F-7DFD86A615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950645"/>
            <a:ext cx="1261425" cy="68369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709232-F659-4D64-A7A8-8B8B712324E0}"/>
              </a:ext>
            </a:extLst>
          </p:cNvPr>
          <p:cNvSpPr txBox="1"/>
          <p:nvPr/>
        </p:nvSpPr>
        <p:spPr>
          <a:xfrm>
            <a:off x="33206" y="6158465"/>
            <a:ext cx="354435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Lub Dub Heavy"/>
              </a:rPr>
              <a:t>ScientificSessions.org</a:t>
            </a:r>
            <a:endParaRPr lang="en-US" sz="2000">
              <a:latin typeface="Lub Dub Heavy"/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6E3D61-3090-B498-E530-591BA68EC0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28638" y="18728121"/>
            <a:ext cx="1905000" cy="1905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4C366BE-488E-985B-0A19-BF99DF88C6FA}"/>
              </a:ext>
            </a:extLst>
          </p:cNvPr>
          <p:cNvSpPr txBox="1"/>
          <p:nvPr/>
        </p:nvSpPr>
        <p:spPr>
          <a:xfrm>
            <a:off x="1528045" y="4855260"/>
            <a:ext cx="3740612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/>
              </a:rPr>
              <a:t>40 council-sponsored awards</a:t>
            </a:r>
            <a:r>
              <a:rPr lang="en-US" sz="1400">
                <a:latin typeface="Lub Dub Medium"/>
              </a:rPr>
              <a:t> that recognize and reward up to 250 abstract presenters.</a:t>
            </a:r>
            <a:endParaRPr lang="en-US"/>
          </a:p>
          <a:p>
            <a:endParaRPr lang="en-US" sz="1400">
              <a:latin typeface="Lub Dub Medium"/>
            </a:endParaRPr>
          </a:p>
        </p:txBody>
      </p:sp>
      <p:pic>
        <p:nvPicPr>
          <p:cNvPr id="11" name="Picture 10" descr="A red line art of a trophy&#10;&#10;AI-generated content may be incorrect.">
            <a:extLst>
              <a:ext uri="{FF2B5EF4-FFF2-40B4-BE49-F238E27FC236}">
                <a16:creationId xmlns:a16="http://schemas.microsoft.com/office/drawing/2014/main" id="{7E065A07-362C-8B3F-551D-3991CC2F15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3171" y="4836210"/>
            <a:ext cx="590794" cy="63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7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79EF9-8938-EA04-2B38-BFDF6B33E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8A1359-3D86-7FB9-5683-E7F481F895F4}"/>
              </a:ext>
            </a:extLst>
          </p:cNvPr>
          <p:cNvSpPr/>
          <p:nvPr/>
        </p:nvSpPr>
        <p:spPr>
          <a:xfrm>
            <a:off x="0" y="-30499"/>
            <a:ext cx="12192000" cy="1775957"/>
          </a:xfrm>
          <a:prstGeom prst="rect">
            <a:avLst/>
          </a:prstGeom>
          <a:solidFill>
            <a:srgbClr val="C00000"/>
          </a:solidFill>
          <a:ln>
            <a:solidFill>
              <a:srgbClr val="C823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7A518BCC-BE25-0588-84A6-E4D84F4E0DC6}"/>
              </a:ext>
            </a:extLst>
          </p:cNvPr>
          <p:cNvSpPr txBox="1">
            <a:spLocks/>
          </p:cNvSpPr>
          <p:nvPr/>
        </p:nvSpPr>
        <p:spPr>
          <a:xfrm>
            <a:off x="2611814" y="0"/>
            <a:ext cx="4127434" cy="10127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0" i="0">
                <a:solidFill>
                  <a:srgbClr val="636466"/>
                </a:solidFill>
                <a:latin typeface="Lub Dub Medium" panose="020B0603030403020204" pitchFamily="34" charset="77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6pPr>
            <a:lvl7pPr marL="27432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7pPr>
            <a:lvl8pPr marL="32004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8pPr>
            <a:lvl9pPr marL="36576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9pPr>
          </a:lstStyle>
          <a:p>
            <a:endParaRPr lang="en-US" sz="3667" kern="0">
              <a:solidFill>
                <a:schemeClr val="bg1"/>
              </a:solidFill>
            </a:endParaRP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B3E77493-E200-C632-1666-2C60E07426FC}"/>
              </a:ext>
            </a:extLst>
          </p:cNvPr>
          <p:cNvSpPr txBox="1">
            <a:spLocks/>
          </p:cNvSpPr>
          <p:nvPr/>
        </p:nvSpPr>
        <p:spPr>
          <a:xfrm>
            <a:off x="2901157" y="442206"/>
            <a:ext cx="6530676" cy="761999"/>
          </a:xfrm>
          <a:prstGeom prst="rect">
            <a:avLst/>
          </a:prstGeom>
        </p:spPr>
        <p:txBody>
          <a:bodyPr anchor="b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7800" b="1" i="0" spc="300">
                <a:solidFill>
                  <a:srgbClr val="C10E21"/>
                </a:solidFill>
                <a:latin typeface="Lub Dub Heavy" panose="020B0603030403020204" pitchFamily="34" charset="77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endParaRPr lang="en-US" sz="5000" kern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8D8713-0EB0-EEF4-42D3-B534F5C0203B}"/>
              </a:ext>
            </a:extLst>
          </p:cNvPr>
          <p:cNvSpPr txBox="1"/>
          <p:nvPr/>
        </p:nvSpPr>
        <p:spPr>
          <a:xfrm>
            <a:off x="1013681" y="1883018"/>
            <a:ext cx="1018010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Lub Dub Heavy"/>
              </a:rPr>
              <a:t>NEW at Scientific Sessions 2026!</a:t>
            </a:r>
            <a:endParaRPr lang="en-US" sz="20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1F72F8-73E9-AA0B-294C-673C703D5EFD}"/>
              </a:ext>
            </a:extLst>
          </p:cNvPr>
          <p:cNvSpPr txBox="1"/>
          <p:nvPr/>
        </p:nvSpPr>
        <p:spPr>
          <a:xfrm>
            <a:off x="573812" y="3360428"/>
            <a:ext cx="542274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Lub Dub Medium" panose="020B0603030403020204" pitchFamily="34" charset="0"/>
                <a:ea typeface="Calibri"/>
                <a:cs typeface="Calibri"/>
              </a:rPr>
              <a:t>21</a:t>
            </a:r>
            <a:r>
              <a:rPr lang="en-US" sz="2000" b="1">
                <a:latin typeface="Lub Dub Medium" panose="020B0603030403020204" pitchFamily="34" charset="0"/>
                <a:ea typeface="Calibri"/>
                <a:cs typeface="Calibri"/>
              </a:rPr>
              <a:t> </a:t>
            </a:r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education communities 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providing cohesive content.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1E28A6C-1BD9-42E1-9490-765861D3FB5F}"/>
              </a:ext>
            </a:extLst>
          </p:cNvPr>
          <p:cNvSpPr txBox="1"/>
          <p:nvPr/>
        </p:nvSpPr>
        <p:spPr>
          <a:xfrm>
            <a:off x="6268840" y="2824913"/>
            <a:ext cx="541054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More professional development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 opportunities for all career stages, women, and underrepresented communities.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FCD8ABC-3985-EDF3-C3EB-4594D661B223}"/>
              </a:ext>
            </a:extLst>
          </p:cNvPr>
          <p:cNvSpPr txBox="1"/>
          <p:nvPr/>
        </p:nvSpPr>
        <p:spPr>
          <a:xfrm>
            <a:off x="572256" y="4848096"/>
            <a:ext cx="450285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More expertise 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from clinicians, AHA award winners, Pls, editors and leaders in the field.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C95908-2EDA-DE32-5EF6-21722063E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0266" y="138422"/>
            <a:ext cx="3367666" cy="1312349"/>
          </a:xfrm>
          <a:prstGeom prst="rect">
            <a:avLst/>
          </a:pr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8F621D5A-C738-CB26-F731-F35A3E9EC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950645"/>
            <a:ext cx="1261425" cy="68369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F450AC-3244-9474-BDE4-657525E0DA02}"/>
              </a:ext>
            </a:extLst>
          </p:cNvPr>
          <p:cNvSpPr txBox="1"/>
          <p:nvPr/>
        </p:nvSpPr>
        <p:spPr>
          <a:xfrm>
            <a:off x="5072" y="6296825"/>
            <a:ext cx="354435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Lub Dub Heavy"/>
              </a:rPr>
              <a:t>ScientificSessions.org</a:t>
            </a:r>
            <a:endParaRPr lang="en-US" sz="2000">
              <a:latin typeface="Lub Dub Heavy"/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7A0328-60F4-0B91-EC80-78C346DC20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8638" y="18728121"/>
            <a:ext cx="1905000" cy="1905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B9445C-2C70-5032-72F4-DD20D5F218A1}"/>
              </a:ext>
            </a:extLst>
          </p:cNvPr>
          <p:cNvSpPr txBox="1"/>
          <p:nvPr/>
        </p:nvSpPr>
        <p:spPr>
          <a:xfrm>
            <a:off x="572256" y="2629062"/>
            <a:ext cx="374296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Lub Dub Medium" panose="020B0603030403020204" pitchFamily="34" charset="0"/>
                <a:ea typeface="Calibri"/>
                <a:cs typeface="Calibri"/>
              </a:rPr>
              <a:t>70% </a:t>
            </a:r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more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 educational content.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882916-FB10-BFB4-4933-B0F4BCA785AF}"/>
              </a:ext>
            </a:extLst>
          </p:cNvPr>
          <p:cNvSpPr txBox="1"/>
          <p:nvPr/>
        </p:nvSpPr>
        <p:spPr>
          <a:xfrm>
            <a:off x="6268840" y="4719784"/>
            <a:ext cx="546411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New Clinical Case Arena, </a:t>
            </a:r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highlighting cardiovascular case reports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 that foster experiential learning through rare or unusual clinical scenarios, </a:t>
            </a:r>
            <a:r>
              <a:rPr lang="en-US" sz="1400">
                <a:solidFill>
                  <a:srgbClr val="000000"/>
                </a:solidFill>
                <a:latin typeface="Lub Dub Medium" panose="020B0603030403020204" pitchFamily="34" charset="0"/>
                <a:ea typeface="Calibri"/>
                <a:cs typeface="Calibri"/>
              </a:rPr>
              <a:t>contributing to the advancement of clinical practice.</a:t>
            </a:r>
            <a:endParaRPr lang="en-US" sz="1600">
              <a:latin typeface="Lub Dub Medium" panose="020B06030304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6E877F-BE2E-B9CC-E1C2-C9906E9E3EDF}"/>
              </a:ext>
            </a:extLst>
          </p:cNvPr>
          <p:cNvSpPr txBox="1"/>
          <p:nvPr/>
        </p:nvSpPr>
        <p:spPr>
          <a:xfrm>
            <a:off x="572256" y="3947383"/>
            <a:ext cx="515798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Lub Dub Medium" panose="020B0603030403020204" pitchFamily="34" charset="0"/>
                <a:ea typeface="+mn-lt"/>
                <a:cs typeface="+mn-lt"/>
              </a:rPr>
              <a:t>The Hypertrophic Cardiomyopathy Medical Society (</a:t>
            </a:r>
            <a:r>
              <a:rPr lang="en-US" sz="1400" err="1">
                <a:latin typeface="Lub Dub Medium" panose="020B0603030403020204" pitchFamily="34" charset="0"/>
                <a:ea typeface="+mn-lt"/>
                <a:cs typeface="+mn-lt"/>
              </a:rPr>
              <a:t>HCMS</a:t>
            </a:r>
            <a:r>
              <a:rPr lang="en-US" sz="1400">
                <a:latin typeface="Lub Dub Medium" panose="020B0603030403020204" pitchFamily="34" charset="0"/>
                <a:ea typeface="+mn-lt"/>
                <a:cs typeface="+mn-lt"/>
              </a:rPr>
              <a:t>) is continuing to co-locate its annual symposium with #AHA26 in Chicago.  </a:t>
            </a:r>
            <a:endParaRPr lang="en-US" sz="1600">
              <a:latin typeface="Lub Dub Medium" panose="020B0603030403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6167D5-B03C-DE79-B090-A8309BA06BC3}"/>
              </a:ext>
            </a:extLst>
          </p:cNvPr>
          <p:cNvSpPr txBox="1"/>
          <p:nvPr/>
        </p:nvSpPr>
        <p:spPr>
          <a:xfrm>
            <a:off x="572256" y="5673891"/>
            <a:ext cx="5115408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Expanded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 Cutting Edge Core Cardiology content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D0C768-BE12-2C5C-F9A0-9BAB38DF7854}"/>
              </a:ext>
            </a:extLst>
          </p:cNvPr>
          <p:cNvSpPr txBox="1"/>
          <p:nvPr/>
        </p:nvSpPr>
        <p:spPr>
          <a:xfrm>
            <a:off x="6268840" y="3624887"/>
            <a:ext cx="568858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Innovation additions like AI/tech, an </a:t>
            </a:r>
            <a:r>
              <a:rPr lang="en-US" sz="1400" b="1">
                <a:latin typeface="Lub Dub Medium" panose="020B0603030403020204" pitchFamily="34" charset="0"/>
                <a:ea typeface="Calibri"/>
                <a:cs typeface="Calibri"/>
              </a:rPr>
              <a:t>expanded Simulation Zone</a:t>
            </a:r>
            <a:r>
              <a:rPr lang="en-US" sz="1400">
                <a:latin typeface="Lub Dub Medium" panose="020B0603030403020204" pitchFamily="34" charset="0"/>
                <a:ea typeface="Calibri"/>
                <a:cs typeface="Calibri"/>
              </a:rPr>
              <a:t> with hands-on experiences, and a new offering of dynamic, fast-paced talks designed to inspire and drive innovative discussion.</a:t>
            </a:r>
            <a:r>
              <a:rPr lang="en-US" sz="1400">
                <a:latin typeface="Lub Dub Medium" panose="020B0603030403020204" pitchFamily="34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12616F-5444-F721-C245-D67DCCA0A1CD}"/>
              </a:ext>
            </a:extLst>
          </p:cNvPr>
          <p:cNvSpPr txBox="1"/>
          <p:nvPr/>
        </p:nvSpPr>
        <p:spPr>
          <a:xfrm>
            <a:off x="4689164" y="174798"/>
            <a:ext cx="7506233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Lub Dub Medium"/>
              </a:rPr>
              <a:t>Showcase Your Science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General Abstract and Clinical Case Submissions Close: June 4 at 6 p.m. CT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Scientific Sessions: November 6-9, 2026</a:t>
            </a:r>
            <a:endParaRPr lang="en-US" sz="1600" b="1">
              <a:solidFill>
                <a:schemeClr val="bg1"/>
              </a:solidFill>
              <a:latin typeface="Lub Dub Medium"/>
            </a:endParaRPr>
          </a:p>
          <a:p>
            <a:pPr algn="ctr"/>
            <a:r>
              <a:rPr lang="en-US" sz="1600">
                <a:solidFill>
                  <a:schemeClr val="bg1"/>
                </a:solidFill>
                <a:latin typeface="Lub Dub Medium"/>
              </a:rPr>
              <a:t>Chicago, IL</a:t>
            </a:r>
            <a:endParaRPr lang="en-US" sz="1600" b="1" i="0">
              <a:solidFill>
                <a:schemeClr val="bg1"/>
              </a:solidFill>
              <a:effectLst/>
              <a:latin typeface="Lub Dub Medium"/>
            </a:endParaRPr>
          </a:p>
        </p:txBody>
      </p:sp>
    </p:spTree>
    <p:extLst>
      <p:ext uri="{BB962C8B-B14F-4D97-AF65-F5344CB8AC3E}">
        <p14:creationId xmlns:p14="http://schemas.microsoft.com/office/powerpoint/2010/main" val="984483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4f22ede-e726-4d3d-b195-8dfd25ae0d91" ContentTypeId="0x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9eaed-a1c0-4f9e-95fd-cecd2666e177">
      <Terms xmlns="http://schemas.microsoft.com/office/infopath/2007/PartnerControls"/>
    </lcf76f155ced4ddcb4097134ff3c332f>
    <TaxCatchAll xmlns="9c53b943-690c-4a82-9bc4-371637f8cdb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ACF6EA1AA3814592B979FCD99D439E" ma:contentTypeVersion="21" ma:contentTypeDescription="Create a new document." ma:contentTypeScope="" ma:versionID="29929510675aa458a0dc1f2bd3053b36">
  <xsd:schema xmlns:xsd="http://www.w3.org/2001/XMLSchema" xmlns:xs="http://www.w3.org/2001/XMLSchema" xmlns:p="http://schemas.microsoft.com/office/2006/metadata/properties" xmlns:ns2="0f19eaed-a1c0-4f9e-95fd-cecd2666e177" xmlns:ns3="9c53b943-690c-4a82-9bc4-371637f8cdb2" targetNamespace="http://schemas.microsoft.com/office/2006/metadata/properties" ma:root="true" ma:fieldsID="090bd426b8c2057550e485278fa6adb5" ns2:_="" ns3:_="">
    <xsd:import namespace="0f19eaed-a1c0-4f9e-95fd-cecd2666e177"/>
    <xsd:import namespace="9c53b943-690c-4a82-9bc4-371637f8c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9eaed-a1c0-4f9e-95fd-cecd2666e1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3b943-690c-4a82-9bc4-371637f8cdb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137279a-eefe-4937-b404-ff77d498a6a2}" ma:internalName="TaxCatchAll" ma:showField="CatchAllData" ma:web="9c53b943-690c-4a82-9bc4-371637f8cd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545CD-7742-408D-BD56-C4D001EF93DE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03B67A6E-AE20-47AA-9016-BF90C5FC0DA3}">
  <ds:schemaRefs>
    <ds:schemaRef ds:uri="0f19eaed-a1c0-4f9e-95fd-cecd2666e177"/>
    <ds:schemaRef ds:uri="9c53b943-690c-4a82-9bc4-371637f8cdb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650CB65-1C57-487F-AB28-0FC507661D9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2D79EEF-8353-4676-97D7-03B45ADF12D4}">
  <ds:schemaRefs>
    <ds:schemaRef ds:uri="0f19eaed-a1c0-4f9e-95fd-cecd2666e177"/>
    <ds:schemaRef ds:uri="9c53b943-690c-4a82-9bc4-371637f8cdb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 Fernandez (NAT Science Operations Consultant)</dc:creator>
  <cp:revision>1</cp:revision>
  <dcterms:created xsi:type="dcterms:W3CDTF">2021-06-04T15:42:18Z</dcterms:created>
  <dcterms:modified xsi:type="dcterms:W3CDTF">2026-04-16T16:34:02Z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0x010100B5ACF6EA1AA3814592B979FCD99D439E</vt:lpwstr>
  </property>
  <property fmtid="{D5CDD505-2E9C-101B-9397-08002B2CF9AE}" pid="3" name="MediaServiceImageTags">
    <vt:lpwstr/>
  </property>
</Properties>
</file>