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2B11D4A-D212-EF02-8892-FC8E68904535}" name="Laura Felker" initials="LF" userId="S::laura.felker@heart.org::238af1f9-9914-4ca2-9d46-1914b5573db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936801-106C-4BB3-A994-93BFCBD31B38}" v="8" dt="2025-05-21T17:46:57.5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0" autoAdjust="0"/>
    <p:restoredTop sz="95082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ABAE025-58EC-49C9-0E2B-4BAC27F5FD7B}"/>
    <pc:docChg chg="modSld">
      <pc:chgData name="" userId="" providerId="" clId="Web-{CABAE025-58EC-49C9-0E2B-4BAC27F5FD7B}" dt="2025-02-19T16:22:41.049" v="0" actId="20577"/>
      <pc:docMkLst>
        <pc:docMk/>
      </pc:docMkLst>
      <pc:sldChg chg="modSp">
        <pc:chgData name="" userId="" providerId="" clId="Web-{CABAE025-58EC-49C9-0E2B-4BAC27F5FD7B}" dt="2025-02-19T16:22:41.049" v="0" actId="20577"/>
        <pc:sldMkLst>
          <pc:docMk/>
          <pc:sldMk cId="1364709568" sldId="258"/>
        </pc:sldMkLst>
      </pc:sldChg>
    </pc:docChg>
  </pc:docChgLst>
  <pc:docChgLst>
    <pc:chgData name="Laura Felker" userId="S::laura.felker@heart.org::238af1f9-9914-4ca2-9d46-1914b5573dba" providerId="AD" clId="Web-{2E20B635-B29A-0F15-3F4F-A2BCA1B5C229}"/>
    <pc:docChg chg="addSld modSld">
      <pc:chgData name="Laura Felker" userId="S::laura.felker@heart.org::238af1f9-9914-4ca2-9d46-1914b5573dba" providerId="AD" clId="Web-{2E20B635-B29A-0F15-3F4F-A2BCA1B5C229}" dt="2025-02-24T17:10:21.221" v="699" actId="1076"/>
      <pc:docMkLst>
        <pc:docMk/>
      </pc:docMkLst>
      <pc:sldChg chg="addSp delSp modSp add replId modCm">
        <pc:chgData name="Laura Felker" userId="S::laura.felker@heart.org::238af1f9-9914-4ca2-9d46-1914b5573dba" providerId="AD" clId="Web-{2E20B635-B29A-0F15-3F4F-A2BCA1B5C229}" dt="2025-02-24T17:10:21.221" v="699" actId="1076"/>
        <pc:sldMkLst>
          <pc:docMk/>
          <pc:sldMk cId="984483634" sldId="25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aura Felker" userId="S::laura.felker@heart.org::238af1f9-9914-4ca2-9d46-1914b5573dba" providerId="AD" clId="Web-{2E20B635-B29A-0F15-3F4F-A2BCA1B5C229}" dt="2025-02-24T16:38:36.142" v="393" actId="20577"/>
              <pc2:cmMkLst xmlns:pc2="http://schemas.microsoft.com/office/powerpoint/2019/9/main/command">
                <pc:docMk/>
                <pc:sldMk cId="984483634" sldId="259"/>
                <pc2:cmMk id="{D002F411-8981-4BE7-BC39-3B406264E6FE}"/>
              </pc2:cmMkLst>
            </pc226:cmChg>
          </p:ext>
        </pc:extLst>
      </pc:sldChg>
    </pc:docChg>
  </pc:docChgLst>
  <pc:docChgLst>
    <pc:chgData name="Laura Felker" userId="S::laura.felker@heart.org::238af1f9-9914-4ca2-9d46-1914b5573dba" providerId="AD" clId="Web-{5D93B392-BAB3-21BF-B223-E44BB057AE00}"/>
    <pc:docChg chg="mod modSld">
      <pc:chgData name="Laura Felker" userId="S::laura.felker@heart.org::238af1f9-9914-4ca2-9d46-1914b5573dba" providerId="AD" clId="Web-{5D93B392-BAB3-21BF-B223-E44BB057AE00}" dt="2023-04-26T18:49:46.700" v="6"/>
      <pc:docMkLst>
        <pc:docMk/>
      </pc:docMkLst>
    </pc:docChg>
  </pc:docChgLst>
  <pc:docChgLst>
    <pc:chgData name="Laura Felker" userId="S::laura.felker@heart.org::238af1f9-9914-4ca2-9d46-1914b5573dba" providerId="AD" clId="Web-{1F82D7E1-B197-A749-3A45-06032B447478}"/>
    <pc:docChg chg="modSld">
      <pc:chgData name="Laura Felker" userId="S::laura.felker@heart.org::238af1f9-9914-4ca2-9d46-1914b5573dba" providerId="AD" clId="Web-{1F82D7E1-B197-A749-3A45-06032B447478}" dt="2025-02-21T21:06:34.614" v="89"/>
      <pc:docMkLst>
        <pc:docMk/>
      </pc:docMkLst>
    </pc:docChg>
  </pc:docChgLst>
  <pc:docChgLst>
    <pc:chgData name="Laura Felker" userId="S::laura.felker@heart.org::238af1f9-9914-4ca2-9d46-1914b5573dba" providerId="AD" clId="Web-{7B22D34D-7C00-7676-7905-AE1A698D9DC6}"/>
    <pc:docChg chg="modSld">
      <pc:chgData name="Laura Felker" userId="S::laura.felker@heart.org::238af1f9-9914-4ca2-9d46-1914b5573dba" providerId="AD" clId="Web-{7B22D34D-7C00-7676-7905-AE1A698D9DC6}" dt="2023-04-28T13:34:41.191" v="1"/>
      <pc:docMkLst>
        <pc:docMk/>
      </pc:docMkLst>
      <pc:sldChg chg="modSp addCm">
        <pc:chgData name="Laura Felker" userId="S::laura.felker@heart.org::238af1f9-9914-4ca2-9d46-1914b5573dba" providerId="AD" clId="Web-{7B22D34D-7C00-7676-7905-AE1A698D9DC6}" dt="2023-04-28T13:34:41.191" v="1"/>
        <pc:sldMkLst>
          <pc:docMk/>
          <pc:sldMk cId="1364709568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Laura Felker" userId="S::laura.felker@heart.org::238af1f9-9914-4ca2-9d46-1914b5573dba" providerId="AD" clId="Web-{7B22D34D-7C00-7676-7905-AE1A698D9DC6}" dt="2023-04-28T13:34:41.191" v="1"/>
              <pc2:cmMkLst xmlns:pc2="http://schemas.microsoft.com/office/powerpoint/2019/9/main/command">
                <pc:docMk/>
                <pc:sldMk cId="1364709568" sldId="258"/>
                <pc2:cmMk id="{DFE670C9-3D41-450A-8AEB-58A50CA680C9}"/>
              </pc2:cmMkLst>
            </pc226:cmChg>
          </p:ext>
        </pc:extLst>
      </pc:sldChg>
    </pc:docChg>
  </pc:docChgLst>
  <pc:docChgLst>
    <pc:chgData name="Kaitlyn Thompson (NAT Marketing &amp; Communications Temp)" userId="S::t-kaitlyn.thompson@heart.org::07d2a101-2ebe-41de-bc27-cc318ed214ba" providerId="AD" clId="Web-{B9EFA29B-DB28-87F3-A8DE-BB6AFA395EB0}"/>
    <pc:docChg chg="modSld">
      <pc:chgData name="Kaitlyn Thompson (NAT Marketing &amp; Communications Temp)" userId="S::t-kaitlyn.thompson@heart.org::07d2a101-2ebe-41de-bc27-cc318ed214ba" providerId="AD" clId="Web-{B9EFA29B-DB28-87F3-A8DE-BB6AFA395EB0}" dt="2024-03-29T15:08:19.422" v="19" actId="14100"/>
      <pc:docMkLst>
        <pc:docMk/>
      </pc:docMkLst>
    </pc:docChg>
  </pc:docChgLst>
  <pc:docChgLst>
    <pc:chgData name="Laura Felker" userId="238af1f9-9914-4ca2-9d46-1914b5573dba" providerId="ADAL" clId="{DA936801-106C-4BB3-A994-93BFCBD31B38}"/>
    <pc:docChg chg="undo custSel modSld">
      <pc:chgData name="Laura Felker" userId="238af1f9-9914-4ca2-9d46-1914b5573dba" providerId="ADAL" clId="{DA936801-106C-4BB3-A994-93BFCBD31B38}" dt="2025-06-02T20:54:30.416" v="2049" actId="20577"/>
      <pc:docMkLst>
        <pc:docMk/>
      </pc:docMkLst>
      <pc:sldChg chg="addSp delSp modSp mod">
        <pc:chgData name="Laura Felker" userId="238af1f9-9914-4ca2-9d46-1914b5573dba" providerId="ADAL" clId="{DA936801-106C-4BB3-A994-93BFCBD31B38}" dt="2025-06-02T20:54:30.416" v="2049" actId="20577"/>
        <pc:sldMkLst>
          <pc:docMk/>
          <pc:sldMk cId="1364709568" sldId="258"/>
        </pc:sldMkLst>
        <pc:spChg chg="mod">
          <ac:chgData name="Laura Felker" userId="238af1f9-9914-4ca2-9d46-1914b5573dba" providerId="ADAL" clId="{DA936801-106C-4BB3-A994-93BFCBD31B38}" dt="2025-05-21T17:33:40.626" v="762" actId="20577"/>
          <ac:spMkLst>
            <pc:docMk/>
            <pc:sldMk cId="1364709568" sldId="258"/>
            <ac:spMk id="5" creationId="{12F42186-A2B8-4455-B658-9090BB13A73E}"/>
          </ac:spMkLst>
        </pc:spChg>
        <pc:spChg chg="mod">
          <ac:chgData name="Laura Felker" userId="238af1f9-9914-4ca2-9d46-1914b5573dba" providerId="ADAL" clId="{DA936801-106C-4BB3-A994-93BFCBD31B38}" dt="2025-05-21T17:32:51.286" v="746" actId="20577"/>
          <ac:spMkLst>
            <pc:docMk/>
            <pc:sldMk cId="1364709568" sldId="258"/>
            <ac:spMk id="7" creationId="{E86A679B-0E92-4613-976D-E18FEEB5BCB7}"/>
          </ac:spMkLst>
        </pc:spChg>
        <pc:spChg chg="mod">
          <ac:chgData name="Laura Felker" userId="238af1f9-9914-4ca2-9d46-1914b5573dba" providerId="ADAL" clId="{DA936801-106C-4BB3-A994-93BFCBD31B38}" dt="2025-05-21T17:19:02.442" v="197" actId="1076"/>
          <ac:spMkLst>
            <pc:docMk/>
            <pc:sldMk cId="1364709568" sldId="258"/>
            <ac:spMk id="10" creationId="{7D5E083E-C4FC-4491-94A5-D65663B6068D}"/>
          </ac:spMkLst>
        </pc:spChg>
        <pc:spChg chg="add mod">
          <ac:chgData name="Laura Felker" userId="238af1f9-9914-4ca2-9d46-1914b5573dba" providerId="ADAL" clId="{DA936801-106C-4BB3-A994-93BFCBD31B38}" dt="2025-05-21T17:47:06.678" v="1487" actId="1076"/>
          <ac:spMkLst>
            <pc:docMk/>
            <pc:sldMk cId="1364709568" sldId="258"/>
            <ac:spMk id="16" creationId="{860D8102-809B-A491-AAC5-EFCCBA84C890}"/>
          </ac:spMkLst>
        </pc:spChg>
        <pc:spChg chg="mod">
          <ac:chgData name="Laura Felker" userId="238af1f9-9914-4ca2-9d46-1914b5573dba" providerId="ADAL" clId="{DA936801-106C-4BB3-A994-93BFCBD31B38}" dt="2025-06-02T20:51:57.274" v="1977" actId="20577"/>
          <ac:spMkLst>
            <pc:docMk/>
            <pc:sldMk cId="1364709568" sldId="258"/>
            <ac:spMk id="17" creationId="{7D1A5E42-8274-425B-9CC5-A82C2791D886}"/>
          </ac:spMkLst>
        </pc:spChg>
        <pc:spChg chg="mod">
          <ac:chgData name="Laura Felker" userId="238af1f9-9914-4ca2-9d46-1914b5573dba" providerId="ADAL" clId="{DA936801-106C-4BB3-A994-93BFCBD31B38}" dt="2025-06-02T20:54:30.416" v="2049" actId="20577"/>
          <ac:spMkLst>
            <pc:docMk/>
            <pc:sldMk cId="1364709568" sldId="258"/>
            <ac:spMk id="24" creationId="{39DCE97D-8CD5-41C7-A517-D11D42E3FF75}"/>
          </ac:spMkLst>
        </pc:spChg>
        <pc:spChg chg="mod">
          <ac:chgData name="Laura Felker" userId="238af1f9-9914-4ca2-9d46-1914b5573dba" providerId="ADAL" clId="{DA936801-106C-4BB3-A994-93BFCBD31B38}" dt="2025-05-21T17:38:50.509" v="1219" actId="20577"/>
          <ac:spMkLst>
            <pc:docMk/>
            <pc:sldMk cId="1364709568" sldId="258"/>
            <ac:spMk id="27" creationId="{7E585149-401D-4F7F-80ED-8E741576F124}"/>
          </ac:spMkLst>
        </pc:spChg>
        <pc:spChg chg="mod">
          <ac:chgData name="Laura Felker" userId="238af1f9-9914-4ca2-9d46-1914b5573dba" providerId="ADAL" clId="{DA936801-106C-4BB3-A994-93BFCBD31B38}" dt="2025-05-29T21:58:50.860" v="1586" actId="1076"/>
          <ac:spMkLst>
            <pc:docMk/>
            <pc:sldMk cId="1364709568" sldId="258"/>
            <ac:spMk id="30" creationId="{7B4F9C62-B735-4364-9851-CD45EB4224A9}"/>
          </ac:spMkLst>
        </pc:spChg>
        <pc:spChg chg="mod">
          <ac:chgData name="Laura Felker" userId="238af1f9-9914-4ca2-9d46-1914b5573dba" providerId="ADAL" clId="{DA936801-106C-4BB3-A994-93BFCBD31B38}" dt="2025-05-21T17:46:10.986" v="1480" actId="20577"/>
          <ac:spMkLst>
            <pc:docMk/>
            <pc:sldMk cId="1364709568" sldId="258"/>
            <ac:spMk id="33" creationId="{6F5B22B4-E6E7-4806-9685-B764F485C208}"/>
          </ac:spMkLst>
        </pc:spChg>
        <pc:picChg chg="add mod">
          <ac:chgData name="Laura Felker" userId="238af1f9-9914-4ca2-9d46-1914b5573dba" providerId="ADAL" clId="{DA936801-106C-4BB3-A994-93BFCBD31B38}" dt="2025-05-21T17:44:26.739" v="1395" actId="1076"/>
          <ac:picMkLst>
            <pc:docMk/>
            <pc:sldMk cId="1364709568" sldId="258"/>
            <ac:picMk id="4" creationId="{C37241B2-F597-CF5B-6B47-FD7C73A65A16}"/>
          </ac:picMkLst>
        </pc:picChg>
        <pc:picChg chg="add mod">
          <ac:chgData name="Laura Felker" userId="238af1f9-9914-4ca2-9d46-1914b5573dba" providerId="ADAL" clId="{DA936801-106C-4BB3-A994-93BFCBD31B38}" dt="2025-05-21T17:44:23.580" v="1394" actId="1076"/>
          <ac:picMkLst>
            <pc:docMk/>
            <pc:sldMk cId="1364709568" sldId="258"/>
            <ac:picMk id="8" creationId="{BDF66FF0-155E-62B7-AA1B-4F6B2B4BCA21}"/>
          </ac:picMkLst>
        </pc:picChg>
        <pc:picChg chg="add mod">
          <ac:chgData name="Laura Felker" userId="238af1f9-9914-4ca2-9d46-1914b5573dba" providerId="ADAL" clId="{DA936801-106C-4BB3-A994-93BFCBD31B38}" dt="2025-05-21T17:44:40.254" v="1398" actId="1076"/>
          <ac:picMkLst>
            <pc:docMk/>
            <pc:sldMk cId="1364709568" sldId="258"/>
            <ac:picMk id="12" creationId="{93D0E52E-29F0-7C68-5643-7AC192732B7D}"/>
          </ac:picMkLst>
        </pc:picChg>
        <pc:picChg chg="add mod">
          <ac:chgData name="Laura Felker" userId="238af1f9-9914-4ca2-9d46-1914b5573dba" providerId="ADAL" clId="{DA936801-106C-4BB3-A994-93BFCBD31B38}" dt="2025-05-21T17:45:44.587" v="1424" actId="1076"/>
          <ac:picMkLst>
            <pc:docMk/>
            <pc:sldMk cId="1364709568" sldId="258"/>
            <ac:picMk id="14" creationId="{CDDCBBFC-FCB1-81F9-8F88-F2CAF9E05CFD}"/>
          </ac:picMkLst>
        </pc:picChg>
        <pc:picChg chg="mod">
          <ac:chgData name="Laura Felker" userId="238af1f9-9914-4ca2-9d46-1914b5573dba" providerId="ADAL" clId="{DA936801-106C-4BB3-A994-93BFCBD31B38}" dt="2025-05-21T17:46:20.034" v="1481" actId="1076"/>
          <ac:picMkLst>
            <pc:docMk/>
            <pc:sldMk cId="1364709568" sldId="258"/>
            <ac:picMk id="20" creationId="{75D811C7-3EDC-4633-883F-7DFD86A615E2}"/>
          </ac:picMkLst>
        </pc:picChg>
        <pc:picChg chg="mod">
          <ac:chgData name="Laura Felker" userId="238af1f9-9914-4ca2-9d46-1914b5573dba" providerId="ADAL" clId="{DA936801-106C-4BB3-A994-93BFCBD31B38}" dt="2025-05-29T21:58:50.860" v="1586" actId="1076"/>
          <ac:picMkLst>
            <pc:docMk/>
            <pc:sldMk cId="1364709568" sldId="258"/>
            <ac:picMk id="32" creationId="{8C13FB62-E642-4A27-9A19-A0EE7AA2E923}"/>
          </ac:picMkLst>
        </pc:picChg>
      </pc:sldChg>
      <pc:sldChg chg="modSp mod">
        <pc:chgData name="Laura Felker" userId="238af1f9-9914-4ca2-9d46-1914b5573dba" providerId="ADAL" clId="{DA936801-106C-4BB3-A994-93BFCBD31B38}" dt="2025-05-29T22:03:29.468" v="1698" actId="1076"/>
        <pc:sldMkLst>
          <pc:docMk/>
          <pc:sldMk cId="984483634" sldId="259"/>
        </pc:sldMkLst>
        <pc:spChg chg="mod">
          <ac:chgData name="Laura Felker" userId="238af1f9-9914-4ca2-9d46-1914b5573dba" providerId="ADAL" clId="{DA936801-106C-4BB3-A994-93BFCBD31B38}" dt="2025-05-21T17:48:26.188" v="1571" actId="20577"/>
          <ac:spMkLst>
            <pc:docMk/>
            <pc:sldMk cId="984483634" sldId="259"/>
            <ac:spMk id="4" creationId="{54B9445C-2C70-5032-72F4-DD20D5F218A1}"/>
          </ac:spMkLst>
        </pc:spChg>
        <pc:spChg chg="mod">
          <ac:chgData name="Laura Felker" userId="238af1f9-9914-4ca2-9d46-1914b5573dba" providerId="ADAL" clId="{DA936801-106C-4BB3-A994-93BFCBD31B38}" dt="2025-05-29T22:03:23.560" v="1696" actId="1076"/>
          <ac:spMkLst>
            <pc:docMk/>
            <pc:sldMk cId="984483634" sldId="259"/>
            <ac:spMk id="7" creationId="{66D0C768-BE12-2C5C-F9A0-9BAB38DF7854}"/>
          </ac:spMkLst>
        </pc:spChg>
        <pc:spChg chg="mod">
          <ac:chgData name="Laura Felker" userId="238af1f9-9914-4ca2-9d46-1914b5573dba" providerId="ADAL" clId="{DA936801-106C-4BB3-A994-93BFCBD31B38}" dt="2025-05-29T22:03:26.295" v="1697" actId="1076"/>
          <ac:spMkLst>
            <pc:docMk/>
            <pc:sldMk cId="984483634" sldId="259"/>
            <ac:spMk id="8" creationId="{50882916-FB10-BFB4-4933-B0F4BCA785AF}"/>
          </ac:spMkLst>
        </pc:spChg>
        <pc:spChg chg="mod">
          <ac:chgData name="Laura Felker" userId="238af1f9-9914-4ca2-9d46-1914b5573dba" providerId="ADAL" clId="{DA936801-106C-4BB3-A994-93BFCBD31B38}" dt="2025-05-21T17:48:21.130" v="1569" actId="1076"/>
          <ac:spMkLst>
            <pc:docMk/>
            <pc:sldMk cId="984483634" sldId="259"/>
            <ac:spMk id="11" creationId="{396E877F-BE2E-B9CC-E1C2-C9906E9E3EDF}"/>
          </ac:spMkLst>
        </pc:spChg>
        <pc:spChg chg="mod">
          <ac:chgData name="Laura Felker" userId="238af1f9-9914-4ca2-9d46-1914b5573dba" providerId="ADAL" clId="{DA936801-106C-4BB3-A994-93BFCBD31B38}" dt="2025-05-29T22:03:29.468" v="1698" actId="1076"/>
          <ac:spMkLst>
            <pc:docMk/>
            <pc:sldMk cId="984483634" sldId="259"/>
            <ac:spMk id="12" creationId="{B36167D5-B03C-DE79-B090-A8309BA06BC3}"/>
          </ac:spMkLst>
        </pc:spChg>
        <pc:spChg chg="mod">
          <ac:chgData name="Laura Felker" userId="238af1f9-9914-4ca2-9d46-1914b5573dba" providerId="ADAL" clId="{DA936801-106C-4BB3-A994-93BFCBD31B38}" dt="2025-05-29T22:03:11.258" v="1694" actId="1076"/>
          <ac:spMkLst>
            <pc:docMk/>
            <pc:sldMk cId="984483634" sldId="259"/>
            <ac:spMk id="17" creationId="{B41F72F8-73E9-AA0B-294C-673C703D5EFD}"/>
          </ac:spMkLst>
        </pc:spChg>
        <pc:spChg chg="mod">
          <ac:chgData name="Laura Felker" userId="238af1f9-9914-4ca2-9d46-1914b5573dba" providerId="ADAL" clId="{DA936801-106C-4BB3-A994-93BFCBD31B38}" dt="2025-05-29T22:03:21.143" v="1695" actId="1076"/>
          <ac:spMkLst>
            <pc:docMk/>
            <pc:sldMk cId="984483634" sldId="259"/>
            <ac:spMk id="30" creationId="{01E28A6C-1BD9-42E1-9490-765861D3FB5F}"/>
          </ac:spMkLst>
        </pc:spChg>
        <pc:spChg chg="mod">
          <ac:chgData name="Laura Felker" userId="238af1f9-9914-4ca2-9d46-1914b5573dba" providerId="ADAL" clId="{DA936801-106C-4BB3-A994-93BFCBD31B38}" dt="2025-05-21T17:46:54.638" v="1483" actId="1076"/>
          <ac:spMkLst>
            <pc:docMk/>
            <pc:sldMk cId="984483634" sldId="259"/>
            <ac:spMk id="34" creationId="{CA7B5068-21BC-6591-133E-D59FD934D9A0}"/>
          </ac:spMkLst>
        </pc:spChg>
      </pc:sldChg>
    </pc:docChg>
  </pc:docChgLst>
  <pc:docChgLst>
    <pc:chgData name="Kaitlyn Thompson (NAT Marketing &amp; Communications Temp)" userId="S::t-kaitlyn.thompson@heart.org::07d2a101-2ebe-41de-bc27-cc318ed214ba" providerId="AD" clId="Web-{A2B6AE37-A1F0-D8D1-EB04-8447C8EAE788}"/>
    <pc:docChg chg="modSld">
      <pc:chgData name="Kaitlyn Thompson (NAT Marketing &amp; Communications Temp)" userId="S::t-kaitlyn.thompson@heart.org::07d2a101-2ebe-41de-bc27-cc318ed214ba" providerId="AD" clId="Web-{A2B6AE37-A1F0-D8D1-EB04-8447C8EAE788}" dt="2024-03-26T16:36:41.521" v="41" actId="1076"/>
      <pc:docMkLst>
        <pc:docMk/>
      </pc:docMkLst>
    </pc:docChg>
  </pc:docChgLst>
  <pc:docChgLst>
    <pc:chgData name="Kaitlyn Thompson (NAT Marketing &amp; Communications Temp)" userId="S::t-kaitlyn.thompson@heart.org::07d2a101-2ebe-41de-bc27-cc318ed214ba" providerId="AD" clId="Web-{BB89BEB3-0609-1B65-6F5A-CE702AEB43BF}"/>
    <pc:docChg chg="modSld">
      <pc:chgData name="Kaitlyn Thompson (NAT Marketing &amp; Communications Temp)" userId="S::t-kaitlyn.thompson@heart.org::07d2a101-2ebe-41de-bc27-cc318ed214ba" providerId="AD" clId="Web-{BB89BEB3-0609-1B65-6F5A-CE702AEB43BF}" dt="2024-03-29T14:51:01.835" v="24" actId="14100"/>
      <pc:docMkLst>
        <pc:docMk/>
      </pc:docMkLst>
      <pc:sldChg chg="modSp">
        <pc:chgData name="Kaitlyn Thompson (NAT Marketing &amp; Communications Temp)" userId="S::t-kaitlyn.thompson@heart.org::07d2a101-2ebe-41de-bc27-cc318ed214ba" providerId="AD" clId="Web-{BB89BEB3-0609-1B65-6F5A-CE702AEB43BF}" dt="2024-03-29T14:51:01.835" v="24" actId="14100"/>
        <pc:sldMkLst>
          <pc:docMk/>
          <pc:sldMk cId="1364709568" sldId="258"/>
        </pc:sldMkLst>
      </pc:sldChg>
    </pc:docChg>
  </pc:docChgLst>
  <pc:docChgLst>
    <pc:chgData name="Destiny Thomas" userId="jp7GW9IoGgfaWuLUhzgxALCV6Mq3em0tiiZzZflxP7Y=" providerId="None" clId="Web-{25ED147D-8A30-401C-8BAE-6CBC6359892D}"/>
    <pc:docChg chg="modSld">
      <pc:chgData name="Destiny Thomas" userId="jp7GW9IoGgfaWuLUhzgxALCV6Mq3em0tiiZzZflxP7Y=" providerId="None" clId="Web-{25ED147D-8A30-401C-8BAE-6CBC6359892D}" dt="2023-04-19T20:05:40.790" v="8" actId="20577"/>
      <pc:docMkLst>
        <pc:docMk/>
      </pc:docMkLst>
      <pc:sldChg chg="modSp">
        <pc:chgData name="Destiny Thomas" userId="jp7GW9IoGgfaWuLUhzgxALCV6Mq3em0tiiZzZflxP7Y=" providerId="None" clId="Web-{25ED147D-8A30-401C-8BAE-6CBC6359892D}" dt="2023-04-19T20:05:40.790" v="8" actId="20577"/>
        <pc:sldMkLst>
          <pc:docMk/>
          <pc:sldMk cId="1364709568" sldId="258"/>
        </pc:sldMkLst>
      </pc:sldChg>
    </pc:docChg>
  </pc:docChgLst>
  <pc:docChgLst>
    <pc:chgData name="Laura Felker" userId="S::laura.felker@heart.org::238af1f9-9914-4ca2-9d46-1914b5573dba" providerId="AD" clId="Web-{CABAE025-58EC-49C9-0E2B-4BAC27F5FD7B}"/>
    <pc:docChg chg="modSld">
      <pc:chgData name="Laura Felker" userId="S::laura.felker@heart.org::238af1f9-9914-4ca2-9d46-1914b5573dba" providerId="AD" clId="Web-{CABAE025-58EC-49C9-0E2B-4BAC27F5FD7B}" dt="2025-02-19T16:23:16.971" v="2" actId="20577"/>
      <pc:docMkLst>
        <pc:docMk/>
      </pc:docMkLst>
      <pc:sldChg chg="modSp">
        <pc:chgData name="Laura Felker" userId="S::laura.felker@heart.org::238af1f9-9914-4ca2-9d46-1914b5573dba" providerId="AD" clId="Web-{CABAE025-58EC-49C9-0E2B-4BAC27F5FD7B}" dt="2025-02-19T16:23:16.971" v="2" actId="20577"/>
        <pc:sldMkLst>
          <pc:docMk/>
          <pc:sldMk cId="1364709568" sldId="258"/>
        </pc:sldMkLst>
      </pc:sldChg>
    </pc:docChg>
  </pc:docChgLst>
  <pc:docChgLst>
    <pc:chgData name="Laura Felker" userId="S::laura.felker@heart.org::238af1f9-9914-4ca2-9d46-1914b5573dba" providerId="AD" clId="Web-{810D679A-6FCB-A24F-0980-F51B450A504A}"/>
    <pc:docChg chg="modSld">
      <pc:chgData name="Laura Felker" userId="S::laura.felker@heart.org::238af1f9-9914-4ca2-9d46-1914b5573dba" providerId="AD" clId="Web-{810D679A-6FCB-A24F-0980-F51B450A504A}" dt="2025-02-17T20:04:39.268" v="133" actId="20577"/>
      <pc:docMkLst>
        <pc:docMk/>
      </pc:docMkLst>
      <pc:sldChg chg="modSp">
        <pc:chgData name="Laura Felker" userId="S::laura.felker@heart.org::238af1f9-9914-4ca2-9d46-1914b5573dba" providerId="AD" clId="Web-{810D679A-6FCB-A24F-0980-F51B450A504A}" dt="2025-02-17T20:04:39.268" v="133" actId="20577"/>
        <pc:sldMkLst>
          <pc:docMk/>
          <pc:sldMk cId="1364709568" sldId="258"/>
        </pc:sldMkLst>
      </pc:sldChg>
    </pc:docChg>
  </pc:docChgLst>
  <pc:docChgLst>
    <pc:chgData name="Destiny Thomas" clId="Web-{25ED147D-8A30-401C-8BAE-6CBC6359892D}"/>
    <pc:docChg chg="modSld">
      <pc:chgData name="Destiny Thomas" userId="" providerId="" clId="Web-{25ED147D-8A30-401C-8BAE-6CBC6359892D}" dt="2023-04-19T22:04:11.366" v="15" actId="20577"/>
      <pc:docMkLst>
        <pc:docMk/>
      </pc:docMkLst>
      <pc:sldChg chg="modSp">
        <pc:chgData name="Destiny Thomas" userId="" providerId="" clId="Web-{25ED147D-8A30-401C-8BAE-6CBC6359892D}" dt="2023-04-19T22:04:11.366" v="15" actId="20577"/>
        <pc:sldMkLst>
          <pc:docMk/>
          <pc:sldMk cId="1364709568" sldId="258"/>
        </pc:sldMkLst>
      </pc:sldChg>
    </pc:docChg>
  </pc:docChgLst>
  <pc:docChgLst>
    <pc:chgData name="Laura Felker" userId="S::laura.felker@heart.org::238af1f9-9914-4ca2-9d46-1914b5573dba" providerId="AD" clId="Web-{EB194679-C13D-3F41-8D8F-EDD8321250D0}"/>
    <pc:docChg chg="modSld">
      <pc:chgData name="Laura Felker" userId="S::laura.felker@heart.org::238af1f9-9914-4ca2-9d46-1914b5573dba" providerId="AD" clId="Web-{EB194679-C13D-3F41-8D8F-EDD8321250D0}" dt="2025-03-04T21:47:30.619" v="332" actId="20577"/>
      <pc:docMkLst>
        <pc:docMk/>
      </pc:docMkLst>
      <pc:sldChg chg="modSp">
        <pc:chgData name="Laura Felker" userId="S::laura.felker@heart.org::238af1f9-9914-4ca2-9d46-1914b5573dba" providerId="AD" clId="Web-{EB194679-C13D-3F41-8D8F-EDD8321250D0}" dt="2025-03-04T18:26:28.460" v="325" actId="1076"/>
        <pc:sldMkLst>
          <pc:docMk/>
          <pc:sldMk cId="1364709568" sldId="258"/>
        </pc:sldMkLst>
        <pc:spChg chg="mod">
          <ac:chgData name="Laura Felker" userId="S::laura.felker@heart.org::238af1f9-9914-4ca2-9d46-1914b5573dba" providerId="AD" clId="Web-{EB194679-C13D-3F41-8D8F-EDD8321250D0}" dt="2025-03-04T18:26:28.460" v="325" actId="1076"/>
          <ac:spMkLst>
            <pc:docMk/>
            <pc:sldMk cId="1364709568" sldId="258"/>
            <ac:spMk id="2" creationId="{24709232-F659-4D64-A7A8-8B8B712324E0}"/>
          </ac:spMkLst>
        </pc:spChg>
      </pc:sldChg>
      <pc:sldChg chg="addSp delSp modSp">
        <pc:chgData name="Laura Felker" userId="S::laura.felker@heart.org::238af1f9-9914-4ca2-9d46-1914b5573dba" providerId="AD" clId="Web-{EB194679-C13D-3F41-8D8F-EDD8321250D0}" dt="2025-03-04T21:47:30.619" v="332" actId="20577"/>
        <pc:sldMkLst>
          <pc:docMk/>
          <pc:sldMk cId="984483634" sldId="259"/>
        </pc:sldMkLst>
        <pc:spChg chg="mod">
          <ac:chgData name="Laura Felker" userId="S::laura.felker@heart.org::238af1f9-9914-4ca2-9d46-1914b5573dba" providerId="AD" clId="Web-{EB194679-C13D-3F41-8D8F-EDD8321250D0}" dt="2025-03-04T18:24:59.819" v="315" actId="14100"/>
          <ac:spMkLst>
            <pc:docMk/>
            <pc:sldMk cId="984483634" sldId="259"/>
            <ac:spMk id="4" creationId="{54B9445C-2C70-5032-72F4-DD20D5F218A1}"/>
          </ac:spMkLst>
        </pc:spChg>
        <pc:spChg chg="add mod">
          <ac:chgData name="Laura Felker" userId="S::laura.felker@heart.org::238af1f9-9914-4ca2-9d46-1914b5573dba" providerId="AD" clId="Web-{EB194679-C13D-3F41-8D8F-EDD8321250D0}" dt="2025-03-04T18:24:38.615" v="312" actId="1076"/>
          <ac:spMkLst>
            <pc:docMk/>
            <pc:sldMk cId="984483634" sldId="259"/>
            <ac:spMk id="8" creationId="{50882916-FB10-BFB4-4933-B0F4BCA785AF}"/>
          </ac:spMkLst>
        </pc:spChg>
        <pc:spChg chg="add mod">
          <ac:chgData name="Laura Felker" userId="S::laura.felker@heart.org::238af1f9-9914-4ca2-9d46-1914b5573dba" providerId="AD" clId="Web-{EB194679-C13D-3F41-8D8F-EDD8321250D0}" dt="2025-03-04T18:25:55.694" v="324" actId="20577"/>
          <ac:spMkLst>
            <pc:docMk/>
            <pc:sldMk cId="984483634" sldId="259"/>
            <ac:spMk id="11" creationId="{396E877F-BE2E-B9CC-E1C2-C9906E9E3EDF}"/>
          </ac:spMkLst>
        </pc:spChg>
        <pc:spChg chg="add mod">
          <ac:chgData name="Laura Felker" userId="S::laura.felker@heart.org::238af1f9-9914-4ca2-9d46-1914b5573dba" providerId="AD" clId="Web-{EB194679-C13D-3F41-8D8F-EDD8321250D0}" dt="2025-03-04T18:24:44.600" v="313" actId="1076"/>
          <ac:spMkLst>
            <pc:docMk/>
            <pc:sldMk cId="984483634" sldId="259"/>
            <ac:spMk id="12" creationId="{B36167D5-B03C-DE79-B090-A8309BA06BC3}"/>
          </ac:spMkLst>
        </pc:spChg>
        <pc:spChg chg="mod">
          <ac:chgData name="Laura Felker" userId="S::laura.felker@heart.org::238af1f9-9914-4ca2-9d46-1914b5573dba" providerId="AD" clId="Web-{EB194679-C13D-3F41-8D8F-EDD8321250D0}" dt="2025-03-04T18:25:13.069" v="318" actId="14100"/>
          <ac:spMkLst>
            <pc:docMk/>
            <pc:sldMk cId="984483634" sldId="259"/>
            <ac:spMk id="17" creationId="{B41F72F8-73E9-AA0B-294C-673C703D5EFD}"/>
          </ac:spMkLst>
        </pc:spChg>
        <pc:spChg chg="mod">
          <ac:chgData name="Laura Felker" userId="S::laura.felker@heart.org::238af1f9-9914-4ca2-9d46-1914b5573dba" providerId="AD" clId="Web-{EB194679-C13D-3F41-8D8F-EDD8321250D0}" dt="2025-03-04T18:24:21.131" v="311" actId="1076"/>
          <ac:spMkLst>
            <pc:docMk/>
            <pc:sldMk cId="984483634" sldId="259"/>
            <ac:spMk id="30" creationId="{01E28A6C-1BD9-42E1-9490-765861D3FB5F}"/>
          </ac:spMkLst>
        </pc:spChg>
        <pc:spChg chg="mod">
          <ac:chgData name="Laura Felker" userId="S::laura.felker@heart.org::238af1f9-9914-4ca2-9d46-1914b5573dba" providerId="AD" clId="Web-{EB194679-C13D-3F41-8D8F-EDD8321250D0}" dt="2025-03-04T18:25:26.053" v="319" actId="1076"/>
          <ac:spMkLst>
            <pc:docMk/>
            <pc:sldMk cId="984483634" sldId="259"/>
            <ac:spMk id="33" creationId="{6FCD8ABC-3985-EDF3-C3EB-4594D661B223}"/>
          </ac:spMkLst>
        </pc:spChg>
        <pc:spChg chg="mod">
          <ac:chgData name="Laura Felker" userId="S::laura.felker@heart.org::238af1f9-9914-4ca2-9d46-1914b5573dba" providerId="AD" clId="Web-{EB194679-C13D-3F41-8D8F-EDD8321250D0}" dt="2025-03-04T19:32:55.343" v="331" actId="1076"/>
          <ac:spMkLst>
            <pc:docMk/>
            <pc:sldMk cId="984483634" sldId="259"/>
            <ac:spMk id="34" creationId="{CA7B5068-21BC-6591-133E-D59FD934D9A0}"/>
          </ac:spMkLst>
        </pc:spChg>
      </pc:sldChg>
    </pc:docChg>
  </pc:docChgLst>
  <pc:docChgLst>
    <pc:chgData name="Laura Felker" userId="S::laura.felker@heart.org::238af1f9-9914-4ca2-9d46-1914b5573dba" providerId="AD" clId="Web-{B47AC3BE-AD03-7226-1487-FCB16E54FC67}"/>
    <pc:docChg chg="modSld">
      <pc:chgData name="Laura Felker" userId="S::laura.felker@heart.org::238af1f9-9914-4ca2-9d46-1914b5573dba" providerId="AD" clId="Web-{B47AC3BE-AD03-7226-1487-FCB16E54FC67}" dt="2025-03-11T16:51:51.402" v="49" actId="20577"/>
      <pc:docMkLst>
        <pc:docMk/>
      </pc:docMkLst>
      <pc:sldChg chg="delSp modSp">
        <pc:chgData name="Laura Felker" userId="S::laura.felker@heart.org::238af1f9-9914-4ca2-9d46-1914b5573dba" providerId="AD" clId="Web-{B47AC3BE-AD03-7226-1487-FCB16E54FC67}" dt="2025-03-11T16:47:05.363" v="4" actId="20577"/>
        <pc:sldMkLst>
          <pc:docMk/>
          <pc:sldMk cId="984483634" sldId="259"/>
        </pc:sldMkLst>
        <pc:spChg chg="mod">
          <ac:chgData name="Laura Felker" userId="S::laura.felker@heart.org::238af1f9-9914-4ca2-9d46-1914b5573dba" providerId="AD" clId="Web-{B47AC3BE-AD03-7226-1487-FCB16E54FC67}" dt="2025-03-11T16:47:05.363" v="4" actId="20577"/>
          <ac:spMkLst>
            <pc:docMk/>
            <pc:sldMk cId="984483634" sldId="259"/>
            <ac:spMk id="7" creationId="{66D0C768-BE12-2C5C-F9A0-9BAB38DF7854}"/>
          </ac:spMkLst>
        </pc:spChg>
        <pc:spChg chg="mod">
          <ac:chgData name="Laura Felker" userId="S::laura.felker@heart.org::238af1f9-9914-4ca2-9d46-1914b5573dba" providerId="AD" clId="Web-{B47AC3BE-AD03-7226-1487-FCB16E54FC67}" dt="2025-03-11T16:46:59.488" v="3" actId="1076"/>
          <ac:spMkLst>
            <pc:docMk/>
            <pc:sldMk cId="984483634" sldId="259"/>
            <ac:spMk id="8" creationId="{50882916-FB10-BFB4-4933-B0F4BCA785AF}"/>
          </ac:spMkLst>
        </pc:spChg>
      </pc:sldChg>
    </pc:docChg>
  </pc:docChgLst>
  <pc:docChgLst>
    <pc:chgData name="Laura Felker" userId="S::laura.felker@heart.org::238af1f9-9914-4ca2-9d46-1914b5573dba" providerId="AD" clId="Web-{8526DEEB-20D3-FF01-349A-BD340A031FF5}"/>
    <pc:docChg chg="modSld">
      <pc:chgData name="Laura Felker" userId="S::laura.felker@heart.org::238af1f9-9914-4ca2-9d46-1914b5573dba" providerId="AD" clId="Web-{8526DEEB-20D3-FF01-349A-BD340A031FF5}" dt="2025-03-06T18:52:40.968" v="122" actId="1076"/>
      <pc:docMkLst>
        <pc:docMk/>
      </pc:docMkLst>
      <pc:sldChg chg="addSp modSp">
        <pc:chgData name="Laura Felker" userId="S::laura.felker@heart.org::238af1f9-9914-4ca2-9d46-1914b5573dba" providerId="AD" clId="Web-{8526DEEB-20D3-FF01-349A-BD340A031FF5}" dt="2025-03-06T18:52:40.968" v="122" actId="1076"/>
        <pc:sldMkLst>
          <pc:docMk/>
          <pc:sldMk cId="984483634" sldId="259"/>
        </pc:sldMkLst>
        <pc:spChg chg="add mod">
          <ac:chgData name="Laura Felker" userId="S::laura.felker@heart.org::238af1f9-9914-4ca2-9d46-1914b5573dba" providerId="AD" clId="Web-{8526DEEB-20D3-FF01-349A-BD340A031FF5}" dt="2025-03-06T18:52:40.968" v="122" actId="1076"/>
          <ac:spMkLst>
            <pc:docMk/>
            <pc:sldMk cId="984483634" sldId="259"/>
            <ac:spMk id="7" creationId="{66D0C768-BE12-2C5C-F9A0-9BAB38DF7854}"/>
          </ac:spMkLst>
        </pc:spChg>
      </pc:sldChg>
    </pc:docChg>
  </pc:docChgLst>
  <pc:docChgLst>
    <pc:chgData name="Laura Felker" userId="S::laura.felker@heart.org::238af1f9-9914-4ca2-9d46-1914b5573dba" providerId="AD" clId="Web-{5FC0E4B0-A25C-BA13-11DD-EDC0729FE2D2}"/>
    <pc:docChg chg="modSld">
      <pc:chgData name="Laura Felker" userId="S::laura.felker@heart.org::238af1f9-9914-4ca2-9d46-1914b5573dba" providerId="AD" clId="Web-{5FC0E4B0-A25C-BA13-11DD-EDC0729FE2D2}" dt="2025-03-03T20:50:05.089" v="6" actId="1076"/>
      <pc:docMkLst>
        <pc:docMk/>
      </pc:docMkLst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D3EFC-425A-49E2-96F0-37E8DCBE7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9CCF-23EA-4F6D-90A3-20D258EDC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107BB-AA8F-483E-89E2-1AAA3C7D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5156F-A175-47DB-8213-3AEC922D3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F827D-CB00-4E21-8FB0-70F8A02FB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2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A11F-C61E-4A09-83EF-36305F26E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C8537-DCDF-4EDF-B750-1291907E3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83B04-7008-461F-859D-CEF47162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13A31-0DA3-4C4A-A26E-810C67C2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B93F2-3EF2-4FF0-AE26-34ED4CC8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5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6B7841-D08D-465E-8414-0CC8D3075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E8A3FA-6BF7-4BBE-954D-F06726FEE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4874E-3B7C-4FB4-B9ED-BE45344F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EB3DA-9282-4E1B-B52C-DDD7A73E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601EF-9BB0-43B0-8651-36655112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34958-0CB8-4E6A-95BC-66577A30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8DF20-E671-40A7-81FD-D8805F59F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FDFF5-DBF5-4DE0-8D3A-1091D0AF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95598-3D5B-4548-8E2E-CDE2180E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3EECF-A386-4F7F-A9B2-0487F2BE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E5893-04AF-4493-B322-7BBDFF9B7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B699B-4B8E-4138-BBF7-43AEA0FB3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1ABEC-44C0-4174-ACFB-B6164ABB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5DD2D-58AE-43CA-B668-19B53F1E3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EB7C5-86BD-4A6F-8DE2-D4ACDB3C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4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AC477-DD45-4F0B-95F1-26F8D326C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1C26D-ADA5-4ECB-9DBE-78A3D9BFF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6E5B8-2540-48C6-9C74-3C405F0FC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EAEB4-E6D1-46E9-B5AD-A238C7D05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CE45D-6B2B-465D-8162-CF683AC33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96EA-D5DB-4DEE-9F9C-AEABB8472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3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0806-9FF1-4D09-B2A4-5B3FD963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E43E6-DBD0-4A2E-92BA-6051485A7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97960-0338-4D6F-968C-BC2A201FD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4C8EE-CAC7-4A1F-A5BD-9F47AC8B3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53F80-C98C-4D72-8ED0-8D34241F3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E556B-9C7C-4D50-8322-E593E0729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EE566-F5D6-4C03-9D26-50E7538E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40F862-6D47-4295-962A-F13315F0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7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51739-A97D-41E2-8E53-9038F014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4ADCE-2446-4D61-94A2-EAAFA1C2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7C673-D364-4D6B-8493-B3392F8D8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97F9B-08D2-4AD8-9714-3C764BA4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1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B29BA5-B9A4-4A35-9834-EFC1B9559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4C8A2-ED5F-481D-9E92-680424C4B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E52AA-A49A-455F-87C9-0ED1E2C5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7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835D7-33BB-4D04-A4FC-9ED87B3C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B0B0E-C51E-498C-8BA8-ADC86CB84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E763BF-6593-4DD0-A466-47FE07866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15E1A-1E97-4CEA-B02A-EBC9C1BD6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3A954-0328-45D2-9709-D03DEA0F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F101C-EA24-44BC-AEFA-8B70EA6B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0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2EA24-8EAD-4FDA-AB7D-EEBCB8E7D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964DA8-6304-4ED0-9705-30F7F1D80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3BDBA3-64A4-4F72-9004-4065693AC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55D8C-A3DC-49A8-AC76-A3D6591DF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1080-0198-463E-919E-09ACD7DD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8405E-C832-4936-A57D-A60F4C1EE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FA9A19-7E43-4E77-9B04-B2670EC60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0E0B2-E9EF-4DD8-862A-C5DD11AFC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D0B10-EC42-4822-8BF4-0DE6097EE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17D92-B639-448A-BAC7-ACE457FE7DE0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C5D84-F26B-4FA1-B10D-5085201F1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79924-9F58-4069-966B-08BF9D2E9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2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</a:extLst>
          </p:cNvPr>
          <p:cNvSpPr/>
          <p:nvPr/>
        </p:nvSpPr>
        <p:spPr>
          <a:xfrm>
            <a:off x="0" y="-30499"/>
            <a:ext cx="12192000" cy="1775957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1" name="Subtitle 1">
            <a:extLst>
              <a:ext uri="{FF2B5EF4-FFF2-40B4-BE49-F238E27FC236}">
                <a16:creationId xmlns:a16="http://schemas.microsoft.com/office/drawing/2014/main" id="{44A4E0AB-835F-4CB2-A7B4-38817C7C7174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235451" y="1980911"/>
            <a:ext cx="1186208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Lub Dub Heavy"/>
              </a:rPr>
              <a:t>Join us at #AHA25, the global stage for breakthrough cardiovascular science and medicine!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31294" y="6398084"/>
            <a:ext cx="648327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Lub Dub Medium"/>
              </a:rPr>
              <a:t>AHA Professional Members save on Registration rates.</a:t>
            </a:r>
            <a:endParaRPr lang="en-US" sz="1400" dirty="0">
              <a:solidFill>
                <a:srgbClr val="C00000"/>
              </a:solidFill>
              <a:latin typeface="Lub Dub Medium" panose="020B0603030403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1548648" y="3563282"/>
            <a:ext cx="4760748" cy="22072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Lub Dub Medium"/>
              </a:rPr>
              <a:t>Can’t Miss Sessions</a:t>
            </a:r>
          </a:p>
          <a:p>
            <a:pPr marL="342900" marR="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2025 Nobel Laureate Address with Ardem </a:t>
            </a:r>
            <a:r>
              <a:rPr lang="en-US" sz="1100" dirty="0" err="1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Patapoutian</a:t>
            </a:r>
            <a:r>
              <a:rPr lang="en-US" sz="11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, Ph.D.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Late-Breaking Science Sessions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HCMS* at Sessions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QCOR* at Sessions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sz="1100" dirty="0">
                <a:latin typeface="Lub Dub Medium" panose="020B0603030403020204" pitchFamily="34" charset="0"/>
                <a:cs typeface="Segoe UI" panose="020B0502040204020203" pitchFamily="34" charset="0"/>
              </a:rPr>
              <a:t>Genomic and Precision Medicine Symposium</a:t>
            </a:r>
          </a:p>
          <a:p>
            <a:pPr marL="342900" marR="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sz="1100" dirty="0">
                <a:latin typeface="Lub Dub Medium" panose="020B0603030403020204" pitchFamily="34" charset="0"/>
                <a:cs typeface="Segoe UI" panose="020B0502040204020203" pitchFamily="34" charset="0"/>
              </a:rPr>
              <a:t>Core Cardiology Programming</a:t>
            </a:r>
          </a:p>
          <a:p>
            <a:pPr marL="342900" marR="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sz="1100" dirty="0">
                <a:latin typeface="Lub Dub Medium" panose="020B0603030403020204" pitchFamily="34" charset="0"/>
                <a:cs typeface="Segoe UI" panose="020B0502040204020203" pitchFamily="34" charset="0"/>
              </a:rPr>
              <a:t>Guideline-focused sessions</a:t>
            </a:r>
          </a:p>
          <a:p>
            <a:pPr marL="342900" marR="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n-US" sz="1100" dirty="0">
                <a:latin typeface="Lub Dub Medium" panose="020B0603030403020204" pitchFamily="34" charset="0"/>
                <a:cs typeface="Segoe UI" panose="020B0502040204020203" pitchFamily="34" charset="0"/>
              </a:rPr>
              <a:t>Cardiovascular Kidney Metabolic Certificate Program and more!</a:t>
            </a:r>
          </a:p>
          <a:p>
            <a:pPr>
              <a:lnSpc>
                <a:spcPct val="106000"/>
              </a:lnSpc>
            </a:pPr>
            <a:r>
              <a:rPr lang="en-US" sz="900" dirty="0">
                <a:latin typeface="Lub Dub Medium" panose="020B0603030403020204" pitchFamily="34" charset="0"/>
                <a:cs typeface="Segoe UI" panose="020B0502040204020203" pitchFamily="34" charset="0"/>
              </a:rPr>
              <a:t>*</a:t>
            </a:r>
            <a:r>
              <a:rPr lang="en-US" sz="900" i="1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Hypertrophic Cardiomyopathy Medical Society</a:t>
            </a:r>
            <a:endParaRPr lang="en-US" sz="900" dirty="0">
              <a:latin typeface="Lub Dub Medium" panose="020B0603030403020204" pitchFamily="34" charset="0"/>
              <a:cs typeface="Segoe UI" panose="020B0502040204020203" pitchFamily="34" charset="0"/>
            </a:endParaRPr>
          </a:p>
          <a:p>
            <a:pPr marR="0" lvl="0">
              <a:lnSpc>
                <a:spcPct val="106000"/>
              </a:lnSpc>
            </a:pPr>
            <a:r>
              <a:rPr lang="en-US" sz="900" i="1" kern="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*Quality of Care and Outcomes Research</a:t>
            </a:r>
            <a:endParaRPr lang="en-US" sz="900" dirty="0">
              <a:latin typeface="Lub Dub Medium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7359356" y="2809107"/>
            <a:ext cx="4152940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Lub Dub Medium"/>
              </a:rPr>
              <a:t>Attend </a:t>
            </a:r>
            <a:r>
              <a:rPr lang="en-US" sz="1100" dirty="0">
                <a:latin typeface="Lub Dub Medium"/>
              </a:rPr>
              <a:t>Moderated Digital Posters and reimagined Poster Sessions, Guideline-focused sessions and visit the Learning Studios. </a:t>
            </a:r>
          </a:p>
          <a:p>
            <a:r>
              <a:rPr lang="en-US" sz="1000" i="1" dirty="0">
                <a:latin typeface="Lub Dub Medium"/>
              </a:rPr>
              <a:t>New this year: Expanded clinical content in </a:t>
            </a:r>
            <a:r>
              <a:rPr lang="en-US" sz="1000" i="1">
                <a:latin typeface="Lub Dub Medium"/>
              </a:rPr>
              <a:t>Learning Studios!</a:t>
            </a:r>
            <a:endParaRPr lang="en-US" sz="1000" i="1" dirty="0">
              <a:latin typeface="Lub Dub Medium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1569223" y="2745469"/>
            <a:ext cx="309433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Lub Dub Medium"/>
              </a:rPr>
              <a:t>Four Full Days of Programming </a:t>
            </a:r>
            <a:r>
              <a:rPr lang="en-US" sz="1100" dirty="0">
                <a:latin typeface="Lub Dub Medium"/>
              </a:rPr>
              <a:t>across 21 basic, clinical and population sciences programming communities.</a:t>
            </a:r>
            <a:endParaRPr lang="en-US" sz="1100" dirty="0">
              <a:latin typeface="Lub Dub Medium" panose="020B0603030403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359355" y="3888464"/>
            <a:ext cx="3798475" cy="9848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Lub Dub Medium"/>
              </a:rPr>
              <a:t>Inclusive, career-spanning access</a:t>
            </a:r>
          </a:p>
          <a:p>
            <a:r>
              <a:rPr lang="en-US" sz="1100" dirty="0">
                <a:latin typeface="Lub Dub Medium"/>
                <a:ea typeface="Calibri"/>
              </a:rPr>
              <a:t>Designed for early-career professionals, senior leaders and everyone in between with opportunities to engage with leaders in the field within your specialty.</a:t>
            </a:r>
            <a:endParaRPr lang="en-US" sz="1100" dirty="0">
              <a:latin typeface="Lub Dub Medium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2171" y="3796899"/>
            <a:ext cx="1054154" cy="717587"/>
          </a:xfrm>
          <a:prstGeom prst="rect">
            <a:avLst/>
          </a:prstGeom>
          <a:ln>
            <a:noFill/>
          </a:ln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359356" y="5220048"/>
            <a:ext cx="3798474" cy="10310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Lub Dub Medium"/>
              </a:rPr>
              <a:t>More value through AHA Professional Membership</a:t>
            </a:r>
          </a:p>
          <a:p>
            <a:r>
              <a:rPr lang="en-US" sz="1100" dirty="0">
                <a:latin typeface="Lub Dub Medium"/>
              </a:rPr>
              <a:t>With Scientific Sessions OnDemand included when registering ($499 value), members unlock real, lasting value that extends well beyond the event.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FE0537-1C94-4E84-9464-E6AE120360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0266" y="138422"/>
            <a:ext cx="3367666" cy="1312349"/>
          </a:xfrm>
          <a:prstGeom prst="rect">
            <a:avLst/>
          </a:prstGeom>
        </p:spPr>
      </p:pic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75D811C7-3EDC-4633-883F-7DFD86A615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1138" y="6037741"/>
            <a:ext cx="1261425" cy="68369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4709232-F659-4D64-A7A8-8B8B712324E0}"/>
              </a:ext>
            </a:extLst>
          </p:cNvPr>
          <p:cNvSpPr txBox="1"/>
          <p:nvPr/>
        </p:nvSpPr>
        <p:spPr>
          <a:xfrm>
            <a:off x="37124" y="6006539"/>
            <a:ext cx="3544352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Lub Dub Heavy"/>
              </a:rPr>
              <a:t>ScientificSessions.org</a:t>
            </a:r>
            <a:endParaRPr lang="en-US" sz="2000">
              <a:latin typeface="Lub Dub Heavy"/>
              <a:cs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6E3D61-3090-B498-E530-591BA68EC0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28638" y="18728121"/>
            <a:ext cx="1905000" cy="1905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37241B2-F597-CF5B-6B47-FD7C73A65A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7553" y="2741719"/>
            <a:ext cx="791095" cy="41403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DF66FF0-155E-62B7-AA1B-4F6B2B4BCA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7553" y="3528436"/>
            <a:ext cx="635034" cy="6865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3D0E52E-29F0-7C68-5643-7AC192732B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80543" y="2787555"/>
            <a:ext cx="740105" cy="67282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DDCBBFC-FCB1-81F9-8F88-F2CAF9E05CF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03788" y="5220048"/>
            <a:ext cx="618599" cy="597083"/>
          </a:xfrm>
          <a:prstGeom prst="rect">
            <a:avLst/>
          </a:prstGeom>
          <a:ln>
            <a:noFill/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60D8102-809B-A491-AAC5-EFCCBA84C890}"/>
              </a:ext>
            </a:extLst>
          </p:cNvPr>
          <p:cNvSpPr txBox="1"/>
          <p:nvPr/>
        </p:nvSpPr>
        <p:spPr>
          <a:xfrm>
            <a:off x="4768198" y="333000"/>
            <a:ext cx="7365122" cy="12618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Lub Dub Heavy" panose="020B0903030403020204" pitchFamily="34" charset="0"/>
              </a:rPr>
              <a:t>Four Days. Global Experts. Limitless Discovery.</a:t>
            </a:r>
          </a:p>
          <a:p>
            <a:pPr algn="r"/>
            <a:r>
              <a:rPr lang="en-US" sz="1800" dirty="0">
                <a:solidFill>
                  <a:schemeClr val="bg1"/>
                </a:solidFill>
                <a:latin typeface="Lub Dub Medium"/>
              </a:rPr>
              <a:t>November 7-10, 2025</a:t>
            </a:r>
            <a:endParaRPr lang="en-US" sz="1800" b="1" dirty="0">
              <a:solidFill>
                <a:schemeClr val="bg1"/>
              </a:solidFill>
              <a:latin typeface="Lub Dub Medium"/>
            </a:endParaRPr>
          </a:p>
          <a:p>
            <a:pPr algn="r"/>
            <a:r>
              <a:rPr lang="en-US" sz="1800" dirty="0">
                <a:solidFill>
                  <a:schemeClr val="bg1"/>
                </a:solidFill>
                <a:latin typeface="Lub Dub Medium"/>
              </a:rPr>
              <a:t>New Orleans, LA</a:t>
            </a:r>
            <a:endParaRPr lang="en-US" sz="1800" b="0" i="0" dirty="0">
              <a:solidFill>
                <a:schemeClr val="bg1"/>
              </a:solidFill>
              <a:effectLst/>
              <a:latin typeface="Lub Dub Medium"/>
            </a:endParaRPr>
          </a:p>
          <a:p>
            <a:pPr algn="ctr"/>
            <a:endParaRPr lang="en-US" sz="1600" b="0" i="0" dirty="0">
              <a:solidFill>
                <a:schemeClr val="bg1"/>
              </a:solidFill>
              <a:effectLst/>
              <a:latin typeface="Lub Dub Medium"/>
            </a:endParaRPr>
          </a:p>
        </p:txBody>
      </p:sp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79EF9-8938-EA04-2B38-BFDF6B33E1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48A1359-3D86-7FB9-5683-E7F481F895F4}"/>
              </a:ext>
            </a:extLst>
          </p:cNvPr>
          <p:cNvSpPr/>
          <p:nvPr/>
        </p:nvSpPr>
        <p:spPr>
          <a:xfrm>
            <a:off x="0" y="-30499"/>
            <a:ext cx="12192000" cy="1775957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1" name="Subtitle 1">
            <a:extLst>
              <a:ext uri="{FF2B5EF4-FFF2-40B4-BE49-F238E27FC236}">
                <a16:creationId xmlns:a16="http://schemas.microsoft.com/office/drawing/2014/main" id="{7A518BCC-BE25-0588-84A6-E4D84F4E0DC6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B3E77493-E200-C632-1666-2C60E07426FC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8D8713-0EB0-EEF4-42D3-B534F5C0203B}"/>
              </a:ext>
            </a:extLst>
          </p:cNvPr>
          <p:cNvSpPr txBox="1"/>
          <p:nvPr/>
        </p:nvSpPr>
        <p:spPr>
          <a:xfrm>
            <a:off x="1013681" y="1883018"/>
            <a:ext cx="1018010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Lub Dub Heavy"/>
              </a:rPr>
              <a:t>NEW at Scientific Sessions 2025!</a:t>
            </a:r>
            <a:endParaRPr lang="en-US" sz="2000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1F72F8-73E9-AA0B-294C-673C703D5EFD}"/>
              </a:ext>
            </a:extLst>
          </p:cNvPr>
          <p:cNvSpPr txBox="1"/>
          <p:nvPr/>
        </p:nvSpPr>
        <p:spPr>
          <a:xfrm>
            <a:off x="573210" y="2399093"/>
            <a:ext cx="4844188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Lub Dub Heavy"/>
              </a:rPr>
              <a:t>21</a:t>
            </a:r>
            <a:r>
              <a:rPr lang="en-US" sz="2800" b="1" dirty="0">
                <a:latin typeface="Lub Dub Medium"/>
              </a:rPr>
              <a:t> </a:t>
            </a:r>
            <a:r>
              <a:rPr lang="en-US" sz="1600" b="1" dirty="0">
                <a:latin typeface="Lub Dub Medium"/>
              </a:rPr>
              <a:t>education communities </a:t>
            </a:r>
            <a:r>
              <a:rPr lang="en-US" sz="1600" dirty="0">
                <a:latin typeface="Lub Dub Medium"/>
              </a:rPr>
              <a:t>providing cohesive content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1E28A6C-1BD9-42E1-9490-765861D3FB5F}"/>
              </a:ext>
            </a:extLst>
          </p:cNvPr>
          <p:cNvSpPr txBox="1"/>
          <p:nvPr/>
        </p:nvSpPr>
        <p:spPr>
          <a:xfrm>
            <a:off x="6268840" y="2671628"/>
            <a:ext cx="541054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r>
              <a:rPr lang="en-US" sz="1600" b="1" dirty="0">
                <a:latin typeface="Lub Dub Medium"/>
                <a:ea typeface="Calibri"/>
              </a:rPr>
              <a:t>More professional development</a:t>
            </a:r>
            <a:r>
              <a:rPr lang="en-US" sz="1600" dirty="0">
                <a:latin typeface="Lub Dub Medium"/>
                <a:ea typeface="Calibri"/>
              </a:rPr>
              <a:t> opportunities for all career stages, women and underrepresented communities</a:t>
            </a:r>
            <a:endParaRPr lang="en-US" sz="1600" dirty="0">
              <a:ea typeface="Calibri"/>
              <a:cs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FCD8ABC-3985-EDF3-C3EB-4594D661B223}"/>
              </a:ext>
            </a:extLst>
          </p:cNvPr>
          <p:cNvSpPr txBox="1"/>
          <p:nvPr/>
        </p:nvSpPr>
        <p:spPr>
          <a:xfrm>
            <a:off x="565851" y="5392504"/>
            <a:ext cx="450285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</a:rPr>
              <a:t>More expertise </a:t>
            </a:r>
            <a:r>
              <a:rPr lang="en-US" sz="1600" dirty="0">
                <a:latin typeface="Lub Dub Medium"/>
              </a:rPr>
              <a:t>from clinicians, AHA award winners, Pls, editors and leaders in the field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A7B5068-21BC-6591-133E-D59FD934D9A0}"/>
              </a:ext>
            </a:extLst>
          </p:cNvPr>
          <p:cNvSpPr txBox="1"/>
          <p:nvPr/>
        </p:nvSpPr>
        <p:spPr>
          <a:xfrm>
            <a:off x="4738557" y="343745"/>
            <a:ext cx="7365122" cy="12618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Lub Dub Heavy" panose="020B0903030403020204" pitchFamily="34" charset="0"/>
              </a:rPr>
              <a:t>Four Days. Global Experts. Limitless Discovery.</a:t>
            </a:r>
          </a:p>
          <a:p>
            <a:pPr algn="r"/>
            <a:r>
              <a:rPr lang="en-US" sz="1800" dirty="0">
                <a:solidFill>
                  <a:schemeClr val="bg1"/>
                </a:solidFill>
                <a:latin typeface="Lub Dub Medium"/>
              </a:rPr>
              <a:t>November 7-10, 2025</a:t>
            </a:r>
            <a:endParaRPr lang="en-US" sz="1800" b="1" dirty="0">
              <a:solidFill>
                <a:schemeClr val="bg1"/>
              </a:solidFill>
              <a:latin typeface="Lub Dub Medium"/>
            </a:endParaRPr>
          </a:p>
          <a:p>
            <a:pPr algn="r"/>
            <a:r>
              <a:rPr lang="en-US" sz="1800" dirty="0">
                <a:solidFill>
                  <a:schemeClr val="bg1"/>
                </a:solidFill>
                <a:latin typeface="Lub Dub Medium"/>
              </a:rPr>
              <a:t>New Orleans, LA</a:t>
            </a:r>
            <a:endParaRPr lang="en-US" sz="1800" b="0" i="0" dirty="0">
              <a:solidFill>
                <a:schemeClr val="bg1"/>
              </a:solidFill>
              <a:effectLst/>
              <a:latin typeface="Lub Dub Medium"/>
            </a:endParaRPr>
          </a:p>
          <a:p>
            <a:pPr algn="ctr"/>
            <a:endParaRPr lang="en-US" sz="1600" b="0" i="0" dirty="0">
              <a:solidFill>
                <a:schemeClr val="bg1"/>
              </a:solidFill>
              <a:effectLst/>
              <a:latin typeface="Lub Dub Medium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5C95908-2EDA-DE32-5EF6-21722063ED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0266" y="138422"/>
            <a:ext cx="3367666" cy="1312349"/>
          </a:xfrm>
          <a:prstGeom prst="rect">
            <a:avLst/>
          </a:prstGeom>
        </p:spPr>
      </p:pic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8F621D5A-C738-CB26-F731-F35A3E9EC9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050" y="5950645"/>
            <a:ext cx="1261425" cy="68369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0F450AC-3244-9474-BDE4-657525E0DA02}"/>
              </a:ext>
            </a:extLst>
          </p:cNvPr>
          <p:cNvSpPr txBox="1"/>
          <p:nvPr/>
        </p:nvSpPr>
        <p:spPr>
          <a:xfrm>
            <a:off x="5072" y="6296825"/>
            <a:ext cx="3544352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Lub Dub Heavy"/>
              </a:rPr>
              <a:t>ScientificSessions.org</a:t>
            </a:r>
            <a:endParaRPr lang="en-US" sz="2000">
              <a:latin typeface="Lub Dub Heavy"/>
              <a:cs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7A0328-60F4-0B91-EC80-78C346DC20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8638" y="18728121"/>
            <a:ext cx="1905000" cy="190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4B9445C-2C70-5032-72F4-DD20D5F218A1}"/>
              </a:ext>
            </a:extLst>
          </p:cNvPr>
          <p:cNvSpPr txBox="1"/>
          <p:nvPr/>
        </p:nvSpPr>
        <p:spPr>
          <a:xfrm>
            <a:off x="565851" y="3362158"/>
            <a:ext cx="4166301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  <a:ea typeface="Calibri"/>
              </a:rPr>
              <a:t>More</a:t>
            </a:r>
            <a:r>
              <a:rPr lang="en-US" sz="3200" b="1" dirty="0">
                <a:solidFill>
                  <a:srgbClr val="C00000"/>
                </a:solidFill>
                <a:latin typeface="Lub Dub Heavy"/>
                <a:ea typeface="Calibri"/>
              </a:rPr>
              <a:t> </a:t>
            </a:r>
            <a:r>
              <a:rPr lang="en-US" sz="1600" dirty="0">
                <a:latin typeface="Lub Dub Medium"/>
              </a:rPr>
              <a:t>educational content offering deeper insights and broader learning opportunities</a:t>
            </a:r>
            <a:endParaRPr lang="en-US" sz="1600" dirty="0">
              <a:latin typeface="Lub Dub Medium" panose="020B0603030403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882916-FB10-BFB4-4933-B0F4BCA785AF}"/>
              </a:ext>
            </a:extLst>
          </p:cNvPr>
          <p:cNvSpPr txBox="1"/>
          <p:nvPr/>
        </p:nvSpPr>
        <p:spPr>
          <a:xfrm>
            <a:off x="6268840" y="4520003"/>
            <a:ext cx="546411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  <a:ea typeface="Calibri"/>
              </a:rPr>
              <a:t>Increased</a:t>
            </a:r>
            <a:r>
              <a:rPr lang="en-US" sz="3600" b="1" dirty="0">
                <a:solidFill>
                  <a:srgbClr val="C00000"/>
                </a:solidFill>
                <a:latin typeface="Lub Dub Heavy"/>
              </a:rPr>
              <a:t> </a:t>
            </a:r>
            <a:r>
              <a:rPr lang="en-US" sz="1600" dirty="0">
                <a:latin typeface="Lub Dub Medium"/>
                <a:ea typeface="Calibri"/>
              </a:rPr>
              <a:t>Moderated Digital Poster presentations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6E877F-BE2E-B9CC-E1C2-C9906E9E3EDF}"/>
              </a:ext>
            </a:extLst>
          </p:cNvPr>
          <p:cNvSpPr txBox="1"/>
          <p:nvPr/>
        </p:nvSpPr>
        <p:spPr>
          <a:xfrm>
            <a:off x="573210" y="4623552"/>
            <a:ext cx="448064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>
                <a:latin typeface="Lub Dub Medium"/>
                <a:ea typeface="Calibri"/>
              </a:rPr>
              <a:t>New collaboration with </a:t>
            </a:r>
            <a:r>
              <a:rPr lang="en-US" sz="1600" b="1" dirty="0">
                <a:latin typeface="Lub Dub Medium"/>
                <a:ea typeface="Calibri"/>
              </a:rPr>
              <a:t>Hypertrophic Cardiomyopathy Medical Society (HCMS)</a:t>
            </a:r>
            <a:endParaRPr lang="en-US" sz="1600" dirty="0">
              <a:latin typeface="Lub Dub Medium"/>
              <a:ea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6167D5-B03C-DE79-B090-A8309BA06BC3}"/>
              </a:ext>
            </a:extLst>
          </p:cNvPr>
          <p:cNvSpPr txBox="1"/>
          <p:nvPr/>
        </p:nvSpPr>
        <p:spPr>
          <a:xfrm>
            <a:off x="6268840" y="5208327"/>
            <a:ext cx="5115408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  <a:ea typeface="Calibri"/>
              </a:rPr>
              <a:t>New Core Cardiology</a:t>
            </a:r>
            <a:r>
              <a:rPr lang="en-US" sz="2800" b="1" dirty="0">
                <a:solidFill>
                  <a:srgbClr val="C00000"/>
                </a:solidFill>
                <a:latin typeface="Lub Dub Heavy"/>
              </a:rPr>
              <a:t> </a:t>
            </a:r>
            <a:r>
              <a:rPr lang="en-US" sz="1600" dirty="0">
                <a:latin typeface="Lub Dub Medium"/>
                <a:ea typeface="Calibri"/>
              </a:rPr>
              <a:t>content providing practical guidance for both cardiologists and the broader community of healthcare providers.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D0C768-BE12-2C5C-F9A0-9BAB38DF7854}"/>
              </a:ext>
            </a:extLst>
          </p:cNvPr>
          <p:cNvSpPr txBox="1"/>
          <p:nvPr/>
        </p:nvSpPr>
        <p:spPr>
          <a:xfrm>
            <a:off x="6259892" y="3462608"/>
            <a:ext cx="5688583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>
                <a:latin typeface="Lub Dub Medium"/>
              </a:rPr>
              <a:t>Innovation additions like AI/tech, an </a:t>
            </a:r>
            <a:r>
              <a:rPr lang="en-US" sz="1600" b="1" dirty="0">
                <a:latin typeface="Lub Dub Medium"/>
              </a:rPr>
              <a:t>expanded Simulation Zone</a:t>
            </a:r>
            <a:r>
              <a:rPr lang="en-US" sz="1600" dirty="0">
                <a:latin typeface="Lub Dub Medium"/>
              </a:rPr>
              <a:t> with hands-on experiences, and a new offering of dynamic, fast-paced talks designed to inspire and drive innovative discussion</a:t>
            </a:r>
          </a:p>
        </p:txBody>
      </p:sp>
    </p:spTree>
    <p:extLst>
      <p:ext uri="{BB962C8B-B14F-4D97-AF65-F5344CB8AC3E}">
        <p14:creationId xmlns:p14="http://schemas.microsoft.com/office/powerpoint/2010/main" val="984483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21" ma:contentTypeDescription="Create a new document." ma:contentTypeScope="" ma:versionID="29929510675aa458a0dc1f2bd3053b36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090bd426b8c2057550e485278fa6adb5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f4f22ede-e726-4d3d-b195-8dfd25ae0d91" ContentTypeId="0x01" PreviousValue="false"/>
</file>

<file path=customXml/itemProps1.xml><?xml version="1.0" encoding="utf-8"?>
<ds:datastoreItem xmlns:ds="http://schemas.openxmlformats.org/officeDocument/2006/customXml" ds:itemID="{72D79EEF-8353-4676-97D7-03B45ADF12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19eaed-a1c0-4f9e-95fd-cecd2666e177"/>
    <ds:schemaRef ds:uri="9c53b943-690c-4a82-9bc4-371637f8c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B67A6E-AE20-47AA-9016-BF90C5FC0DA3}">
  <ds:schemaRefs>
    <ds:schemaRef ds:uri="http://schemas.microsoft.com/office/2006/metadata/properties"/>
    <ds:schemaRef ds:uri="http://schemas.microsoft.com/office/infopath/2007/PartnerControls"/>
    <ds:schemaRef ds:uri="0f19eaed-a1c0-4f9e-95fd-cecd2666e177"/>
    <ds:schemaRef ds:uri="9c53b943-690c-4a82-9bc4-371637f8cdb2"/>
  </ds:schemaRefs>
</ds:datastoreItem>
</file>

<file path=customXml/itemProps3.xml><?xml version="1.0" encoding="utf-8"?>
<ds:datastoreItem xmlns:ds="http://schemas.openxmlformats.org/officeDocument/2006/customXml" ds:itemID="{F650CB65-1C57-487F-AB28-0FC507661D9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F3545CD-7742-408D-BD56-C4D001EF93DE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12546</TotalTime>
  <Words>338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Lub Dub Heavy</vt:lpstr>
      <vt:lpstr>Lub Dub Medium</vt:lpstr>
      <vt:lpstr>Symbol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 Fernandez (NAT Science Operations Consultant)</dc:creator>
  <cp:lastModifiedBy>Laura Felker</cp:lastModifiedBy>
  <cp:revision>550</cp:revision>
  <dcterms:created xsi:type="dcterms:W3CDTF">2021-06-04T15:42:18Z</dcterms:created>
  <dcterms:modified xsi:type="dcterms:W3CDTF">2025-06-02T20:54:36Z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0x010100B5ACF6EA1AA3814592B979FCD99D439E</vt:lpwstr>
  </property>
  <property fmtid="{D5CDD505-2E9C-101B-9397-08002B2CF9AE}" pid="3" name="MediaServiceImageTags">
    <vt:lpwstr/>
  </property>
</Properties>
</file>