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3" r:id="rId2"/>
    <p:sldId id="297" r:id="rId3"/>
    <p:sldId id="298" r:id="rId4"/>
    <p:sldId id="284" r:id="rId5"/>
    <p:sldId id="309" r:id="rId6"/>
    <p:sldId id="257" r:id="rId7"/>
    <p:sldId id="265" r:id="rId8"/>
    <p:sldId id="266" r:id="rId9"/>
    <p:sldId id="308" r:id="rId10"/>
    <p:sldId id="300" r:id="rId11"/>
    <p:sldId id="268" r:id="rId12"/>
    <p:sldId id="295" r:id="rId13"/>
    <p:sldId id="301" r:id="rId14"/>
    <p:sldId id="287" r:id="rId15"/>
    <p:sldId id="302" r:id="rId16"/>
    <p:sldId id="264" r:id="rId17"/>
    <p:sldId id="294" r:id="rId18"/>
    <p:sldId id="311" r:id="rId19"/>
    <p:sldId id="270" r:id="rId20"/>
    <p:sldId id="279" r:id="rId21"/>
    <p:sldId id="280" r:id="rId22"/>
    <p:sldId id="281" r:id="rId23"/>
    <p:sldId id="27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14C4FA52-AE0B-C74E-B7F0-8EB2B21CE45E}">
          <p14:sldIdLst>
            <p14:sldId id="303"/>
          </p14:sldIdLst>
        </p14:section>
        <p14:section name="Template" id="{89B0C5F4-A315-7640-ABE1-4F0DE1FE9CAB}">
          <p14:sldIdLst>
            <p14:sldId id="297"/>
            <p14:sldId id="298"/>
            <p14:sldId id="284"/>
            <p14:sldId id="309"/>
            <p14:sldId id="257"/>
            <p14:sldId id="265"/>
            <p14:sldId id="266"/>
            <p14:sldId id="308"/>
            <p14:sldId id="300"/>
            <p14:sldId id="268"/>
            <p14:sldId id="295"/>
            <p14:sldId id="301"/>
            <p14:sldId id="287"/>
            <p14:sldId id="302"/>
            <p14:sldId id="264"/>
            <p14:sldId id="294"/>
            <p14:sldId id="311"/>
            <p14:sldId id="270"/>
            <p14:sldId id="279"/>
            <p14:sldId id="28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1A3"/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05AB1-6981-A546-9B80-4C6778AB406C}" v="2" dt="2025-05-08T17:12:4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"/>
    <p:restoredTop sz="85011"/>
  </p:normalViewPr>
  <p:slideViewPr>
    <p:cSldViewPr snapToGrid="0" snapToObjects="1">
      <p:cViewPr varScale="1">
        <p:scale>
          <a:sx n="124" d="100"/>
          <a:sy n="124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0823165741_tp_box_2" providerId="OAuth2" clId="{7D9C912D-6BA5-BE41-B3AD-06B495B7379A}"/>
    <pc:docChg chg="undo custSel modMainMaster">
      <pc:chgData name="" userId="20823165741_tp_box_2" providerId="OAuth2" clId="{7D9C912D-6BA5-BE41-B3AD-06B495B7379A}" dt="2025-04-23T21:35:48.277" v="4" actId="14826"/>
      <pc:docMkLst>
        <pc:docMk/>
      </pc:docMkLst>
      <pc:sldMasterChg chg="modSldLayout">
        <pc:chgData name="" userId="20823165741_tp_box_2" providerId="OAuth2" clId="{7D9C912D-6BA5-BE41-B3AD-06B495B7379A}" dt="2025-04-23T21:35:48.277" v="4" actId="14826"/>
        <pc:sldMasterMkLst>
          <pc:docMk/>
          <pc:sldMasterMk cId="2950695720" sldId="2147483660"/>
        </pc:sldMasterMkLst>
        <pc:sldLayoutChg chg="modSp mod">
          <pc:chgData name="" userId="20823165741_tp_box_2" providerId="OAuth2" clId="{7D9C912D-6BA5-BE41-B3AD-06B495B7379A}" dt="2025-04-23T21:35:21.559" v="2" actId="14826"/>
          <pc:sldLayoutMkLst>
            <pc:docMk/>
            <pc:sldMasterMk cId="2950695720" sldId="2147483660"/>
            <pc:sldLayoutMk cId="2753448230" sldId="2147483661"/>
          </pc:sldLayoutMkLst>
          <pc:picChg chg="mod">
            <ac:chgData name="" userId="20823165741_tp_box_2" providerId="OAuth2" clId="{7D9C912D-6BA5-BE41-B3AD-06B495B7379A}" dt="2025-04-23T21:35:21.559" v="2" actId="14826"/>
            <ac:picMkLst>
              <pc:docMk/>
              <pc:sldMasterMk cId="2950695720" sldId="2147483660"/>
              <pc:sldLayoutMk cId="2753448230" sldId="2147483661"/>
              <ac:picMk id="3" creationId="{1F96157B-11C9-D6DC-8750-C54931318DF5}"/>
            </ac:picMkLst>
          </pc:picChg>
        </pc:sldLayoutChg>
        <pc:sldLayoutChg chg="modSp">
          <pc:chgData name="" userId="20823165741_tp_box_2" providerId="OAuth2" clId="{7D9C912D-6BA5-BE41-B3AD-06B495B7379A}" dt="2025-04-23T21:35:31.211" v="3" actId="14826"/>
          <pc:sldLayoutMkLst>
            <pc:docMk/>
            <pc:sldMasterMk cId="2950695720" sldId="2147483660"/>
            <pc:sldLayoutMk cId="2462922523" sldId="2147483670"/>
          </pc:sldLayoutMkLst>
          <pc:picChg chg="mod">
            <ac:chgData name="" userId="20823165741_tp_box_2" providerId="OAuth2" clId="{7D9C912D-6BA5-BE41-B3AD-06B495B7379A}" dt="2025-04-23T21:35:31.211" v="3" actId="14826"/>
            <ac:picMkLst>
              <pc:docMk/>
              <pc:sldMasterMk cId="2950695720" sldId="2147483660"/>
              <pc:sldLayoutMk cId="2462922523" sldId="2147483670"/>
              <ac:picMk id="3" creationId="{C6B7319B-3D00-2D26-7045-DF4E239B3548}"/>
            </ac:picMkLst>
          </pc:picChg>
        </pc:sldLayoutChg>
        <pc:sldLayoutChg chg="modSp">
          <pc:chgData name="" userId="20823165741_tp_box_2" providerId="OAuth2" clId="{7D9C912D-6BA5-BE41-B3AD-06B495B7379A}" dt="2025-04-23T21:35:48.277" v="4" actId="14826"/>
          <pc:sldLayoutMkLst>
            <pc:docMk/>
            <pc:sldMasterMk cId="2950695720" sldId="2147483660"/>
            <pc:sldLayoutMk cId="2683733315" sldId="2147483685"/>
          </pc:sldLayoutMkLst>
          <pc:picChg chg="mod">
            <ac:chgData name="" userId="20823165741_tp_box_2" providerId="OAuth2" clId="{7D9C912D-6BA5-BE41-B3AD-06B495B7379A}" dt="2025-04-23T21:35:48.277" v="4" actId="14826"/>
            <ac:picMkLst>
              <pc:docMk/>
              <pc:sldMasterMk cId="2950695720" sldId="2147483660"/>
              <pc:sldLayoutMk cId="2683733315" sldId="2147483685"/>
              <ac:picMk id="8" creationId="{5532E949-322C-B247-93CB-48C35CC0A301}"/>
            </ac:picMkLst>
          </pc:picChg>
        </pc:sldLayoutChg>
      </pc:sldMasterChg>
    </pc:docChg>
  </pc:docChgLst>
  <pc:docChgLst>
    <pc:chgData userId="20823165741_tp_box_2" providerId="OAuth2" clId="{67105AB1-6981-A546-9B80-4C6778AB406C}"/>
    <pc:docChg chg="undo custSel modMainMaster">
      <pc:chgData name="" userId="20823165741_tp_box_2" providerId="OAuth2" clId="{67105AB1-6981-A546-9B80-4C6778AB406C}" dt="2025-05-08T17:12:53.853" v="5" actId="207"/>
      <pc:docMkLst>
        <pc:docMk/>
      </pc:docMkLst>
      <pc:sldMasterChg chg="modSldLayout">
        <pc:chgData name="" userId="20823165741_tp_box_2" providerId="OAuth2" clId="{67105AB1-6981-A546-9B80-4C6778AB406C}" dt="2025-05-08T17:12:53.853" v="5" actId="207"/>
        <pc:sldMasterMkLst>
          <pc:docMk/>
          <pc:sldMasterMk cId="2950695720" sldId="2147483660"/>
        </pc:sldMasterMkLst>
        <pc:sldLayoutChg chg="addSp delSp modSp mod">
          <pc:chgData name="" userId="20823165741_tp_box_2" providerId="OAuth2" clId="{67105AB1-6981-A546-9B80-4C6778AB406C}" dt="2025-05-08T17:12:53.853" v="5" actId="207"/>
          <pc:sldLayoutMkLst>
            <pc:docMk/>
            <pc:sldMasterMk cId="2950695720" sldId="2147483660"/>
            <pc:sldLayoutMk cId="2753448230" sldId="2147483661"/>
          </pc:sldLayoutMkLst>
          <pc:spChg chg="add mod">
            <ac:chgData name="" userId="20823165741_tp_box_2" providerId="OAuth2" clId="{67105AB1-6981-A546-9B80-4C6778AB406C}" dt="2025-05-08T17:12:53.853" v="5" actId="207"/>
            <ac:spMkLst>
              <pc:docMk/>
              <pc:sldMasterMk cId="2950695720" sldId="2147483660"/>
              <pc:sldLayoutMk cId="2753448230" sldId="2147483661"/>
              <ac:spMk id="4" creationId="{FB2618F7-8B9A-3E31-72AC-B7BE77E31F13}"/>
            </ac:spMkLst>
          </pc:spChg>
          <pc:spChg chg="del">
            <ac:chgData name="" userId="20823165741_tp_box_2" providerId="OAuth2" clId="{67105AB1-6981-A546-9B80-4C6778AB406C}" dt="2025-05-08T17:12:28.050" v="0" actId="478"/>
            <ac:spMkLst>
              <pc:docMk/>
              <pc:sldMasterMk cId="2950695720" sldId="2147483660"/>
              <pc:sldLayoutMk cId="2753448230" sldId="2147483661"/>
              <ac:spMk id="12" creationId="{2C3599D1-C8F1-AE10-0489-0C315C72766D}"/>
            </ac:spMkLst>
          </pc:spChg>
          <pc:picChg chg="add mod">
            <ac:chgData name="" userId="20823165741_tp_box_2" providerId="OAuth2" clId="{67105AB1-6981-A546-9B80-4C6778AB406C}" dt="2025-05-08T17:12:29.857" v="1"/>
            <ac:picMkLst>
              <pc:docMk/>
              <pc:sldMasterMk cId="2950695720" sldId="2147483660"/>
              <pc:sldLayoutMk cId="2753448230" sldId="2147483661"/>
              <ac:picMk id="2" creationId="{4F543127-9FDD-C95C-982D-10F09690B7E4}"/>
            </ac:picMkLst>
          </pc:picChg>
          <pc:picChg chg="mod">
            <ac:chgData name="" userId="20823165741_tp_box_2" providerId="OAuth2" clId="{67105AB1-6981-A546-9B80-4C6778AB406C}" dt="2025-05-08T17:12:44.690" v="4" actId="167"/>
            <ac:picMkLst>
              <pc:docMk/>
              <pc:sldMasterMk cId="2950695720" sldId="2147483660"/>
              <pc:sldLayoutMk cId="2753448230" sldId="2147483661"/>
              <ac:picMk id="3" creationId="{1F96157B-11C9-D6DC-8750-C54931318DF5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Chart Title Arial Bold, 15 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4-6F45-832A-81750BC5D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4-6F45-832A-81750BC5DE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14-6F45-832A-81750BC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53103"/>
        <c:axId val="222686463"/>
      </c:lineChart>
      <c:catAx>
        <c:axId val="22265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86463"/>
        <c:crosses val="autoZero"/>
        <c:auto val="1"/>
        <c:lblAlgn val="ctr"/>
        <c:lblOffset val="100"/>
        <c:noMultiLvlLbl val="0"/>
      </c:catAx>
      <c:valAx>
        <c:axId val="22268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1659468074397E-2"/>
          <c:y val="5.057742782152231E-2"/>
          <c:w val="0.77150192554558761"/>
          <c:h val="0.8210526315789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B-5343-ACF0-B6BEB7F89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5.0999999999999996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B-5343-ACF0-B6BEB7F89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060120"/>
        <c:axId val="965060512"/>
      </c:barChart>
      <c:catAx>
        <c:axId val="96506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512"/>
        <c:crosses val="autoZero"/>
        <c:auto val="1"/>
        <c:lblAlgn val="ctr"/>
        <c:lblOffset val="0"/>
        <c:noMultiLvlLbl val="0"/>
      </c:catAx>
      <c:valAx>
        <c:axId val="965060512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120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0.89081601820088518"/>
          <c:y val="0.11445830333155259"/>
          <c:w val="9.8451621312572943E-2"/>
          <c:h val="0.14307481476319883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696337901303E-2"/>
          <c:y val="5.6477233543999798E-2"/>
          <c:w val="0.88996047830384661"/>
          <c:h val="0.8210526315789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22-8A47-9C51-7E0151F07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822-8A47-9C51-7E0151F077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E822-8A47-9C51-7E0151F077A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2-8A47-9C51-7E0151F0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-1184812352"/>
        <c:axId val="-1184808336"/>
      </c:barChart>
      <c:catAx>
        <c:axId val="-11848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0833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184808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1235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6F13-2EF1-8641-A22D-4C3265C6FB1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1F96157B-11C9-D6DC-8750-C54931318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AHA Logo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22" y="4186936"/>
            <a:ext cx="1164473" cy="631145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2" name="Scientific Sessions Logo" descr="A picture containing text&#10;&#10;Description automatically generated">
            <a:extLst>
              <a:ext uri="{FF2B5EF4-FFF2-40B4-BE49-F238E27FC236}">
                <a16:creationId xmlns:a16="http://schemas.microsoft.com/office/drawing/2014/main" id="{4F543127-9FDD-C95C-982D-10F09690B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851" y="319942"/>
            <a:ext cx="1599934" cy="507410"/>
          </a:xfrm>
          <a:prstGeom prst="rect">
            <a:avLst/>
          </a:prstGeom>
        </p:spPr>
      </p:pic>
      <p:sp>
        <p:nvSpPr>
          <p:cNvPr id="4" name="#AHA24">
            <a:extLst>
              <a:ext uri="{FF2B5EF4-FFF2-40B4-BE49-F238E27FC236}">
                <a16:creationId xmlns:a16="http://schemas.microsoft.com/office/drawing/2014/main" id="{FB2618F7-8B9A-3E31-72AC-B7BE77E31F13}"/>
              </a:ext>
            </a:extLst>
          </p:cNvPr>
          <p:cNvSpPr txBox="1">
            <a:spLocks/>
          </p:cNvSpPr>
          <p:nvPr userDrawn="1"/>
        </p:nvSpPr>
        <p:spPr>
          <a:xfrm>
            <a:off x="7357626" y="4764643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>
              <a:lnSpc>
                <a:spcPts val="0"/>
              </a:lnSpc>
            </a:pPr>
            <a:r>
              <a:rPr lang="en-US" sz="1400" i="0" dirty="0">
                <a:solidFill>
                  <a:schemeClr val="accent1"/>
                </a:solidFill>
                <a:latin typeface="+mn-lt"/>
              </a:rPr>
              <a:t>#AHA25</a:t>
            </a:r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HA Centennial Branded Background Image">
            <a:extLst>
              <a:ext uri="{FF2B5EF4-FFF2-40B4-BE49-F238E27FC236}">
                <a16:creationId xmlns:a16="http://schemas.microsoft.com/office/drawing/2014/main" id="{C6B7319B-3D00-2D26-7045-DF4E239B3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72" y="0"/>
            <a:ext cx="9205472" cy="5178078"/>
          </a:xfrm>
          <a:prstGeom prst="rect">
            <a:avLst/>
          </a:prstGeom>
        </p:spPr>
      </p:pic>
      <p:sp>
        <p:nvSpPr>
          <p:cNvPr id="13" name="#AHA24">
            <a:extLst>
              <a:ext uri="{FF2B5EF4-FFF2-40B4-BE49-F238E27FC236}">
                <a16:creationId xmlns:a16="http://schemas.microsoft.com/office/drawing/2014/main" id="{91AE4E72-D6CE-B9DA-2CE2-14D35DA3D062}"/>
              </a:ext>
            </a:extLst>
          </p:cNvPr>
          <p:cNvSpPr txBox="1">
            <a:spLocks/>
          </p:cNvSpPr>
          <p:nvPr userDrawn="1"/>
        </p:nvSpPr>
        <p:spPr>
          <a:xfrm>
            <a:off x="493924" y="4506214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000" b="0" i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</a:rPr>
              <a:t>AHA25</a:t>
            </a:r>
          </a:p>
        </p:txBody>
      </p:sp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D262A0-E4B9-5C94-995B-FC7B30B97B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2823" y="-1"/>
            <a:ext cx="6051176" cy="5143502"/>
          </a:xfrm>
          <a:custGeom>
            <a:avLst/>
            <a:gdLst>
              <a:gd name="connsiteX0" fmla="*/ 1585503 w 6051176"/>
              <a:gd name="connsiteY0" fmla="*/ 0 h 5143502"/>
              <a:gd name="connsiteX1" fmla="*/ 2092009 w 6051176"/>
              <a:gd name="connsiteY1" fmla="*/ 0 h 5143502"/>
              <a:gd name="connsiteX2" fmla="*/ 2522315 w 6051176"/>
              <a:gd name="connsiteY2" fmla="*/ 0 h 5143502"/>
              <a:gd name="connsiteX3" fmla="*/ 3047439 w 6051176"/>
              <a:gd name="connsiteY3" fmla="*/ 0 h 5143502"/>
              <a:gd name="connsiteX4" fmla="*/ 3258110 w 6051176"/>
              <a:gd name="connsiteY4" fmla="*/ 0 h 5143502"/>
              <a:gd name="connsiteX5" fmla="*/ 3877235 w 6051176"/>
              <a:gd name="connsiteY5" fmla="*/ 0 h 5143502"/>
              <a:gd name="connsiteX6" fmla="*/ 3877235 w 6051176"/>
              <a:gd name="connsiteY6" fmla="*/ 1 h 5143502"/>
              <a:gd name="connsiteX7" fmla="*/ 6051176 w 6051176"/>
              <a:gd name="connsiteY7" fmla="*/ 1 h 5143502"/>
              <a:gd name="connsiteX8" fmla="*/ 6051176 w 6051176"/>
              <a:gd name="connsiteY8" fmla="*/ 5143501 h 5143502"/>
              <a:gd name="connsiteX9" fmla="*/ 4940099 w 6051176"/>
              <a:gd name="connsiteY9" fmla="*/ 5143501 h 5143502"/>
              <a:gd name="connsiteX10" fmla="*/ 4940099 w 6051176"/>
              <a:gd name="connsiteY10" fmla="*/ 5143502 h 5143502"/>
              <a:gd name="connsiteX11" fmla="*/ 546847 w 6051176"/>
              <a:gd name="connsiteY11" fmla="*/ 5143502 h 5143502"/>
              <a:gd name="connsiteX12" fmla="*/ 546849 w 6051176"/>
              <a:gd name="connsiteY12" fmla="*/ 5143500 h 5143502"/>
              <a:gd name="connsiteX13" fmla="*/ 525124 w 6051176"/>
              <a:gd name="connsiteY13" fmla="*/ 5143500 h 5143502"/>
              <a:gd name="connsiteX14" fmla="*/ 506506 w 6051176"/>
              <a:gd name="connsiteY14" fmla="*/ 5143500 h 5143502"/>
              <a:gd name="connsiteX15" fmla="*/ 0 w 6051176"/>
              <a:gd name="connsiteY15" fmla="*/ 5143500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1176" h="5143502">
                <a:moveTo>
                  <a:pt x="1585503" y="0"/>
                </a:moveTo>
                <a:lnTo>
                  <a:pt x="2092009" y="0"/>
                </a:lnTo>
                <a:lnTo>
                  <a:pt x="2522315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1"/>
                </a:lnTo>
                <a:lnTo>
                  <a:pt x="6051176" y="1"/>
                </a:lnTo>
                <a:lnTo>
                  <a:pt x="6051176" y="5143501"/>
                </a:lnTo>
                <a:lnTo>
                  <a:pt x="4940099" y="5143501"/>
                </a:lnTo>
                <a:lnTo>
                  <a:pt x="4940099" y="5143502"/>
                </a:lnTo>
                <a:lnTo>
                  <a:pt x="546847" y="5143502"/>
                </a:lnTo>
                <a:lnTo>
                  <a:pt x="546849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98B131-CB9B-4EAA-C44D-8168D8D1EA01}"/>
              </a:ext>
            </a:extLst>
          </p:cNvPr>
          <p:cNvSpPr/>
          <p:nvPr userDrawn="1"/>
        </p:nvSpPr>
        <p:spPr>
          <a:xfrm>
            <a:off x="0" y="0"/>
            <a:ext cx="9143333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0E380C-C7B7-8D6B-DE0F-B6AF2B88402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66765" y="0"/>
            <a:ext cx="3877235" cy="5143500"/>
          </a:xfrm>
          <a:custGeom>
            <a:avLst/>
            <a:gdLst>
              <a:gd name="connsiteX0" fmla="*/ 2522315 w 3877235"/>
              <a:gd name="connsiteY0" fmla="*/ 0 h 5143500"/>
              <a:gd name="connsiteX1" fmla="*/ 3047439 w 3877235"/>
              <a:gd name="connsiteY1" fmla="*/ 0 h 5143500"/>
              <a:gd name="connsiteX2" fmla="*/ 3047439 w 3877235"/>
              <a:gd name="connsiteY2" fmla="*/ 0 h 5143500"/>
              <a:gd name="connsiteX3" fmla="*/ 3258110 w 3877235"/>
              <a:gd name="connsiteY3" fmla="*/ 0 h 5143500"/>
              <a:gd name="connsiteX4" fmla="*/ 3877235 w 3877235"/>
              <a:gd name="connsiteY4" fmla="*/ 0 h 5143500"/>
              <a:gd name="connsiteX5" fmla="*/ 3877235 w 3877235"/>
              <a:gd name="connsiteY5" fmla="*/ 5143500 h 5143500"/>
              <a:gd name="connsiteX6" fmla="*/ 1672607 w 3877235"/>
              <a:gd name="connsiteY6" fmla="*/ 5143500 h 5143500"/>
              <a:gd name="connsiteX7" fmla="*/ 1591235 w 3877235"/>
              <a:gd name="connsiteY7" fmla="*/ 5143500 h 5143500"/>
              <a:gd name="connsiteX8" fmla="*/ 1461936 w 3877235"/>
              <a:gd name="connsiteY8" fmla="*/ 5143500 h 5143500"/>
              <a:gd name="connsiteX9" fmla="*/ 1147483 w 3877235"/>
              <a:gd name="connsiteY9" fmla="*/ 5143500 h 5143500"/>
              <a:gd name="connsiteX10" fmla="*/ 1031630 w 3877235"/>
              <a:gd name="connsiteY10" fmla="*/ 5143500 h 5143500"/>
              <a:gd name="connsiteX11" fmla="*/ 936812 w 3877235"/>
              <a:gd name="connsiteY11" fmla="*/ 5143500 h 5143500"/>
              <a:gd name="connsiteX12" fmla="*/ 525124 w 3877235"/>
              <a:gd name="connsiteY12" fmla="*/ 5143500 h 5143500"/>
              <a:gd name="connsiteX13" fmla="*/ 506506 w 3877235"/>
              <a:gd name="connsiteY13" fmla="*/ 5143500 h 5143500"/>
              <a:gd name="connsiteX14" fmla="*/ 0 w 3877235"/>
              <a:gd name="connsiteY14" fmla="*/ 5143500 h 5143500"/>
              <a:gd name="connsiteX15" fmla="*/ 1585503 w 3877235"/>
              <a:gd name="connsiteY15" fmla="*/ 0 h 5143500"/>
              <a:gd name="connsiteX16" fmla="*/ 2092009 w 3877235"/>
              <a:gd name="connsiteY16" fmla="*/ 0 h 5143500"/>
              <a:gd name="connsiteX17" fmla="*/ 2092009 w 3877235"/>
              <a:gd name="connsiteY17" fmla="*/ 0 h 5143500"/>
              <a:gd name="connsiteX18" fmla="*/ 2522315 w 3877235"/>
              <a:gd name="connsiteY1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7235" h="5143500">
                <a:moveTo>
                  <a:pt x="2522315" y="0"/>
                </a:moveTo>
                <a:lnTo>
                  <a:pt x="3047439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5143500"/>
                </a:lnTo>
                <a:lnTo>
                  <a:pt x="1672607" y="5143500"/>
                </a:lnTo>
                <a:lnTo>
                  <a:pt x="1591235" y="5143500"/>
                </a:lnTo>
                <a:lnTo>
                  <a:pt x="1461936" y="5143500"/>
                </a:lnTo>
                <a:lnTo>
                  <a:pt x="1147483" y="5143500"/>
                </a:lnTo>
                <a:lnTo>
                  <a:pt x="1031630" y="5143500"/>
                </a:lnTo>
                <a:lnTo>
                  <a:pt x="936812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lnTo>
                  <a:pt x="1585503" y="0"/>
                </a:lnTo>
                <a:lnTo>
                  <a:pt x="2092009" y="0"/>
                </a:lnTo>
                <a:lnTo>
                  <a:pt x="2092009" y="0"/>
                </a:lnTo>
                <a:lnTo>
                  <a:pt x="252231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Arial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ientific Sessions Logo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</p:spPr>
      </p:pic>
      <p:sp>
        <p:nvSpPr>
          <p:cNvPr id="9" name="#AHA24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2595153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#AHA25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A8958F-202A-A1EA-9518-2F7D931134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66765" y="0"/>
            <a:ext cx="3877235" cy="5143500"/>
          </a:xfrm>
          <a:custGeom>
            <a:avLst/>
            <a:gdLst>
              <a:gd name="connsiteX0" fmla="*/ 2522315 w 3877235"/>
              <a:gd name="connsiteY0" fmla="*/ 0 h 5143500"/>
              <a:gd name="connsiteX1" fmla="*/ 3047439 w 3877235"/>
              <a:gd name="connsiteY1" fmla="*/ 0 h 5143500"/>
              <a:gd name="connsiteX2" fmla="*/ 3047439 w 3877235"/>
              <a:gd name="connsiteY2" fmla="*/ 0 h 5143500"/>
              <a:gd name="connsiteX3" fmla="*/ 3258110 w 3877235"/>
              <a:gd name="connsiteY3" fmla="*/ 0 h 5143500"/>
              <a:gd name="connsiteX4" fmla="*/ 3877235 w 3877235"/>
              <a:gd name="connsiteY4" fmla="*/ 0 h 5143500"/>
              <a:gd name="connsiteX5" fmla="*/ 3877235 w 3877235"/>
              <a:gd name="connsiteY5" fmla="*/ 5143500 h 5143500"/>
              <a:gd name="connsiteX6" fmla="*/ 1672607 w 3877235"/>
              <a:gd name="connsiteY6" fmla="*/ 5143500 h 5143500"/>
              <a:gd name="connsiteX7" fmla="*/ 1591235 w 3877235"/>
              <a:gd name="connsiteY7" fmla="*/ 5143500 h 5143500"/>
              <a:gd name="connsiteX8" fmla="*/ 1461936 w 3877235"/>
              <a:gd name="connsiteY8" fmla="*/ 5143500 h 5143500"/>
              <a:gd name="connsiteX9" fmla="*/ 1147483 w 3877235"/>
              <a:gd name="connsiteY9" fmla="*/ 5143500 h 5143500"/>
              <a:gd name="connsiteX10" fmla="*/ 1031630 w 3877235"/>
              <a:gd name="connsiteY10" fmla="*/ 5143500 h 5143500"/>
              <a:gd name="connsiteX11" fmla="*/ 936812 w 3877235"/>
              <a:gd name="connsiteY11" fmla="*/ 5143500 h 5143500"/>
              <a:gd name="connsiteX12" fmla="*/ 525124 w 3877235"/>
              <a:gd name="connsiteY12" fmla="*/ 5143500 h 5143500"/>
              <a:gd name="connsiteX13" fmla="*/ 506506 w 3877235"/>
              <a:gd name="connsiteY13" fmla="*/ 5143500 h 5143500"/>
              <a:gd name="connsiteX14" fmla="*/ 0 w 3877235"/>
              <a:gd name="connsiteY14" fmla="*/ 5143500 h 5143500"/>
              <a:gd name="connsiteX15" fmla="*/ 1585503 w 3877235"/>
              <a:gd name="connsiteY15" fmla="*/ 0 h 5143500"/>
              <a:gd name="connsiteX16" fmla="*/ 2092009 w 3877235"/>
              <a:gd name="connsiteY16" fmla="*/ 0 h 5143500"/>
              <a:gd name="connsiteX17" fmla="*/ 2092009 w 3877235"/>
              <a:gd name="connsiteY17" fmla="*/ 0 h 5143500"/>
              <a:gd name="connsiteX18" fmla="*/ 2522315 w 3877235"/>
              <a:gd name="connsiteY1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7235" h="5143500">
                <a:moveTo>
                  <a:pt x="2522315" y="0"/>
                </a:moveTo>
                <a:lnTo>
                  <a:pt x="3047439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5143500"/>
                </a:lnTo>
                <a:lnTo>
                  <a:pt x="1672607" y="5143500"/>
                </a:lnTo>
                <a:lnTo>
                  <a:pt x="1591235" y="5143500"/>
                </a:lnTo>
                <a:lnTo>
                  <a:pt x="1461936" y="5143500"/>
                </a:lnTo>
                <a:lnTo>
                  <a:pt x="1147483" y="5143500"/>
                </a:lnTo>
                <a:lnTo>
                  <a:pt x="1031630" y="5143500"/>
                </a:lnTo>
                <a:lnTo>
                  <a:pt x="936812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lnTo>
                  <a:pt x="1585503" y="0"/>
                </a:lnTo>
                <a:lnTo>
                  <a:pt x="2092009" y="0"/>
                </a:lnTo>
                <a:lnTo>
                  <a:pt x="2092009" y="0"/>
                </a:lnTo>
                <a:lnTo>
                  <a:pt x="252231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25-30PTS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81C69399-451C-8CFB-4036-4B872504B915}"/>
              </a:ext>
            </a:extLst>
          </p:cNvPr>
          <p:cNvSpPr/>
          <p:nvPr userDrawn="1"/>
        </p:nvSpPr>
        <p:spPr>
          <a:xfrm>
            <a:off x="4979892" y="-4578"/>
            <a:ext cx="4164108" cy="5148078"/>
          </a:xfrm>
          <a:custGeom>
            <a:avLst/>
            <a:gdLst>
              <a:gd name="connsiteX0" fmla="*/ 0 w 4164108"/>
              <a:gd name="connsiteY0" fmla="*/ 0 h 5148078"/>
              <a:gd name="connsiteX1" fmla="*/ 3877235 w 4164108"/>
              <a:gd name="connsiteY1" fmla="*/ 0 h 5148078"/>
              <a:gd name="connsiteX2" fmla="*/ 3875837 w 4164108"/>
              <a:gd name="connsiteY2" fmla="*/ 4578 h 5148078"/>
              <a:gd name="connsiteX3" fmla="*/ 4164108 w 4164108"/>
              <a:gd name="connsiteY3" fmla="*/ 4578 h 5148078"/>
              <a:gd name="connsiteX4" fmla="*/ 4164108 w 4164108"/>
              <a:gd name="connsiteY4" fmla="*/ 5148078 h 5148078"/>
              <a:gd name="connsiteX5" fmla="*/ 2305520 w 4164108"/>
              <a:gd name="connsiteY5" fmla="*/ 5148078 h 5148078"/>
              <a:gd name="connsiteX6" fmla="*/ 2057402 w 4164108"/>
              <a:gd name="connsiteY6" fmla="*/ 5148078 h 5148078"/>
              <a:gd name="connsiteX7" fmla="*/ 1571715 w 4164108"/>
              <a:gd name="connsiteY7" fmla="*/ 5148078 h 51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4108" h="5148078">
                <a:moveTo>
                  <a:pt x="0" y="0"/>
                </a:moveTo>
                <a:lnTo>
                  <a:pt x="3877235" y="0"/>
                </a:lnTo>
                <a:lnTo>
                  <a:pt x="3875837" y="4578"/>
                </a:lnTo>
                <a:lnTo>
                  <a:pt x="4164108" y="4578"/>
                </a:lnTo>
                <a:lnTo>
                  <a:pt x="4164108" y="5148078"/>
                </a:lnTo>
                <a:lnTo>
                  <a:pt x="2305520" y="5148078"/>
                </a:lnTo>
                <a:lnTo>
                  <a:pt x="2057402" y="5148078"/>
                </a:lnTo>
                <a:lnTo>
                  <a:pt x="1571715" y="51480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3078FC5F-27C7-144A-84A0-15A4E56E91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TEMPLATE GUIDE</a:t>
            </a:r>
          </a:p>
        </p:txBody>
      </p:sp>
      <p:sp>
        <p:nvSpPr>
          <p:cNvPr id="12" name="Primary Subhead" descr="Primary subhead">
            <a:extLst>
              <a:ext uri="{FF2B5EF4-FFF2-40B4-BE49-F238E27FC236}">
                <a16:creationId xmlns:a16="http://schemas.microsoft.com/office/drawing/2014/main" id="{7A70D7D4-44DB-7043-AD09-6737978F6E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Limit usage of darker background slides</a:t>
            </a:r>
          </a:p>
        </p:txBody>
      </p:sp>
      <p:sp>
        <p:nvSpPr>
          <p:cNvPr id="41" name="Secondary Subhead 1" descr="Secondary subhead 1">
            <a:extLst>
              <a:ext uri="{FF2B5EF4-FFF2-40B4-BE49-F238E27FC236}">
                <a16:creationId xmlns:a16="http://schemas.microsoft.com/office/drawing/2014/main" id="{961E7E4A-37F9-754E-BE9D-5CEA974D024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7990" y="1290237"/>
            <a:ext cx="4010105" cy="458982"/>
          </a:xfrm>
        </p:spPr>
        <p:txBody>
          <a:bodyPr/>
          <a:lstStyle/>
          <a:p>
            <a:r>
              <a:rPr lang="en-US" dirty="0"/>
              <a:t>Header copy, Arial Bold</a:t>
            </a:r>
          </a:p>
        </p:txBody>
      </p:sp>
      <p:sp>
        <p:nvSpPr>
          <p:cNvPr id="11" name="Content Textbox 1" descr="Content Textbox 1">
            <a:extLst>
              <a:ext uri="{FF2B5EF4-FFF2-40B4-BE49-F238E27FC236}">
                <a16:creationId xmlns:a16="http://schemas.microsoft.com/office/drawing/2014/main" id="{7C0A1EFD-6310-FA41-BA3E-EC358E7AA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90" y="1749221"/>
            <a:ext cx="4010105" cy="518538"/>
          </a:xfrm>
        </p:spPr>
        <p:txBody>
          <a:bodyPr/>
          <a:lstStyle/>
          <a:p>
            <a:r>
              <a:rPr lang="en-US" dirty="0"/>
              <a:t>Body copy is Arial medium at 12 pts</a:t>
            </a:r>
          </a:p>
          <a:p>
            <a:r>
              <a:rPr lang="en-US" dirty="0"/>
              <a:t>Detail or description copy at 10 pts</a:t>
            </a:r>
          </a:p>
        </p:txBody>
      </p:sp>
      <p:sp>
        <p:nvSpPr>
          <p:cNvPr id="44" name="Tertiary Subhead 1" descr="Tertiary Subhead 1">
            <a:extLst>
              <a:ext uri="{FF2B5EF4-FFF2-40B4-BE49-F238E27FC236}">
                <a16:creationId xmlns:a16="http://schemas.microsoft.com/office/drawing/2014/main" id="{8CB702A3-7F95-9F48-945B-43BBE018BB01}"/>
              </a:ext>
            </a:extLst>
          </p:cNvPr>
          <p:cNvSpPr txBox="1">
            <a:spLocks/>
          </p:cNvSpPr>
          <p:nvPr/>
        </p:nvSpPr>
        <p:spPr>
          <a:xfrm>
            <a:off x="437990" y="2240161"/>
            <a:ext cx="4010105" cy="45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500" b="1" kern="120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Slide Titles</a:t>
            </a:r>
          </a:p>
        </p:txBody>
      </p:sp>
      <p:sp>
        <p:nvSpPr>
          <p:cNvPr id="43" name="Content Textbox 2" descr="Content Textbox 2&#10;">
            <a:extLst>
              <a:ext uri="{FF2B5EF4-FFF2-40B4-BE49-F238E27FC236}">
                <a16:creationId xmlns:a16="http://schemas.microsoft.com/office/drawing/2014/main" id="{FD7125E9-F45F-AA4B-814E-ECF84E464E0A}"/>
              </a:ext>
            </a:extLst>
          </p:cNvPr>
          <p:cNvSpPr txBox="1">
            <a:spLocks/>
          </p:cNvSpPr>
          <p:nvPr/>
        </p:nvSpPr>
        <p:spPr>
          <a:xfrm>
            <a:off x="437990" y="2699144"/>
            <a:ext cx="3802315" cy="42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Slide titles should always appear in Arial, all caps at 25 to 30 pts</a:t>
            </a:r>
          </a:p>
        </p:txBody>
      </p:sp>
      <p:sp>
        <p:nvSpPr>
          <p:cNvPr id="29" name="Tertiary Subhead 2" descr="Tertiary Subhead 2">
            <a:extLst>
              <a:ext uri="{FF2B5EF4-FFF2-40B4-BE49-F238E27FC236}">
                <a16:creationId xmlns:a16="http://schemas.microsoft.com/office/drawing/2014/main" id="{81BC0AAB-A7C4-2543-9CA7-72E9799D2810}"/>
              </a:ext>
            </a:extLst>
          </p:cNvPr>
          <p:cNvSpPr txBox="1">
            <a:spLocks/>
          </p:cNvSpPr>
          <p:nvPr/>
        </p:nvSpPr>
        <p:spPr>
          <a:xfrm>
            <a:off x="437990" y="2861973"/>
            <a:ext cx="4010105" cy="45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500" b="1" kern="120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Data Sharing on Social</a:t>
            </a:r>
          </a:p>
        </p:txBody>
      </p:sp>
      <p:sp>
        <p:nvSpPr>
          <p:cNvPr id="57" name="Content Textbox 3" descr="Content Textbox 3&#10;">
            <a:extLst>
              <a:ext uri="{FF2B5EF4-FFF2-40B4-BE49-F238E27FC236}">
                <a16:creationId xmlns:a16="http://schemas.microsoft.com/office/drawing/2014/main" id="{4A771000-BFAD-C442-8CEC-5BC2F02A4D8E}"/>
              </a:ext>
            </a:extLst>
          </p:cNvPr>
          <p:cNvSpPr txBox="1">
            <a:spLocks/>
          </p:cNvSpPr>
          <p:nvPr/>
        </p:nvSpPr>
        <p:spPr>
          <a:xfrm>
            <a:off x="437991" y="3320955"/>
            <a:ext cx="2739924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Use this logo to indicate you consent for the information on this slide to be shared on social media. Place it in the footer area as shown below.</a:t>
            </a:r>
          </a:p>
        </p:txBody>
      </p:sp>
      <p:pic>
        <p:nvPicPr>
          <p:cNvPr id="59" name="Twitter Icon" descr="Twitter Icon">
            <a:extLst>
              <a:ext uri="{FF2B5EF4-FFF2-40B4-BE49-F238E27FC236}">
                <a16:creationId xmlns:a16="http://schemas.microsoft.com/office/drawing/2014/main" id="{D2191C1F-C1E7-6246-B496-968A85F254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59" y="3387832"/>
            <a:ext cx="325679" cy="267897"/>
          </a:xfrm>
          <a:prstGeom prst="rect">
            <a:avLst/>
          </a:prstGeom>
        </p:spPr>
      </p:pic>
      <p:sp>
        <p:nvSpPr>
          <p:cNvPr id="6" name="Secondary Subhead 2" descr="Secondary subhead 2">
            <a:extLst>
              <a:ext uri="{FF2B5EF4-FFF2-40B4-BE49-F238E27FC236}">
                <a16:creationId xmlns:a16="http://schemas.microsoft.com/office/drawing/2014/main" id="{0BAFE35B-81CE-0145-9A00-186B0FA3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0722" y="1290237"/>
            <a:ext cx="4010105" cy="458982"/>
          </a:xfrm>
        </p:spPr>
        <p:txBody>
          <a:bodyPr/>
          <a:lstStyle/>
          <a:p>
            <a:r>
              <a:rPr lang="en-US" dirty="0"/>
              <a:t>Theme colors</a:t>
            </a:r>
          </a:p>
        </p:txBody>
      </p:sp>
      <p:sp>
        <p:nvSpPr>
          <p:cNvPr id="39" name="Content Textbox 4" descr="Content Textbox 4">
            <a:extLst>
              <a:ext uri="{FF2B5EF4-FFF2-40B4-BE49-F238E27FC236}">
                <a16:creationId xmlns:a16="http://schemas.microsoft.com/office/drawing/2014/main" id="{886C7279-4092-8940-86A4-E2D5A7A6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722" y="1749219"/>
            <a:ext cx="4010105" cy="2483114"/>
          </a:xfrm>
        </p:spPr>
        <p:txBody>
          <a:bodyPr/>
          <a:lstStyle/>
          <a:p>
            <a:r>
              <a:rPr lang="en-US" dirty="0"/>
              <a:t>Always use theme colors</a:t>
            </a:r>
          </a:p>
        </p:txBody>
      </p:sp>
      <p:sp>
        <p:nvSpPr>
          <p:cNvPr id="52" name="Content Textbox 5" descr="Content textbox 5">
            <a:extLst>
              <a:ext uri="{FF2B5EF4-FFF2-40B4-BE49-F238E27FC236}">
                <a16:creationId xmlns:a16="http://schemas.microsoft.com/office/drawing/2014/main" id="{CCE92789-CD4A-1D40-AB4C-5D6EB861DB88}"/>
              </a:ext>
            </a:extLst>
          </p:cNvPr>
          <p:cNvSpPr txBox="1">
            <a:spLocks/>
          </p:cNvSpPr>
          <p:nvPr/>
        </p:nvSpPr>
        <p:spPr>
          <a:xfrm>
            <a:off x="4710721" y="2365736"/>
            <a:ext cx="1641588" cy="704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May use additional color shades for charts, if necessary, to help distinguish data</a:t>
            </a:r>
          </a:p>
        </p:txBody>
      </p:sp>
      <p:grpSp>
        <p:nvGrpSpPr>
          <p:cNvPr id="3" name="Rectangles with theme colors" descr="Rectangles with theme colors ">
            <a:extLst>
              <a:ext uri="{FF2B5EF4-FFF2-40B4-BE49-F238E27FC236}">
                <a16:creationId xmlns:a16="http://schemas.microsoft.com/office/drawing/2014/main" id="{947A8DE0-88D1-2FDB-7287-532C9AD391FE}"/>
              </a:ext>
            </a:extLst>
          </p:cNvPr>
          <p:cNvGrpSpPr/>
          <p:nvPr/>
        </p:nvGrpSpPr>
        <p:grpSpPr>
          <a:xfrm>
            <a:off x="6729625" y="1600254"/>
            <a:ext cx="1836066" cy="1336256"/>
            <a:chOff x="6729625" y="1600254"/>
            <a:chExt cx="1836066" cy="13362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77EE54-4753-4F4B-ACC5-88488371BFFC}"/>
                </a:ext>
              </a:extLst>
            </p:cNvPr>
            <p:cNvSpPr/>
            <p:nvPr/>
          </p:nvSpPr>
          <p:spPr>
            <a:xfrm>
              <a:off x="6729625" y="1600254"/>
              <a:ext cx="221973" cy="535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5E8BF3-6736-4541-B50D-CCB4F61FB882}"/>
                </a:ext>
              </a:extLst>
            </p:cNvPr>
            <p:cNvSpPr/>
            <p:nvPr/>
          </p:nvSpPr>
          <p:spPr>
            <a:xfrm>
              <a:off x="7052444" y="1600254"/>
              <a:ext cx="221973" cy="535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E7A15C-FD67-194D-8B7C-E5FED0FCC4DA}"/>
                </a:ext>
              </a:extLst>
            </p:cNvPr>
            <p:cNvSpPr/>
            <p:nvPr/>
          </p:nvSpPr>
          <p:spPr>
            <a:xfrm>
              <a:off x="7375263" y="1600254"/>
              <a:ext cx="221973" cy="5358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27E9C3-E076-154A-BCD4-7C1C70341983}"/>
                </a:ext>
              </a:extLst>
            </p:cNvPr>
            <p:cNvSpPr/>
            <p:nvPr/>
          </p:nvSpPr>
          <p:spPr>
            <a:xfrm>
              <a:off x="7698082" y="1600254"/>
              <a:ext cx="221973" cy="5358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F739EFF-4DEC-E04F-9502-4987D06EF906}"/>
                </a:ext>
              </a:extLst>
            </p:cNvPr>
            <p:cNvSpPr/>
            <p:nvPr/>
          </p:nvSpPr>
          <p:spPr>
            <a:xfrm>
              <a:off x="8020901" y="1600254"/>
              <a:ext cx="221973" cy="53588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8C7F4C-30F7-E14F-9C7D-6C86480504B4}"/>
                </a:ext>
              </a:extLst>
            </p:cNvPr>
            <p:cNvSpPr/>
            <p:nvPr/>
          </p:nvSpPr>
          <p:spPr>
            <a:xfrm>
              <a:off x="8343718" y="1600254"/>
              <a:ext cx="221973" cy="5358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6EB4C91-C758-AF4D-967A-BAD6277B7F10}"/>
                </a:ext>
              </a:extLst>
            </p:cNvPr>
            <p:cNvSpPr/>
            <p:nvPr/>
          </p:nvSpPr>
          <p:spPr>
            <a:xfrm>
              <a:off x="6729625" y="2400624"/>
              <a:ext cx="221973" cy="535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679AF9-F267-E746-8DB5-2666A8CCB319}"/>
                </a:ext>
              </a:extLst>
            </p:cNvPr>
            <p:cNvSpPr/>
            <p:nvPr/>
          </p:nvSpPr>
          <p:spPr>
            <a:xfrm>
              <a:off x="7052444" y="2400624"/>
              <a:ext cx="221973" cy="535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605730-A769-0443-A706-2F47466E6D31}"/>
                </a:ext>
              </a:extLst>
            </p:cNvPr>
            <p:cNvSpPr/>
            <p:nvPr/>
          </p:nvSpPr>
          <p:spPr>
            <a:xfrm>
              <a:off x="7375263" y="2400624"/>
              <a:ext cx="221973" cy="535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5D5AFC-058E-4945-B569-9A7EA3DA9CAD}"/>
                </a:ext>
              </a:extLst>
            </p:cNvPr>
            <p:cNvSpPr/>
            <p:nvPr/>
          </p:nvSpPr>
          <p:spPr>
            <a:xfrm>
              <a:off x="7698082" y="2400624"/>
              <a:ext cx="221973" cy="535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Red Rectangle" descr="Red rectangle with text on bottom of page ">
            <a:extLst>
              <a:ext uri="{FF2B5EF4-FFF2-40B4-BE49-F238E27FC236}">
                <a16:creationId xmlns:a16="http://schemas.microsoft.com/office/drawing/2014/main" id="{D90927CD-5C74-4B40-ADF6-DF9C2FE9CD92}"/>
              </a:ext>
            </a:extLst>
          </p:cNvPr>
          <p:cNvSpPr txBox="1"/>
          <p:nvPr/>
        </p:nvSpPr>
        <p:spPr>
          <a:xfrm>
            <a:off x="2267614" y="4123614"/>
            <a:ext cx="47005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Change footer in the slide master (View &gt; Slide Master)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Adjust according to your company logo guidelines and sponsor logo guidelines</a:t>
            </a:r>
          </a:p>
        </p:txBody>
      </p:sp>
      <p:grpSp>
        <p:nvGrpSpPr>
          <p:cNvPr id="4" name="Group 3" descr="Elbow connectors with arrows pointing to the footer">
            <a:extLst>
              <a:ext uri="{FF2B5EF4-FFF2-40B4-BE49-F238E27FC236}">
                <a16:creationId xmlns:a16="http://schemas.microsoft.com/office/drawing/2014/main" id="{5DB3A8AD-FE7E-B0C9-0227-884007EEABD0}"/>
              </a:ext>
            </a:extLst>
          </p:cNvPr>
          <p:cNvGrpSpPr/>
          <p:nvPr/>
        </p:nvGrpSpPr>
        <p:grpSpPr>
          <a:xfrm>
            <a:off x="921328" y="4308279"/>
            <a:ext cx="7035016" cy="458512"/>
            <a:chOff x="921328" y="4308279"/>
            <a:chExt cx="7035016" cy="458512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E39E9082-868A-0042-8F6A-A5301E5C67C6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968164" y="4308280"/>
              <a:ext cx="988180" cy="45851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51E81104-BC10-F141-95C4-C0F8C09F2E5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V="1">
              <a:off x="921328" y="4308279"/>
              <a:ext cx="1346287" cy="458511"/>
            </a:xfrm>
            <a:prstGeom prst="bentConnector3">
              <a:avLst>
                <a:gd name="adj1" fmla="val 9991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Text Placeholder 1" descr="Footer text placeholder 1">
            <a:extLst>
              <a:ext uri="{FF2B5EF4-FFF2-40B4-BE49-F238E27FC236}">
                <a16:creationId xmlns:a16="http://schemas.microsoft.com/office/drawing/2014/main" id="{B255C9BB-8469-7C45-A371-0A6C5922B0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COMPANY NAME OR LOGO | PRESENTATION TITLE AND/OR PRESENTER NAME(S)</a:t>
            </a:r>
          </a:p>
        </p:txBody>
      </p:sp>
      <p:sp>
        <p:nvSpPr>
          <p:cNvPr id="32" name="Footer text Placeholder 2" descr="Footer text placeholder 2">
            <a:extLst>
              <a:ext uri="{FF2B5EF4-FFF2-40B4-BE49-F238E27FC236}">
                <a16:creationId xmlns:a16="http://schemas.microsoft.com/office/drawing/2014/main" id="{446EFF32-0D74-4115-C80B-853334EDF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Logo Placeholder" descr="Logo placeholder">
            <a:extLst>
              <a:ext uri="{FF2B5EF4-FFF2-40B4-BE49-F238E27FC236}">
                <a16:creationId xmlns:a16="http://schemas.microsoft.com/office/drawing/2014/main" id="{F4E46FFA-49E5-54F7-4584-1746FA0859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Slide Number Placeholder " descr="Page number placeholder">
            <a:extLst>
              <a:ext uri="{FF2B5EF4-FFF2-40B4-BE49-F238E27FC236}">
                <a16:creationId xmlns:a16="http://schemas.microsoft.com/office/drawing/2014/main" id="{BD3A7988-CC23-D34F-9039-D5B082FFB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">
            <a:extLst>
              <a:ext uri="{FF2B5EF4-FFF2-40B4-BE49-F238E27FC236}">
                <a16:creationId xmlns:a16="http://schemas.microsoft.com/office/drawing/2014/main" id="{181F0FA6-67F6-F25C-C5E2-B90615A61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6" name="Text Title">
            <a:extLst>
              <a:ext uri="{FF2B5EF4-FFF2-40B4-BE49-F238E27FC236}">
                <a16:creationId xmlns:a16="http://schemas.microsoft.com/office/drawing/2014/main" id="{7B494D4C-3EF9-454A-8AD7-4B0A93414C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Morbi dolor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12" name="Body Copy ">
            <a:extLst>
              <a:ext uri="{FF2B5EF4-FFF2-40B4-BE49-F238E27FC236}">
                <a16:creationId xmlns:a16="http://schemas.microsoft.com/office/drawing/2014/main" id="{EAC5F790-E820-8A4C-BEE9-27B3E9AC362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ac ante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Proin tempus </a:t>
            </a:r>
            <a:r>
              <a:rPr lang="en-US" dirty="0" err="1"/>
              <a:t>tortor</a:t>
            </a:r>
            <a:r>
              <a:rPr lang="en-US" dirty="0"/>
              <a:t>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 </a:t>
            </a:r>
            <a:r>
              <a:rPr lang="en-US" dirty="0" err="1"/>
              <a:t>urna</a:t>
            </a:r>
            <a:r>
              <a:rPr lang="en-US" dirty="0"/>
              <a:t> lorem, </a:t>
            </a:r>
            <a:r>
              <a:rPr lang="en-US" dirty="0" err="1"/>
              <a:t>mattis</a:t>
            </a:r>
            <a:r>
              <a:rPr lang="en-US" dirty="0"/>
              <a:t> non pulvinar et,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Morbi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pic>
        <p:nvPicPr>
          <p:cNvPr id="25" name="Picture Placeholder 2">
            <a:extLst>
              <a:ext uri="{FF2B5EF4-FFF2-40B4-BE49-F238E27FC236}">
                <a16:creationId xmlns:a16="http://schemas.microsoft.com/office/drawing/2014/main" id="{E55CCB08-5ADD-02B4-DB05-C290103E5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1" name="Picture Placeholder 3">
            <a:extLst>
              <a:ext uri="{FF2B5EF4-FFF2-40B4-BE49-F238E27FC236}">
                <a16:creationId xmlns:a16="http://schemas.microsoft.com/office/drawing/2014/main" id="{BEEAB84C-DDB0-AD6C-2E6B-67E3DE74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119" y="184149"/>
            <a:ext cx="2286000" cy="2286000"/>
          </a:xfrm>
        </p:spPr>
      </p:pic>
      <p:pic>
        <p:nvPicPr>
          <p:cNvPr id="23" name="Picture Placeholder 4">
            <a:extLst>
              <a:ext uri="{FF2B5EF4-FFF2-40B4-BE49-F238E27FC236}">
                <a16:creationId xmlns:a16="http://schemas.microsoft.com/office/drawing/2014/main" id="{102EBF5E-673E-107C-4A5C-AB7914A9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70620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umber">
            <a:extLst>
              <a:ext uri="{FF2B5EF4-FFF2-40B4-BE49-F238E27FC236}">
                <a16:creationId xmlns:a16="http://schemas.microsoft.com/office/drawing/2014/main" id="{65FDB6BC-23F7-9847-8063-53F4EE2E9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97F0D3D6-93A0-6F49-B230-D70C6FC1D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Break</a:t>
            </a:r>
            <a:br>
              <a:rPr lang="en-US" dirty="0"/>
            </a:br>
            <a:r>
              <a:rPr lang="en-US" dirty="0"/>
              <a:t>at 35pts</a:t>
            </a:r>
          </a:p>
        </p:txBody>
      </p:sp>
    </p:spTree>
    <p:extLst>
      <p:ext uri="{BB962C8B-B14F-4D97-AF65-F5344CB8AC3E}">
        <p14:creationId xmlns:p14="http://schemas.microsoft.com/office/powerpoint/2010/main" val="230832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1CD874E-9E5B-9E7D-6854-C92E40C1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26B8ED4-93F6-8F29-1FF7-EE3CE8A0627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8905CA06-239E-8C7D-CA98-BDC5EFE82DD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FB8C1D5-DF3C-8744-0102-F447F3C7EC9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DF4219EC-A8D2-35C5-977E-64412FE79682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8B04E72-90DE-0675-842E-FB8405FB4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695CA5B-2173-18AA-0D61-B01AC920A87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D683F60-1FF7-D219-8229-BC618F73B061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268D291-29CB-4282-5377-7E51B72ADF98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5B4FA9-824A-DC49-B412-0762DF4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06913-EB7B-BA45-B8A0-F77B40EDC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16B98DD-854E-2F4A-EA25-C103F6AE4A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4A7C14-5190-E2E1-BEB0-F91B5C033B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oto" descr="Photo: Medium shot of women holding files&#10;&#10;">
            <a:extLst>
              <a:ext uri="{FF2B5EF4-FFF2-40B4-BE49-F238E27FC236}">
                <a16:creationId xmlns:a16="http://schemas.microsoft.com/office/drawing/2014/main" id="{2C9E6FE9-3611-BA6B-D3A9-203FE612B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35575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" name="Page Title">
            <a:extLst>
              <a:ext uri="{FF2B5EF4-FFF2-40B4-BE49-F238E27FC236}">
                <a16:creationId xmlns:a16="http://schemas.microsoft.com/office/drawing/2014/main" id="{6DF95D75-6951-A14F-AE4F-A9E3F9C42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Subtitle In Bold, </a:t>
            </a:r>
          </a:p>
          <a:p>
            <a:r>
              <a:rPr lang="en-US" dirty="0"/>
              <a:t>Red at 20pts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B4AB507-D197-2844-9313-C2C8E0C56B1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non, </a:t>
            </a:r>
            <a:r>
              <a:rPr lang="en-US" dirty="0" err="1"/>
              <a:t>elementum</a:t>
            </a:r>
            <a:r>
              <a:rPr lang="en-US" dirty="0"/>
              <a:t> pulvinar </a:t>
            </a:r>
            <a:r>
              <a:rPr lang="en-US" dirty="0" err="1"/>
              <a:t>tellus</a:t>
            </a:r>
            <a:r>
              <a:rPr lang="en-US" dirty="0"/>
              <a:t>. Sed fermentum </a:t>
            </a:r>
            <a:r>
              <a:rPr lang="en-US" dirty="0" err="1"/>
              <a:t>enim</a:t>
            </a:r>
            <a:r>
              <a:rPr lang="en-US" dirty="0"/>
              <a:t> dui,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a.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cursus. Donec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in. </a:t>
            </a:r>
            <a:r>
              <a:rPr lang="en-US" dirty="0" err="1"/>
              <a:t>Vivamus</a:t>
            </a:r>
            <a:r>
              <a:rPr lang="en-US" dirty="0"/>
              <a:t> convallis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Nunc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porta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cursus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8693653-D314-854C-84F3-1FA339CBE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in footer">
            <a:extLst>
              <a:ext uri="{FF2B5EF4-FFF2-40B4-BE49-F238E27FC236}">
                <a16:creationId xmlns:a16="http://schemas.microsoft.com/office/drawing/2014/main" id="{7895BABE-6428-FD40-9C88-91F567444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Logo in footer">
            <a:extLst>
              <a:ext uri="{FF2B5EF4-FFF2-40B4-BE49-F238E27FC236}">
                <a16:creationId xmlns:a16="http://schemas.microsoft.com/office/drawing/2014/main" id="{79A128F7-5355-E44C-85B2-5963ECE452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 ">
            <a:extLst>
              <a:ext uri="{FF2B5EF4-FFF2-40B4-BE49-F238E27FC236}">
                <a16:creationId xmlns:a16="http://schemas.microsoft.com/office/drawing/2014/main" id="{6121002F-8828-DA43-9ADA-7AF29B460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2C47E22-25FF-844C-B331-A747FBE5CE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0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0B4A5F-4215-0A86-E769-84D38F4F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0256DA-0DDE-6027-B51D-B450C08F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17B32A-C40F-DD78-02F2-704F0CDD3E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C56B-CE03-F749-9A6A-2DD52163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hoto" descr="Two people in lab coats looking at a whiteboard&#10;&#10;">
            <a:extLst>
              <a:ext uri="{FF2B5EF4-FFF2-40B4-BE49-F238E27FC236}">
                <a16:creationId xmlns:a16="http://schemas.microsoft.com/office/drawing/2014/main" id="{2C44E7CC-CBDD-3C3A-B609-0848AC266D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4" name="White Rectangle">
            <a:extLst>
              <a:ext uri="{FF2B5EF4-FFF2-40B4-BE49-F238E27FC236}">
                <a16:creationId xmlns:a16="http://schemas.microsoft.com/office/drawing/2014/main" id="{B708BE2C-5459-B15D-AABA-D8874FF4B0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A886F397-4AE4-5542-883C-AF115B3D7A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molet</a:t>
            </a:r>
            <a:r>
              <a:rPr lang="en-US" dirty="0"/>
              <a:t> </a:t>
            </a:r>
            <a:r>
              <a:rPr lang="en-US" dirty="0" err="1"/>
              <a:t>imperdiet</a:t>
            </a:r>
            <a:endParaRPr lang="en-US" dirty="0"/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D1250C26-109D-1A4E-BD99-329D1F557FC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dolor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vel </a:t>
            </a:r>
            <a:r>
              <a:rPr lang="en-US" dirty="0" err="1"/>
              <a:t>sapien</a:t>
            </a:r>
            <a:r>
              <a:rPr lang="en-US" dirty="0"/>
              <a:t>. Maecenas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maximus.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id pulvinar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non. Ut at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Ut a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9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B90B625C-258E-1E48-B116-8ADA6938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VIVAMUS PELLENTESQUE </a:t>
            </a:r>
          </a:p>
        </p:txBody>
      </p:sp>
      <p:sp>
        <p:nvSpPr>
          <p:cNvPr id="15" name="Primary Subhead">
            <a:extLst>
              <a:ext uri="{FF2B5EF4-FFF2-40B4-BE49-F238E27FC236}">
                <a16:creationId xmlns:a16="http://schemas.microsoft.com/office/drawing/2014/main" id="{26CBDAC1-2BC3-46B4-D5BB-470FC647D2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Secondary Subhead 1">
            <a:extLst>
              <a:ext uri="{FF2B5EF4-FFF2-40B4-BE49-F238E27FC236}">
                <a16:creationId xmlns:a16="http://schemas.microsoft.com/office/drawing/2014/main" id="{D34039B1-09DA-4A44-9CB1-A6B7AE6B75D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Vivamus</a:t>
            </a:r>
            <a:r>
              <a:rPr lang="en-US" dirty="0"/>
              <a:t> Ut 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Massa</a:t>
            </a:r>
          </a:p>
        </p:txBody>
      </p:sp>
      <p:sp>
        <p:nvSpPr>
          <p:cNvPr id="3" name="Content Textbox 1">
            <a:extLst>
              <a:ext uri="{FF2B5EF4-FFF2-40B4-BE49-F238E27FC236}">
                <a16:creationId xmlns:a16="http://schemas.microsoft.com/office/drawing/2014/main" id="{D878E262-EF0F-B841-BFDE-0BCC08E70B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Detail content at 10pt</a:t>
            </a:r>
          </a:p>
          <a:p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ipsum,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cursus </a:t>
            </a:r>
            <a:r>
              <a:rPr lang="en-US" dirty="0" err="1"/>
              <a:t>eu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ac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7" name="Secondary Subhead 2">
            <a:extLst>
              <a:ext uri="{FF2B5EF4-FFF2-40B4-BE49-F238E27FC236}">
                <a16:creationId xmlns:a16="http://schemas.microsoft.com/office/drawing/2014/main" id="{AB8EEFC0-1B49-1340-A14C-8E0A300AC25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err="1"/>
              <a:t>Vivamus</a:t>
            </a:r>
            <a:r>
              <a:rPr lang="en-US" dirty="0"/>
              <a:t> Ut </a:t>
            </a:r>
            <a:br>
              <a:rPr lang="en-US" dirty="0"/>
            </a:br>
            <a:r>
              <a:rPr lang="en-US" dirty="0" err="1"/>
              <a:t>Aliquam</a:t>
            </a:r>
            <a:r>
              <a:rPr lang="en-US" dirty="0"/>
              <a:t> Massa</a:t>
            </a:r>
          </a:p>
        </p:txBody>
      </p:sp>
      <p:sp>
        <p:nvSpPr>
          <p:cNvPr id="5" name="Content Textbox 2">
            <a:extLst>
              <a:ext uri="{FF2B5EF4-FFF2-40B4-BE49-F238E27FC236}">
                <a16:creationId xmlns:a16="http://schemas.microsoft.com/office/drawing/2014/main" id="{920AB30A-5ACF-1841-A55C-DCB09678274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ipsum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vitae. </a:t>
            </a:r>
            <a:r>
              <a:rPr lang="en-US" dirty="0" err="1"/>
              <a:t>Fusce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</a:t>
            </a:r>
            <a:r>
              <a:rPr lang="en-US" dirty="0" err="1"/>
              <a:t>enim</a:t>
            </a:r>
            <a:r>
              <a:rPr lang="en-US" dirty="0"/>
              <a:t> a </a:t>
            </a:r>
            <a:r>
              <a:rPr lang="en-US" dirty="0" err="1"/>
              <a:t>odio</a:t>
            </a:r>
            <a:r>
              <a:rPr lang="en-US" dirty="0"/>
              <a:t> porta </a:t>
            </a:r>
            <a:r>
              <a:rPr lang="en-US" dirty="0" err="1"/>
              <a:t>accumsan</a:t>
            </a:r>
            <a:r>
              <a:rPr lang="en-US" dirty="0"/>
              <a:t> a sed libero.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et ex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8" name="Secondary Subhead 3">
            <a:extLst>
              <a:ext uri="{FF2B5EF4-FFF2-40B4-BE49-F238E27FC236}">
                <a16:creationId xmlns:a16="http://schemas.microsoft.com/office/drawing/2014/main" id="{67C81D26-CB35-A447-A4DC-8B242951E23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Vel </a:t>
            </a:r>
            <a:r>
              <a:rPr lang="en-US" dirty="0" err="1"/>
              <a:t>Facilisis</a:t>
            </a:r>
            <a:r>
              <a:rPr lang="en-US" dirty="0"/>
              <a:t> Purus</a:t>
            </a:r>
          </a:p>
        </p:txBody>
      </p:sp>
      <p:sp>
        <p:nvSpPr>
          <p:cNvPr id="4" name="Content Textbox 3">
            <a:extLst>
              <a:ext uri="{FF2B5EF4-FFF2-40B4-BE49-F238E27FC236}">
                <a16:creationId xmlns:a16="http://schemas.microsoft.com/office/drawing/2014/main" id="{B4D83308-7DE8-1C43-9823-9AF8B07A37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In cursus </a:t>
            </a:r>
            <a:r>
              <a:rPr lang="en-US" dirty="0" err="1"/>
              <a:t>nisl</a:t>
            </a:r>
            <a:r>
              <a:rPr lang="en-US" dirty="0"/>
              <a:t> et </a:t>
            </a:r>
            <a:r>
              <a:rPr lang="en-US" dirty="0" err="1"/>
              <a:t>augue</a:t>
            </a:r>
            <a:r>
              <a:rPr lang="en-US" dirty="0"/>
              <a:t> maximus cursus.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Donec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vitae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dui </a:t>
            </a:r>
            <a:r>
              <a:rPr lang="en-US" dirty="0" err="1"/>
              <a:t>pretium</a:t>
            </a:r>
            <a:r>
              <a:rPr lang="en-US" dirty="0"/>
              <a:t>. Cras sed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9" name="Footer Text 1">
            <a:extLst>
              <a:ext uri="{FF2B5EF4-FFF2-40B4-BE49-F238E27FC236}">
                <a16:creationId xmlns:a16="http://schemas.microsoft.com/office/drawing/2014/main" id="{D950CA6C-E4E7-7747-B9AF-35F4408F1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EA39F553-C9A6-8F1E-D125-F05F8703FC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Logo in footer">
            <a:extLst>
              <a:ext uri="{FF2B5EF4-FFF2-40B4-BE49-F238E27FC236}">
                <a16:creationId xmlns:a16="http://schemas.microsoft.com/office/drawing/2014/main" id="{A2A79C34-14F8-F272-090A-BA006FEC6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CB4D9A1B-8642-354B-976D-D1925B266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F5906-CB49-A141-83FD-EDD7815192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7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adline">
            <a:extLst>
              <a:ext uri="{FF2B5EF4-FFF2-40B4-BE49-F238E27FC236}">
                <a16:creationId xmlns:a16="http://schemas.microsoft.com/office/drawing/2014/main" id="{9B1E14A0-81FD-3B5D-F9A3-52A3A563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ubhead">
            <a:extLst>
              <a:ext uri="{FF2B5EF4-FFF2-40B4-BE49-F238E27FC236}">
                <a16:creationId xmlns:a16="http://schemas.microsoft.com/office/drawing/2014/main" id="{D8F37D8E-1E2A-04E1-1B9D-8F9A617F9D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5" name="Secondary Subhead 1">
            <a:extLst>
              <a:ext uri="{FF2B5EF4-FFF2-40B4-BE49-F238E27FC236}">
                <a16:creationId xmlns:a16="http://schemas.microsoft.com/office/drawing/2014/main" id="{4AA65753-5C00-67E0-220A-A0F90B8B5A9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Body Copy 1">
            <a:extLst>
              <a:ext uri="{FF2B5EF4-FFF2-40B4-BE49-F238E27FC236}">
                <a16:creationId xmlns:a16="http://schemas.microsoft.com/office/drawing/2014/main" id="{51CB2E3C-7CCA-FD2C-08CE-D9ACD6148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econdary Subhead 2">
            <a:extLst>
              <a:ext uri="{FF2B5EF4-FFF2-40B4-BE49-F238E27FC236}">
                <a16:creationId xmlns:a16="http://schemas.microsoft.com/office/drawing/2014/main" id="{EF346032-A561-5F3D-9F22-BBC1B5884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Body Copy 2">
            <a:extLst>
              <a:ext uri="{FF2B5EF4-FFF2-40B4-BE49-F238E27FC236}">
                <a16:creationId xmlns:a16="http://schemas.microsoft.com/office/drawing/2014/main" id="{A93C6369-A776-3072-0AE7-AE6CAF0156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Text 1">
            <a:extLst>
              <a:ext uri="{FF2B5EF4-FFF2-40B4-BE49-F238E27FC236}">
                <a16:creationId xmlns:a16="http://schemas.microsoft.com/office/drawing/2014/main" id="{3B1150D8-594C-1141-A2AA-E6F86FB923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C7522B8C-D7F2-775C-48FD-0EEB95CFA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Logo Placeholder">
            <a:extLst>
              <a:ext uri="{FF2B5EF4-FFF2-40B4-BE49-F238E27FC236}">
                <a16:creationId xmlns:a16="http://schemas.microsoft.com/office/drawing/2014/main" id="{AB5105A8-FF95-9B0C-2CCA-15E21ADBA2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CB1DB1A9-66D0-7040-A9B6-0D4267A7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oto" descr="A doctor standing in front of a wall, smiling&#10;&#10;">
            <a:extLst>
              <a:ext uri="{FF2B5EF4-FFF2-40B4-BE49-F238E27FC236}">
                <a16:creationId xmlns:a16="http://schemas.microsoft.com/office/drawing/2014/main" id="{AA5F3278-1FC1-227E-0830-F4A805D7DC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765" y="0"/>
            <a:ext cx="3877235" cy="5143500"/>
          </a:xfr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5FE71FD9-33B2-A440-9EDC-9A3A6DA51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82" y="744718"/>
            <a:ext cx="4428532" cy="1014412"/>
          </a:xfrm>
        </p:spPr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Proin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1C122FDF-9418-E041-BE42-9C4B47970A1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4838" y="2057400"/>
            <a:ext cx="4429125" cy="2659062"/>
          </a:xfrm>
        </p:spPr>
        <p:txBody>
          <a:bodyPr>
            <a:normAutofit/>
          </a:bodyPr>
          <a:lstStyle/>
          <a:p>
            <a:r>
              <a:rPr lang="en-US" dirty="0"/>
              <a:t>Donec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ligula, </a:t>
            </a:r>
            <a:r>
              <a:rPr lang="en-US" dirty="0" err="1"/>
              <a:t>quis</a:t>
            </a:r>
            <a:r>
              <a:rPr lang="en-US" dirty="0"/>
              <a:t> maximus diam fermentum vitae. </a:t>
            </a:r>
            <a:r>
              <a:rPr lang="en-US" dirty="0" err="1"/>
              <a:t>Aliquam</a:t>
            </a:r>
            <a:r>
              <a:rPr lang="en-US" dirty="0"/>
              <a:t> ex nisi, semper non eros vitae,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Morbi at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dui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id </a:t>
            </a:r>
            <a:r>
              <a:rPr lang="en-US" dirty="0" err="1"/>
              <a:t>eleifend</a:t>
            </a:r>
            <a:r>
              <a:rPr lang="en-US" dirty="0"/>
              <a:t> non, </a:t>
            </a:r>
            <a:r>
              <a:rPr lang="en-US" dirty="0" err="1"/>
              <a:t>aliquam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. 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nisi. </a:t>
            </a:r>
            <a:r>
              <a:rPr lang="en-US" dirty="0" err="1"/>
              <a:t>Pellentesque</a:t>
            </a:r>
            <a:r>
              <a:rPr lang="en-US" dirty="0"/>
              <a:t> vitae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, vel </a:t>
            </a:r>
            <a:r>
              <a:rPr lang="en-US" dirty="0" err="1"/>
              <a:t>volutpat</a:t>
            </a:r>
            <a:r>
              <a:rPr lang="en-US" dirty="0"/>
              <a:t> ante.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nisi. Integer pulvinar </a:t>
            </a:r>
            <a:r>
              <a:rPr lang="en-US" dirty="0" err="1"/>
              <a:t>massa</a:t>
            </a:r>
            <a:r>
              <a:rPr lang="en-US" dirty="0"/>
              <a:t> a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sed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pulvinar.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3F8854E-3CA8-4942-9B07-D3CF08445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</p:spPr>
        <p:txBody>
          <a:bodyPr/>
          <a:lstStyle/>
          <a:p>
            <a:fld id="{0E35BBB0-73A1-954D-9854-C6F827AED93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692D61E-4EF2-9041-8F44-3879465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PRAESENT QUIS SOLLICITUDIN EST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713F02E-6A54-CB4C-88AD-26EED4256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ac ante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Proin tempus </a:t>
            </a:r>
            <a:r>
              <a:rPr lang="en-US" dirty="0" err="1"/>
              <a:t>tortor</a:t>
            </a:r>
            <a:r>
              <a:rPr lang="en-US" dirty="0"/>
              <a:t>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 </a:t>
            </a:r>
            <a:r>
              <a:rPr lang="en-US" dirty="0" err="1"/>
              <a:t>urna</a:t>
            </a:r>
            <a:r>
              <a:rPr lang="en-US" dirty="0"/>
              <a:t> lorem, </a:t>
            </a:r>
            <a:r>
              <a:rPr lang="en-US" dirty="0" err="1"/>
              <a:t>mattis</a:t>
            </a:r>
            <a:r>
              <a:rPr lang="en-US" dirty="0"/>
              <a:t> non pulvinar et,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Morbi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maximus </a:t>
            </a:r>
            <a:r>
              <a:rPr lang="en-US" dirty="0" err="1"/>
              <a:t>erat</a:t>
            </a:r>
            <a:r>
              <a:rPr lang="en-US" dirty="0"/>
              <a:t> gravida vitae.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ac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magna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at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</p:txBody>
      </p:sp>
      <p:graphicFrame>
        <p:nvGraphicFramePr>
          <p:cNvPr id="15" name="Chart">
            <a:extLst>
              <a:ext uri="{FF2B5EF4-FFF2-40B4-BE49-F238E27FC236}">
                <a16:creationId xmlns:a16="http://schemas.microsoft.com/office/drawing/2014/main" id="{CE2E1491-7908-9447-8A15-CDA0FAD3CF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777096"/>
              </p:ext>
            </p:extLst>
          </p:nvPr>
        </p:nvGraphicFramePr>
        <p:xfrm>
          <a:off x="4710113" y="1541463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>
            <a:extLst>
              <a:ext uri="{FF2B5EF4-FFF2-40B4-BE49-F238E27FC236}">
                <a16:creationId xmlns:a16="http://schemas.microsoft.com/office/drawing/2014/main" id="{8DACFD02-96D8-EF47-8E88-F3458806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Text 2">
            <a:extLst>
              <a:ext uri="{FF2B5EF4-FFF2-40B4-BE49-F238E27FC236}">
                <a16:creationId xmlns:a16="http://schemas.microsoft.com/office/drawing/2014/main" id="{FEFA4082-5BD4-EB90-BC27-9D0CB2953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Logo in Footer">
            <a:extLst>
              <a:ext uri="{FF2B5EF4-FFF2-40B4-BE49-F238E27FC236}">
                <a16:creationId xmlns:a16="http://schemas.microsoft.com/office/drawing/2014/main" id="{67060337-83CB-B768-F579-B50F99EC0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EC173BA-8464-EC44-A9B5-34910075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1457A-563A-024E-91CA-6A608F3EA71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9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Doe | CEO, Company Name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THE PRESENTATION </a:t>
            </a:r>
            <a:br>
              <a:rPr lang="en-US" dirty="0"/>
            </a:br>
            <a:r>
              <a:rPr lang="en-US" dirty="0"/>
              <a:t>32 PTS ALL CAPS</a:t>
            </a:r>
          </a:p>
        </p:txBody>
      </p:sp>
      <p:sp>
        <p:nvSpPr>
          <p:cNvPr id="4" name="Logo Placeholder">
            <a:extLst>
              <a:ext uri="{FF2B5EF4-FFF2-40B4-BE49-F238E27FC236}">
                <a16:creationId xmlns:a16="http://schemas.microsoft.com/office/drawing/2014/main" id="{6387847E-E372-E6E4-CC24-CBDBBC14B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COMPARISON</a:t>
            </a:r>
          </a:p>
        </p:txBody>
      </p:sp>
      <p:graphicFrame>
        <p:nvGraphicFramePr>
          <p:cNvPr id="9" name="Chart">
            <a:extLst>
              <a:ext uri="{FF2B5EF4-FFF2-40B4-BE49-F238E27FC236}">
                <a16:creationId xmlns:a16="http://schemas.microsoft.com/office/drawing/2014/main" id="{D58CAE5F-C494-E848-8115-A9B8B60A5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704729"/>
              </p:ext>
            </p:extLst>
          </p:nvPr>
        </p:nvGraphicFramePr>
        <p:xfrm>
          <a:off x="437989" y="1415845"/>
          <a:ext cx="8127702" cy="258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36692C12-8D3F-9CB7-85EF-20A1E0A3E0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Logo in footer">
            <a:extLst>
              <a:ext uri="{FF2B5EF4-FFF2-40B4-BE49-F238E27FC236}">
                <a16:creationId xmlns:a16="http://schemas.microsoft.com/office/drawing/2014/main" id="{D7B569B4-1973-868F-B1A6-EA0073617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COLUMN</a:t>
            </a:r>
          </a:p>
        </p:txBody>
      </p:sp>
      <p:graphicFrame>
        <p:nvGraphicFramePr>
          <p:cNvPr id="10" name="Chart">
            <a:extLst>
              <a:ext uri="{FF2B5EF4-FFF2-40B4-BE49-F238E27FC236}">
                <a16:creationId xmlns:a16="http://schemas.microsoft.com/office/drawing/2014/main" id="{57B8AA7A-8A7F-594A-B603-0C50ED8FC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629975"/>
              </p:ext>
            </p:extLst>
          </p:nvPr>
        </p:nvGraphicFramePr>
        <p:xfrm>
          <a:off x="437988" y="1368616"/>
          <a:ext cx="8706011" cy="274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hart Title 1">
            <a:extLst>
              <a:ext uri="{FF2B5EF4-FFF2-40B4-BE49-F238E27FC236}">
                <a16:creationId xmlns:a16="http://schemas.microsoft.com/office/drawing/2014/main" id="{E5B0EA8F-F8DD-5949-AAD6-27AAC67BD0B3}"/>
              </a:ext>
            </a:extLst>
          </p:cNvPr>
          <p:cNvSpPr txBox="1">
            <a:spLocks/>
          </p:cNvSpPr>
          <p:nvPr/>
        </p:nvSpPr>
        <p:spPr bwMode="auto">
          <a:xfrm>
            <a:off x="2625213" y="2345626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30%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5" name="Chart Title 2">
            <a:extLst>
              <a:ext uri="{FF2B5EF4-FFF2-40B4-BE49-F238E27FC236}">
                <a16:creationId xmlns:a16="http://schemas.microsoft.com/office/drawing/2014/main" id="{101BAC2B-C79C-864D-B35C-12B3A107DE10}"/>
              </a:ext>
            </a:extLst>
          </p:cNvPr>
          <p:cNvSpPr txBox="1">
            <a:spLocks/>
          </p:cNvSpPr>
          <p:nvPr/>
        </p:nvSpPr>
        <p:spPr bwMode="auto">
          <a:xfrm>
            <a:off x="4178710" y="255981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6" name="Chart Title 3">
            <a:extLst>
              <a:ext uri="{FF2B5EF4-FFF2-40B4-BE49-F238E27FC236}">
                <a16:creationId xmlns:a16="http://schemas.microsoft.com/office/drawing/2014/main" id="{B825865B-D94B-8A40-BFA7-EAAA1D0F13A2}"/>
              </a:ext>
            </a:extLst>
          </p:cNvPr>
          <p:cNvSpPr txBox="1">
            <a:spLocks/>
          </p:cNvSpPr>
          <p:nvPr/>
        </p:nvSpPr>
        <p:spPr bwMode="auto">
          <a:xfrm>
            <a:off x="5722375" y="212719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7" name="Chart Title 4">
            <a:extLst>
              <a:ext uri="{FF2B5EF4-FFF2-40B4-BE49-F238E27FC236}">
                <a16:creationId xmlns:a16="http://schemas.microsoft.com/office/drawing/2014/main" id="{D61A2D5C-C234-FB4F-B4DD-6AE8A8A84893}"/>
              </a:ext>
            </a:extLst>
          </p:cNvPr>
          <p:cNvSpPr txBox="1">
            <a:spLocks/>
          </p:cNvSpPr>
          <p:nvPr/>
        </p:nvSpPr>
        <p:spPr bwMode="auto">
          <a:xfrm>
            <a:off x="7266040" y="1891221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Text 2">
            <a:extLst>
              <a:ext uri="{FF2B5EF4-FFF2-40B4-BE49-F238E27FC236}">
                <a16:creationId xmlns:a16="http://schemas.microsoft.com/office/drawing/2014/main" id="{B00F1D70-3D98-EA2C-D245-0DA54CD2B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F7197F25-75BE-8A37-7D8C-2C69186D96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85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TREAMENT</a:t>
            </a:r>
          </a:p>
        </p:txBody>
      </p:sp>
      <p:graphicFrame>
        <p:nvGraphicFramePr>
          <p:cNvPr id="11" name="Table">
            <a:extLst>
              <a:ext uri="{FF2B5EF4-FFF2-40B4-BE49-F238E27FC236}">
                <a16:creationId xmlns:a16="http://schemas.microsoft.com/office/drawing/2014/main" id="{6977C2B5-4997-5E40-93B8-EFAB5626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10269"/>
              </p:ext>
            </p:extLst>
          </p:nvPr>
        </p:nvGraphicFramePr>
        <p:xfrm>
          <a:off x="540773" y="1229032"/>
          <a:ext cx="813816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26618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Text 2">
            <a:extLst>
              <a:ext uri="{FF2B5EF4-FFF2-40B4-BE49-F238E27FC236}">
                <a16:creationId xmlns:a16="http://schemas.microsoft.com/office/drawing/2014/main" id="{7256D379-5942-8516-0F82-59B3105445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B761A14-F094-55EB-9A65-CD30DDAB4F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" descr="Two women in lab coats looking at a tablet &#10;">
            <a:extLst>
              <a:ext uri="{FF2B5EF4-FFF2-40B4-BE49-F238E27FC236}">
                <a16:creationId xmlns:a16="http://schemas.microsoft.com/office/drawing/2014/main" id="{C3F699E4-EF3D-EE68-2797-7D7BE65908B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325" y="0"/>
            <a:ext cx="3876675" cy="5143500"/>
          </a:xfrm>
        </p:spPr>
      </p:pic>
      <p:sp>
        <p:nvSpPr>
          <p:cNvPr id="2" name="Page Title">
            <a:extLst>
              <a:ext uri="{FF2B5EF4-FFF2-40B4-BE49-F238E27FC236}">
                <a16:creationId xmlns:a16="http://schemas.microsoft.com/office/drawing/2014/main" id="{8C8080AF-A63C-534C-95C5-CFCA0BFB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54" y="614723"/>
            <a:ext cx="4134010" cy="430887"/>
          </a:xfrm>
        </p:spPr>
        <p:txBody>
          <a:bodyPr>
            <a:normAutofit fontScale="90000"/>
          </a:bodyPr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CBE85056-837D-80B9-D8B6-DFEF9C69E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68BA62-B775-F05B-7608-419527B2D0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3FA6472-FB78-A80A-39DE-45C00270FC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671EEAA-77CC-1374-BE50-B374157B8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E6542DE0-8759-2419-9FBF-F1855D7197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AAA586-8AC2-EA42-997C-7AA33BC88C85}"/>
              </a:ext>
            </a:extLst>
          </p:cNvPr>
          <p:cNvCxnSpPr>
            <a:cxnSpLocks/>
          </p:cNvCxnSpPr>
          <p:nvPr/>
        </p:nvCxnSpPr>
        <p:spPr>
          <a:xfrm>
            <a:off x="2779098" y="1244184"/>
            <a:ext cx="0" cy="2933554"/>
          </a:xfrm>
          <a:prstGeom prst="line">
            <a:avLst/>
          </a:prstGeom>
          <a:ln w="158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D8F5F81-CDA8-737A-C138-267D91A22A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E12EFB7-47F4-DE29-87C7-670C7C9E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1A08024-365B-C196-8E1D-39FC095EC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73FB307-A0E2-E069-6671-91C178D40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F400F80-4D26-D36C-1A3C-72AA4B452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Lorem ipsum dolor</a:t>
            </a:r>
          </a:p>
          <a:p>
            <a:pPr>
              <a:spcBef>
                <a:spcPts val="0"/>
              </a:spcBef>
            </a:pPr>
            <a:r>
              <a:rPr lang="en-US" sz="900" b="0">
                <a:solidFill>
                  <a:schemeClr val="accent1"/>
                </a:solidFill>
              </a:rPr>
              <a:t>Slide #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0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peaker photo">
            <a:extLst>
              <a:ext uri="{FF2B5EF4-FFF2-40B4-BE49-F238E27FC236}">
                <a16:creationId xmlns:a16="http://schemas.microsoft.com/office/drawing/2014/main" id="{FA003BC6-AD06-D851-7983-2D549BCD10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peaker name">
            <a:extLst>
              <a:ext uri="{FF2B5EF4-FFF2-40B4-BE49-F238E27FC236}">
                <a16:creationId xmlns:a16="http://schemas.microsoft.com/office/drawing/2014/main" id="{31C3B3DA-BA00-C5C0-B198-C3B801DB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6" name="Speaker title">
            <a:extLst>
              <a:ext uri="{FF2B5EF4-FFF2-40B4-BE49-F238E27FC236}">
                <a16:creationId xmlns:a16="http://schemas.microsoft.com/office/drawing/2014/main" id="{815C0711-2B1A-BABA-259F-EAEC452F06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9AB4E691-0979-F716-953F-C7230AD6AB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DE75E0F-BC8E-9941-BB7C-2CFBD63CA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Footer Text 2">
            <a:extLst>
              <a:ext uri="{FF2B5EF4-FFF2-40B4-BE49-F238E27FC236}">
                <a16:creationId xmlns:a16="http://schemas.microsoft.com/office/drawing/2014/main" id="{F87C08CA-6091-5F2C-238E-67347C036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Logo Placeholder">
            <a:extLst>
              <a:ext uri="{FF2B5EF4-FFF2-40B4-BE49-F238E27FC236}">
                <a16:creationId xmlns:a16="http://schemas.microsoft.com/office/drawing/2014/main" id="{A089B37A-AC8F-0AE0-529D-2DE0378BAE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E784F91-68BF-0A41-8A36-56F95DB40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head">
            <a:extLst>
              <a:ext uri="{FF2B5EF4-FFF2-40B4-BE49-F238E27FC236}">
                <a16:creationId xmlns:a16="http://schemas.microsoft.com/office/drawing/2014/main" id="{3BC1D31E-6C44-4BD6-1EE9-9EDCA40CC3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Text 2">
            <a:extLst>
              <a:ext uri="{FF2B5EF4-FFF2-40B4-BE49-F238E27FC236}">
                <a16:creationId xmlns:a16="http://schemas.microsoft.com/office/drawing/2014/main" id="{B00F1D70-3D98-EA2C-D245-0DA54CD2B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F7197F25-75BE-8A37-7D8C-2C69186D96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97F0D3D6-93A0-6F49-B230-D70C6FC1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349" y="1626884"/>
            <a:ext cx="5150851" cy="1530082"/>
          </a:xfrm>
        </p:spPr>
        <p:txBody>
          <a:bodyPr>
            <a:noAutofit/>
          </a:bodyPr>
          <a:lstStyle/>
          <a:p>
            <a:r>
              <a:rPr lang="en-US" sz="3000" dirty="0"/>
              <a:t>Section Break, Arial black, </a:t>
            </a:r>
            <a:br>
              <a:rPr lang="en-US" sz="3000" dirty="0"/>
            </a:br>
            <a:r>
              <a:rPr lang="en-US" sz="3000" dirty="0"/>
              <a:t>30 - 35pts</a:t>
            </a:r>
          </a:p>
        </p:txBody>
      </p:sp>
      <p:sp>
        <p:nvSpPr>
          <p:cNvPr id="3" name="Section Number">
            <a:extLst>
              <a:ext uri="{FF2B5EF4-FFF2-40B4-BE49-F238E27FC236}">
                <a16:creationId xmlns:a16="http://schemas.microsoft.com/office/drawing/2014/main" id="{65FDB6BC-23F7-9847-8063-53F4EE2E9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2367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4767A415-0514-9049-91FB-C794611A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537069"/>
          </a:xfrm>
        </p:spPr>
        <p:txBody>
          <a:bodyPr>
            <a:noAutofit/>
          </a:bodyPr>
          <a:lstStyle/>
          <a:p>
            <a:r>
              <a:rPr lang="en-US" dirty="0"/>
              <a:t>MAECENAS EGET FERMENTUM TURPIS</a:t>
            </a:r>
          </a:p>
        </p:txBody>
      </p:sp>
      <p:sp>
        <p:nvSpPr>
          <p:cNvPr id="16" name="Page Subtitle">
            <a:extLst>
              <a:ext uri="{FF2B5EF4-FFF2-40B4-BE49-F238E27FC236}">
                <a16:creationId xmlns:a16="http://schemas.microsoft.com/office/drawing/2014/main" id="{4A54294A-43B6-2549-8870-D953921EA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Donec a </a:t>
            </a:r>
            <a:r>
              <a:rPr lang="en-US" b="0" dirty="0" err="1"/>
              <a:t>dapibus</a:t>
            </a:r>
            <a:r>
              <a:rPr lang="en-US" b="0" dirty="0"/>
              <a:t> </a:t>
            </a:r>
            <a:r>
              <a:rPr lang="en-US" b="0" dirty="0" err="1"/>
              <a:t>enim</a:t>
            </a:r>
            <a:r>
              <a:rPr lang="en-US" b="0" dirty="0"/>
              <a:t>. Vestibulum </a:t>
            </a:r>
            <a:r>
              <a:rPr lang="en-US" b="0" dirty="0" err="1"/>
              <a:t>luctus</a:t>
            </a:r>
            <a:r>
              <a:rPr lang="en-US" b="0" dirty="0"/>
              <a:t> porta maximus.</a:t>
            </a:r>
            <a:endParaRPr lang="en-US" dirty="0"/>
          </a:p>
        </p:txBody>
      </p:sp>
      <p:sp>
        <p:nvSpPr>
          <p:cNvPr id="5" name="Subhead 1">
            <a:extLst>
              <a:ext uri="{FF2B5EF4-FFF2-40B4-BE49-F238E27FC236}">
                <a16:creationId xmlns:a16="http://schemas.microsoft.com/office/drawing/2014/main" id="{C99099AE-7C00-4A40-971B-3749DF25DD8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7990" y="1369016"/>
            <a:ext cx="4010105" cy="458982"/>
          </a:xfrm>
        </p:spPr>
        <p:txBody>
          <a:bodyPr/>
          <a:lstStyle/>
          <a:p>
            <a:r>
              <a:rPr lang="en-US" b="0" dirty="0"/>
              <a:t>Donec sed </a:t>
            </a:r>
            <a:r>
              <a:rPr lang="en-US" b="0" dirty="0" err="1"/>
              <a:t>eleifend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endParaRPr lang="en-US" dirty="0"/>
          </a:p>
        </p:txBody>
      </p:sp>
      <p:sp>
        <p:nvSpPr>
          <p:cNvPr id="3" name="Body Copy 1">
            <a:extLst>
              <a:ext uri="{FF2B5EF4-FFF2-40B4-BE49-F238E27FC236}">
                <a16:creationId xmlns:a16="http://schemas.microsoft.com/office/drawing/2014/main" id="{82F4A4B4-A728-334D-A979-1A18D2FB8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90" y="1827999"/>
            <a:ext cx="4010105" cy="268879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Mauris</a:t>
            </a:r>
            <a:r>
              <a:rPr lang="en-US" dirty="0"/>
              <a:t> gravida, dui </a:t>
            </a:r>
            <a:r>
              <a:rPr lang="en-US" dirty="0" err="1"/>
              <a:t>nec</a:t>
            </a:r>
            <a:r>
              <a:rPr lang="en-US" dirty="0"/>
              <a:t> fermentum </a:t>
            </a:r>
            <a:r>
              <a:rPr lang="en-US" dirty="0" err="1"/>
              <a:t>sollicitudin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semper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felis</a:t>
            </a:r>
            <a:r>
              <a:rPr lang="en-US" dirty="0"/>
              <a:t>. Nam maximus libero dolor, id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Nam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Cras 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 id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. Nam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Cras 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 id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. Nam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Cras 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 id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.</a:t>
            </a:r>
          </a:p>
          <a:p>
            <a:r>
              <a:rPr lang="en-US" dirty="0"/>
              <a:t>Sed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pulvinar. </a:t>
            </a:r>
            <a:r>
              <a:rPr lang="en-US" dirty="0" err="1"/>
              <a:t>Pellentesque</a:t>
            </a:r>
            <a:r>
              <a:rPr lang="en-US" dirty="0"/>
              <a:t> libero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vitae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ac nisi. 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diam.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et,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dui </a:t>
            </a:r>
            <a:r>
              <a:rPr lang="en-US" dirty="0" err="1"/>
              <a:t>ullamcorper</a:t>
            </a:r>
            <a:r>
              <a:rPr lang="en-US" dirty="0"/>
              <a:t>, pulvinar </a:t>
            </a:r>
            <a:r>
              <a:rPr lang="en-US" dirty="0" err="1"/>
              <a:t>leo</a:t>
            </a:r>
            <a:r>
              <a:rPr lang="en-US" dirty="0"/>
              <a:t> id, convallis est. 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dui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vitae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porta dolor id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Donec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pulvinar dui id,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 id pulvinar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ubhead 2">
            <a:extLst>
              <a:ext uri="{FF2B5EF4-FFF2-40B4-BE49-F238E27FC236}">
                <a16:creationId xmlns:a16="http://schemas.microsoft.com/office/drawing/2014/main" id="{10556FAC-D2B6-5647-9C86-3DA9CFD4A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0722" y="1369016"/>
            <a:ext cx="4010105" cy="458982"/>
          </a:xfrm>
        </p:spPr>
        <p:txBody>
          <a:bodyPr>
            <a:normAutofit/>
          </a:bodyPr>
          <a:lstStyle/>
          <a:p>
            <a:r>
              <a:rPr lang="en-US" b="0" dirty="0"/>
              <a:t>Ut </a:t>
            </a:r>
            <a:r>
              <a:rPr lang="en-US" b="0" dirty="0" err="1"/>
              <a:t>mollis</a:t>
            </a:r>
            <a:r>
              <a:rPr lang="en-US" b="0" dirty="0"/>
              <a:t> pulvinar </a:t>
            </a:r>
            <a:r>
              <a:rPr lang="en-US" b="0" dirty="0" err="1"/>
              <a:t>condimentum</a:t>
            </a:r>
            <a:endParaRPr lang="en-US" dirty="0"/>
          </a:p>
        </p:txBody>
      </p:sp>
      <p:sp>
        <p:nvSpPr>
          <p:cNvPr id="4" name="Body Copy 2">
            <a:extLst>
              <a:ext uri="{FF2B5EF4-FFF2-40B4-BE49-F238E27FC236}">
                <a16:creationId xmlns:a16="http://schemas.microsoft.com/office/drawing/2014/main" id="{A857C41F-8031-7E4D-AF06-D46763169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722" y="1827997"/>
            <a:ext cx="4010105" cy="2700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Sed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pulvinar. </a:t>
            </a:r>
            <a:r>
              <a:rPr lang="en-US" dirty="0" err="1"/>
              <a:t>Pellentesque</a:t>
            </a:r>
            <a:r>
              <a:rPr lang="en-US" dirty="0"/>
              <a:t> libero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vitae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ac nisi. 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diam.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et,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ac dui </a:t>
            </a:r>
            <a:r>
              <a:rPr lang="en-US" dirty="0" err="1"/>
              <a:t>ullamcorper</a:t>
            </a:r>
            <a:r>
              <a:rPr lang="en-US" dirty="0"/>
              <a:t>, pulvinar </a:t>
            </a:r>
            <a:r>
              <a:rPr lang="en-US" dirty="0" err="1"/>
              <a:t>leo</a:t>
            </a:r>
            <a:r>
              <a:rPr lang="en-US" dirty="0"/>
              <a:t> id, convallis est. 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dui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vitae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porta dolor id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Donec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pulvinar dui id,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ex id pulvinar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r>
              <a:rPr lang="en-US" dirty="0" err="1"/>
              <a:t>Mauris</a:t>
            </a:r>
            <a:r>
              <a:rPr lang="en-US" dirty="0"/>
              <a:t> gravida, dui </a:t>
            </a:r>
            <a:r>
              <a:rPr lang="en-US" dirty="0" err="1"/>
              <a:t>nec</a:t>
            </a:r>
            <a:r>
              <a:rPr lang="en-US" dirty="0"/>
              <a:t> fermentum </a:t>
            </a:r>
            <a:r>
              <a:rPr lang="en-US" dirty="0" err="1"/>
              <a:t>sollicitudin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semper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felis</a:t>
            </a:r>
            <a:r>
              <a:rPr lang="en-US" dirty="0"/>
              <a:t>. Nam maximus libero dolor, id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Nam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Cras 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 id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. Nam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Cras 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 id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. Nam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Cras 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 id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8180E7F-FAE3-D845-8B98-188A5064E9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2FCD7DA6-74CF-404A-A547-ABA7F88CB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Logo ">
            <a:extLst>
              <a:ext uri="{FF2B5EF4-FFF2-40B4-BE49-F238E27FC236}">
                <a16:creationId xmlns:a16="http://schemas.microsoft.com/office/drawing/2014/main" id="{215D931F-561F-4A4C-A498-C639478C86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8" name="Slide Number ">
            <a:extLst>
              <a:ext uri="{FF2B5EF4-FFF2-40B4-BE49-F238E27FC236}">
                <a16:creationId xmlns:a16="http://schemas.microsoft.com/office/drawing/2014/main" id="{EEF3832A-5224-9442-84BF-BE7342781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2588B39-E7E0-E440-80CD-D4458BA784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9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45DBB89C-6B1A-4240-967F-D94D5E8B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FAUCIBUS 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A862482D-66EA-53CE-5ECC-82AD0F19E3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Suscipit</a:t>
            </a:r>
            <a:endParaRPr lang="en-US" dirty="0"/>
          </a:p>
        </p:txBody>
      </p:sp>
      <p:sp>
        <p:nvSpPr>
          <p:cNvPr id="3" name="Content Placeholder Box 1">
            <a:extLst>
              <a:ext uri="{FF2B5EF4-FFF2-40B4-BE49-F238E27FC236}">
                <a16:creationId xmlns:a16="http://schemas.microsoft.com/office/drawing/2014/main" id="{E690DFBE-C061-6D42-A853-EE70D9321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a eros at magna semper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at </a:t>
            </a:r>
            <a:r>
              <a:rPr lang="en-US" dirty="0" err="1"/>
              <a:t>velit</a:t>
            </a:r>
            <a:r>
              <a:rPr lang="en-US" dirty="0"/>
              <a:t>. Nunc </a:t>
            </a:r>
            <a:r>
              <a:rPr lang="en-US" dirty="0" err="1"/>
              <a:t>egestas</a:t>
            </a:r>
            <a:r>
              <a:rPr lang="en-US" dirty="0"/>
              <a:t>, dui non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magna </a:t>
            </a:r>
            <a:r>
              <a:rPr lang="en-US" dirty="0" err="1"/>
              <a:t>accumsan</a:t>
            </a:r>
            <a:r>
              <a:rPr lang="en-US" dirty="0"/>
              <a:t> eros, vel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Nam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auctor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ac,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</p:txBody>
      </p:sp>
      <p:sp>
        <p:nvSpPr>
          <p:cNvPr id="4" name="Content Placeholder Box 2">
            <a:extLst>
              <a:ext uri="{FF2B5EF4-FFF2-40B4-BE49-F238E27FC236}">
                <a16:creationId xmlns:a16="http://schemas.microsoft.com/office/drawing/2014/main" id="{68B21D20-364D-FE43-A1AF-24412B10EB6A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r>
              <a:rPr lang="en-US" dirty="0"/>
              <a:t>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vel </a:t>
            </a:r>
            <a:r>
              <a:rPr lang="en-US" dirty="0" err="1"/>
              <a:t>aliquam</a:t>
            </a:r>
            <a:r>
              <a:rPr lang="en-US" dirty="0"/>
              <a:t> dui. </a:t>
            </a:r>
            <a:r>
              <a:rPr lang="en-US" dirty="0" err="1"/>
              <a:t>Suspendisse</a:t>
            </a:r>
            <a:r>
              <a:rPr lang="en-US" dirty="0"/>
              <a:t> ac magna et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id </a:t>
            </a:r>
            <a:r>
              <a:rPr lang="en-US" dirty="0" err="1"/>
              <a:t>nec</a:t>
            </a:r>
            <a:r>
              <a:rPr lang="en-US" dirty="0"/>
              <a:t> lorem.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at dolor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gravida. </a:t>
            </a:r>
          </a:p>
        </p:txBody>
      </p:sp>
      <p:sp>
        <p:nvSpPr>
          <p:cNvPr id="5" name="Content Placeholder Box 3">
            <a:extLst>
              <a:ext uri="{FF2B5EF4-FFF2-40B4-BE49-F238E27FC236}">
                <a16:creationId xmlns:a16="http://schemas.microsoft.com/office/drawing/2014/main" id="{97F41E09-0596-684A-9569-FAF928A8CD74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non </a:t>
            </a:r>
            <a:r>
              <a:rPr lang="en-US" dirty="0" err="1"/>
              <a:t>quam</a:t>
            </a:r>
            <a:r>
              <a:rPr lang="en-US" dirty="0"/>
              <a:t> tempus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et eros.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id semper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</a:t>
            </a:r>
            <a:r>
              <a:rPr lang="en-US" dirty="0" err="1"/>
              <a:t>arcu</a:t>
            </a:r>
            <a:r>
              <a:rPr lang="en-US" dirty="0"/>
              <a:t> tempus,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725A198-6440-0E48-899D-6B88578EE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F266591D-C9F1-A059-04C3-E19813850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Footer Logo">
            <a:extLst>
              <a:ext uri="{FF2B5EF4-FFF2-40B4-BE49-F238E27FC236}">
                <a16:creationId xmlns:a16="http://schemas.microsoft.com/office/drawing/2014/main" id="{5D9B0305-2CF4-893F-ADC2-5044AD5028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7" name="Slide Number ">
            <a:extLst>
              <a:ext uri="{FF2B5EF4-FFF2-40B4-BE49-F238E27FC236}">
                <a16:creationId xmlns:a16="http://schemas.microsoft.com/office/drawing/2014/main" id="{6ADD4BF9-B157-F94B-9384-D889BD4BD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7359D4-E912-BF48-A3F7-F734A5A196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7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124F7F83-426B-EF49-9171-2EBFD17E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Body Copy Text 1">
            <a:extLst>
              <a:ext uri="{FF2B5EF4-FFF2-40B4-BE49-F238E27FC236}">
                <a16:creationId xmlns:a16="http://schemas.microsoft.com/office/drawing/2014/main" id="{DABF11CA-6608-D145-B9BE-10A5FC41C6D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Body Copy Text 2">
            <a:extLst>
              <a:ext uri="{FF2B5EF4-FFF2-40B4-BE49-F238E27FC236}">
                <a16:creationId xmlns:a16="http://schemas.microsoft.com/office/drawing/2014/main" id="{342213D6-F9F2-3144-AC50-74FA207435DF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Body Copy Text 3">
            <a:extLst>
              <a:ext uri="{FF2B5EF4-FFF2-40B4-BE49-F238E27FC236}">
                <a16:creationId xmlns:a16="http://schemas.microsoft.com/office/drawing/2014/main" id="{694FB52F-D2A2-294D-86BC-B9DE3AE6EAFF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ody Copy Text 4">
            <a:extLst>
              <a:ext uri="{FF2B5EF4-FFF2-40B4-BE49-F238E27FC236}">
                <a16:creationId xmlns:a16="http://schemas.microsoft.com/office/drawing/2014/main" id="{06AF7201-A013-FC4A-8067-2EC765C015B4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Body Copy Text 5">
            <a:extLst>
              <a:ext uri="{FF2B5EF4-FFF2-40B4-BE49-F238E27FC236}">
                <a16:creationId xmlns:a16="http://schemas.microsoft.com/office/drawing/2014/main" id="{E6F1DCD4-8CC6-834A-9F0C-1DF80C8E1270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Body Copy Text 6">
            <a:extLst>
              <a:ext uri="{FF2B5EF4-FFF2-40B4-BE49-F238E27FC236}">
                <a16:creationId xmlns:a16="http://schemas.microsoft.com/office/drawing/2014/main" id="{67DC97F1-CBDE-0346-B094-19492AF2C124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57E1965-178A-FD4E-900A-45CBB5DEE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">
            <a:extLst>
              <a:ext uri="{FF2B5EF4-FFF2-40B4-BE49-F238E27FC236}">
                <a16:creationId xmlns:a16="http://schemas.microsoft.com/office/drawing/2014/main" id="{4D09E79B-04F9-7B7E-FECA-B77D677531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Logo Placeholder">
            <a:extLst>
              <a:ext uri="{FF2B5EF4-FFF2-40B4-BE49-F238E27FC236}">
                <a16:creationId xmlns:a16="http://schemas.microsoft.com/office/drawing/2014/main" id="{860D272F-BBCD-6D95-F28A-93B3F1EF65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48E8691F-29B3-2D4F-A469-748745942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7084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1374</Words>
  <Application>Microsoft Office PowerPoint</Application>
  <PresentationFormat>On-screen Show (16:9)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Arial Black</vt:lpstr>
      <vt:lpstr>Dark Background</vt:lpstr>
      <vt:lpstr>TEMPLATE GUIDE</vt:lpstr>
      <vt:lpstr>TITLE OF THE PRESENTATION  32 PTS ALL CAPS</vt:lpstr>
      <vt:lpstr>OVERVIEW</vt:lpstr>
      <vt:lpstr>PowerPoint Presentation</vt:lpstr>
      <vt:lpstr>PowerPoint Presentation</vt:lpstr>
      <vt:lpstr>Section Break, Arial black,  30 - 35pts</vt:lpstr>
      <vt:lpstr>MAECENAS EGET FERMENTUM TURPIS</vt:lpstr>
      <vt:lpstr>MAECENAS FAUCIBUS </vt:lpstr>
      <vt:lpstr>PowerPoint Presentation</vt:lpstr>
      <vt:lpstr>PowerPoint Presentation</vt:lpstr>
      <vt:lpstr>Section Break at 35pts</vt:lpstr>
      <vt:lpstr>PowerPoint Presentation</vt:lpstr>
      <vt:lpstr>PowerPoint Presentation</vt:lpstr>
      <vt:lpstr>PowerPoint Presentation</vt:lpstr>
      <vt:lpstr>PowerPoint Presentation</vt:lpstr>
      <vt:lpstr>VIVAMUS PELLENTESQUE </vt:lpstr>
      <vt:lpstr>PowerPoint Presentation</vt:lpstr>
      <vt:lpstr>PowerPoint Presentation</vt:lpstr>
      <vt:lpstr>PRAESENT QUIS SOLLICITUDIN EST</vt:lpstr>
      <vt:lpstr>BAR CHART COMPARISON</vt:lpstr>
      <vt:lpstr>BAR CHART COLUMN</vt:lpstr>
      <vt:lpstr>TABLE TREAMENT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Mary Lu Hare</cp:lastModifiedBy>
  <cp:revision>158</cp:revision>
  <dcterms:created xsi:type="dcterms:W3CDTF">2020-08-20T15:39:54Z</dcterms:created>
  <dcterms:modified xsi:type="dcterms:W3CDTF">2025-08-04T22:18:19Z</dcterms:modified>
</cp:coreProperties>
</file>