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sldIdLst>
    <p:sldId id="260" r:id="rId6"/>
    <p:sldId id="25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104EA50-247F-EAD9-2AAF-DCEA45151A28}" name="Roxanne Kosanda" initials="RK" userId="S::roxanne.kosanda@heart.org::f3d03fbe-2c1d-4ebd-8c72-46734442c445" providerId="AD"/>
  <p188:author id="{6F444998-8816-A138-E921-A8A36E1CC81C}" name="Connie Karadimas" initials="CK" userId="S::connie.karadimas@heart.org::c0df9879-b343-4368-b19b-8c53f96eb21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CC82827-7F3D-AC36-EB6E-BDE38B026C88}" v="1" dt="2024-07-02T13:51:48.8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6327"/>
  </p:normalViewPr>
  <p:slideViewPr>
    <p:cSldViewPr snapToGrid="0">
      <p:cViewPr varScale="1">
        <p:scale>
          <a:sx n="97" d="100"/>
          <a:sy n="97" d="100"/>
        </p:scale>
        <p:origin x="62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Relationship Id="rId14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aura Felker" userId="S::laura.felker@heart.org::238af1f9-9914-4ca2-9d46-1914b5573dba" providerId="AD" clId="Web-{62E1550D-8774-EC16-57C6-D7EF2F96F4E4}"/>
    <pc:docChg chg="modSld">
      <pc:chgData name="Laura Felker" userId="S::laura.felker@heart.org::238af1f9-9914-4ca2-9d46-1914b5573dba" providerId="AD" clId="Web-{62E1550D-8774-EC16-57C6-D7EF2F96F4E4}" dt="2024-06-17T20:01:23.603" v="42" actId="1076"/>
      <pc:docMkLst>
        <pc:docMk/>
      </pc:docMkLst>
      <pc:sldChg chg="addSp delSp modSp">
        <pc:chgData name="Laura Felker" userId="S::laura.felker@heart.org::238af1f9-9914-4ca2-9d46-1914b5573dba" providerId="AD" clId="Web-{62E1550D-8774-EC16-57C6-D7EF2F96F4E4}" dt="2024-06-17T20:00:14.992" v="31" actId="1076"/>
        <pc:sldMkLst>
          <pc:docMk/>
          <pc:sldMk cId="1765367527" sldId="257"/>
        </pc:sldMkLst>
        <pc:spChg chg="mod">
          <ac:chgData name="Laura Felker" userId="S::laura.felker@heart.org::238af1f9-9914-4ca2-9d46-1914b5573dba" providerId="AD" clId="Web-{62E1550D-8774-EC16-57C6-D7EF2F96F4E4}" dt="2024-06-17T19:57:57.440" v="24" actId="20577"/>
          <ac:spMkLst>
            <pc:docMk/>
            <pc:sldMk cId="1765367527" sldId="257"/>
            <ac:spMk id="3" creationId="{6A634C67-3C88-4D44-BC96-D356349AAB22}"/>
          </ac:spMkLst>
        </pc:spChg>
        <pc:spChg chg="mod">
          <ac:chgData name="Laura Felker" userId="S::laura.felker@heart.org::238af1f9-9914-4ca2-9d46-1914b5573dba" providerId="AD" clId="Web-{62E1550D-8774-EC16-57C6-D7EF2F96F4E4}" dt="2024-06-17T19:58:08.487" v="25" actId="20577"/>
          <ac:spMkLst>
            <pc:docMk/>
            <pc:sldMk cId="1765367527" sldId="257"/>
            <ac:spMk id="8" creationId="{7EB53225-B264-4ADB-82DC-BBD83E0357F2}"/>
          </ac:spMkLst>
        </pc:spChg>
        <pc:spChg chg="mod">
          <ac:chgData name="Laura Felker" userId="S::laura.felker@heart.org::238af1f9-9914-4ca2-9d46-1914b5573dba" providerId="AD" clId="Web-{62E1550D-8774-EC16-57C6-D7EF2F96F4E4}" dt="2024-06-17T19:57:36.627" v="14" actId="1076"/>
          <ac:spMkLst>
            <pc:docMk/>
            <pc:sldMk cId="1765367527" sldId="257"/>
            <ac:spMk id="16" creationId="{CA026F12-3500-455A-8262-BCFF49461271}"/>
          </ac:spMkLst>
        </pc:spChg>
        <pc:picChg chg="add mod">
          <ac:chgData name="Laura Felker" userId="S::laura.felker@heart.org::238af1f9-9914-4ca2-9d46-1914b5573dba" providerId="AD" clId="Web-{62E1550D-8774-EC16-57C6-D7EF2F96F4E4}" dt="2024-06-17T20:00:14.992" v="31" actId="1076"/>
          <ac:picMkLst>
            <pc:docMk/>
            <pc:sldMk cId="1765367527" sldId="257"/>
            <ac:picMk id="2" creationId="{32464D3D-1E74-5855-2E14-67A9DD51DD3E}"/>
          </ac:picMkLst>
        </pc:picChg>
        <pc:picChg chg="del">
          <ac:chgData name="Laura Felker" userId="S::laura.felker@heart.org::238af1f9-9914-4ca2-9d46-1914b5573dba" providerId="AD" clId="Web-{62E1550D-8774-EC16-57C6-D7EF2F96F4E4}" dt="2024-06-17T19:58:13.378" v="26"/>
          <ac:picMkLst>
            <pc:docMk/>
            <pc:sldMk cId="1765367527" sldId="257"/>
            <ac:picMk id="11" creationId="{AC3E9351-1FE1-4154-94F0-6081355CE3DB}"/>
          </ac:picMkLst>
        </pc:picChg>
      </pc:sldChg>
      <pc:sldChg chg="addSp delSp modSp">
        <pc:chgData name="Laura Felker" userId="S::laura.felker@heart.org::238af1f9-9914-4ca2-9d46-1914b5573dba" providerId="AD" clId="Web-{62E1550D-8774-EC16-57C6-D7EF2F96F4E4}" dt="2024-06-17T20:01:23.603" v="42" actId="1076"/>
        <pc:sldMkLst>
          <pc:docMk/>
          <pc:sldMk cId="3794697455" sldId="260"/>
        </pc:sldMkLst>
        <pc:spChg chg="add mod">
          <ac:chgData name="Laura Felker" userId="S::laura.felker@heart.org::238af1f9-9914-4ca2-9d46-1914b5573dba" providerId="AD" clId="Web-{62E1550D-8774-EC16-57C6-D7EF2F96F4E4}" dt="2024-06-17T20:01:23.603" v="42" actId="1076"/>
          <ac:spMkLst>
            <pc:docMk/>
            <pc:sldMk cId="3794697455" sldId="260"/>
            <ac:spMk id="7" creationId="{0FE2CF4E-1BDF-C882-1C24-B326A41D0623}"/>
          </ac:spMkLst>
        </pc:spChg>
        <pc:spChg chg="mod">
          <ac:chgData name="Laura Felker" userId="S::laura.felker@heart.org::238af1f9-9914-4ca2-9d46-1914b5573dba" providerId="AD" clId="Web-{62E1550D-8774-EC16-57C6-D7EF2F96F4E4}" dt="2024-06-17T20:01:17.978" v="41" actId="20577"/>
          <ac:spMkLst>
            <pc:docMk/>
            <pc:sldMk cId="3794697455" sldId="260"/>
            <ac:spMk id="10" creationId="{7D5E083E-C4FC-4491-94A5-D65663B6068D}"/>
          </ac:spMkLst>
        </pc:spChg>
        <pc:spChg chg="del mod">
          <ac:chgData name="Laura Felker" userId="S::laura.felker@heart.org::238af1f9-9914-4ca2-9d46-1914b5573dba" providerId="AD" clId="Web-{62E1550D-8774-EC16-57C6-D7EF2F96F4E4}" dt="2024-06-17T20:00:57.243" v="36"/>
          <ac:spMkLst>
            <pc:docMk/>
            <pc:sldMk cId="3794697455" sldId="260"/>
            <ac:spMk id="25" creationId="{DBFF6791-C5DA-456D-BA35-3BEA9A4E49D0}"/>
          </ac:spMkLst>
        </pc:spChg>
        <pc:picChg chg="add">
          <ac:chgData name="Laura Felker" userId="S::laura.felker@heart.org::238af1f9-9914-4ca2-9d46-1914b5573dba" providerId="AD" clId="Web-{62E1550D-8774-EC16-57C6-D7EF2F96F4E4}" dt="2024-06-17T20:00:23.758" v="33"/>
          <ac:picMkLst>
            <pc:docMk/>
            <pc:sldMk cId="3794697455" sldId="260"/>
            <ac:picMk id="4" creationId="{4B988BC8-F652-A3D9-1339-7BC745CC88A0}"/>
          </ac:picMkLst>
        </pc:picChg>
        <pc:picChg chg="del">
          <ac:chgData name="Laura Felker" userId="S::laura.felker@heart.org::238af1f9-9914-4ca2-9d46-1914b5573dba" providerId="AD" clId="Web-{62E1550D-8774-EC16-57C6-D7EF2F96F4E4}" dt="2024-06-17T20:00:19.273" v="32"/>
          <ac:picMkLst>
            <pc:docMk/>
            <pc:sldMk cId="3794697455" sldId="260"/>
            <ac:picMk id="11" creationId="{AC3E9351-1FE1-4154-94F0-6081355CE3DB}"/>
          </ac:picMkLst>
        </pc:picChg>
      </pc:sldChg>
    </pc:docChg>
  </pc:docChgLst>
  <pc:docChgLst>
    <pc:chgData name="Caitlin Johannsen (NAT Marketing &amp; Communications Consultant)" userId="S::t-caitlin.johannsen@heart.org::6c473db7-0686-4760-ac1a-dfb4cd72799d" providerId="AD" clId="Web-{A312A711-1A8D-E2F7-DEE6-38D189B2FB4B}"/>
    <pc:docChg chg="modSld">
      <pc:chgData name="Caitlin Johannsen (NAT Marketing &amp; Communications Consultant)" userId="S::t-caitlin.johannsen@heart.org::6c473db7-0686-4760-ac1a-dfb4cd72799d" providerId="AD" clId="Web-{A312A711-1A8D-E2F7-DEE6-38D189B2FB4B}" dt="2023-08-08T18:31:05.249" v="75" actId="20577"/>
      <pc:docMkLst>
        <pc:docMk/>
      </pc:docMkLst>
      <pc:sldChg chg="modSp">
        <pc:chgData name="Caitlin Johannsen (NAT Marketing &amp; Communications Consultant)" userId="S::t-caitlin.johannsen@heart.org::6c473db7-0686-4760-ac1a-dfb4cd72799d" providerId="AD" clId="Web-{A312A711-1A8D-E2F7-DEE6-38D189B2FB4B}" dt="2023-08-08T18:31:05.249" v="75" actId="20577"/>
        <pc:sldMkLst>
          <pc:docMk/>
          <pc:sldMk cId="1765367527" sldId="257"/>
        </pc:sldMkLst>
        <pc:spChg chg="mod">
          <ac:chgData name="Caitlin Johannsen (NAT Marketing &amp; Communications Consultant)" userId="S::t-caitlin.johannsen@heart.org::6c473db7-0686-4760-ac1a-dfb4cd72799d" providerId="AD" clId="Web-{A312A711-1A8D-E2F7-DEE6-38D189B2FB4B}" dt="2023-08-08T18:31:05.249" v="75" actId="20577"/>
          <ac:spMkLst>
            <pc:docMk/>
            <pc:sldMk cId="1765367527" sldId="257"/>
            <ac:spMk id="3" creationId="{6A634C67-3C88-4D44-BC96-D356349AAB22}"/>
          </ac:spMkLst>
        </pc:spChg>
      </pc:sldChg>
    </pc:docChg>
  </pc:docChgLst>
  <pc:docChgLst>
    <pc:chgData name="Laura Felker" userId="S::laura.felker@heart.org::238af1f9-9914-4ca2-9d46-1914b5573dba" providerId="AD" clId="Web-{D72D8D4E-6C69-6B62-E5AD-9EDCB022F64F}"/>
    <pc:docChg chg="modSld">
      <pc:chgData name="Laura Felker" userId="S::laura.felker@heart.org::238af1f9-9914-4ca2-9d46-1914b5573dba" providerId="AD" clId="Web-{D72D8D4E-6C69-6B62-E5AD-9EDCB022F64F}" dt="2024-06-20T14:53:35.627" v="128"/>
      <pc:docMkLst>
        <pc:docMk/>
      </pc:docMkLst>
      <pc:sldChg chg="addSp delSp modSp delCm">
        <pc:chgData name="Laura Felker" userId="S::laura.felker@heart.org::238af1f9-9914-4ca2-9d46-1914b5573dba" providerId="AD" clId="Web-{D72D8D4E-6C69-6B62-E5AD-9EDCB022F64F}" dt="2024-06-20T14:53:35.627" v="128"/>
        <pc:sldMkLst>
          <pc:docMk/>
          <pc:sldMk cId="1765367527" sldId="257"/>
        </pc:sldMkLst>
        <pc:spChg chg="mod">
          <ac:chgData name="Laura Felker" userId="S::laura.felker@heart.org::238af1f9-9914-4ca2-9d46-1914b5573dba" providerId="AD" clId="Web-{D72D8D4E-6C69-6B62-E5AD-9EDCB022F64F}" dt="2024-06-20T13:56:14.642" v="8" actId="20577"/>
          <ac:spMkLst>
            <pc:docMk/>
            <pc:sldMk cId="1765367527" sldId="257"/>
            <ac:spMk id="3" creationId="{6A634C67-3C88-4D44-BC96-D356349AAB22}"/>
          </ac:spMkLst>
        </pc:spChg>
        <pc:spChg chg="mod">
          <ac:chgData name="Laura Felker" userId="S::laura.felker@heart.org::238af1f9-9914-4ca2-9d46-1914b5573dba" providerId="AD" clId="Web-{D72D8D4E-6C69-6B62-E5AD-9EDCB022F64F}" dt="2024-06-20T13:57:31.503" v="14" actId="1076"/>
          <ac:spMkLst>
            <pc:docMk/>
            <pc:sldMk cId="1765367527" sldId="257"/>
            <ac:spMk id="4" creationId="{E0B2EABE-860E-9844-A4B7-A9A72F76AFF5}"/>
          </ac:spMkLst>
        </pc:spChg>
        <pc:spChg chg="del">
          <ac:chgData name="Laura Felker" userId="S::laura.felker@heart.org::238af1f9-9914-4ca2-9d46-1914b5573dba" providerId="AD" clId="Web-{D72D8D4E-6C69-6B62-E5AD-9EDCB022F64F}" dt="2024-06-20T14:53:09.392" v="116"/>
          <ac:spMkLst>
            <pc:docMk/>
            <pc:sldMk cId="1765367527" sldId="257"/>
            <ac:spMk id="7" creationId="{E86A679B-0E92-4613-976D-E18FEEB5BCB7}"/>
          </ac:spMkLst>
        </pc:spChg>
        <pc:spChg chg="del mod">
          <ac:chgData name="Laura Felker" userId="S::laura.felker@heart.org::238af1f9-9914-4ca2-9d46-1914b5573dba" providerId="AD" clId="Web-{D72D8D4E-6C69-6B62-E5AD-9EDCB022F64F}" dt="2024-06-20T14:53:10.533" v="118"/>
          <ac:spMkLst>
            <pc:docMk/>
            <pc:sldMk cId="1765367527" sldId="257"/>
            <ac:spMk id="8" creationId="{7EB53225-B264-4ADB-82DC-BBD83E0357F2}"/>
          </ac:spMkLst>
        </pc:spChg>
        <pc:spChg chg="add del">
          <ac:chgData name="Laura Felker" userId="S::laura.felker@heart.org::238af1f9-9914-4ca2-9d46-1914b5573dba" providerId="AD" clId="Web-{D72D8D4E-6C69-6B62-E5AD-9EDCB022F64F}" dt="2024-06-20T14:53:04.361" v="115"/>
          <ac:spMkLst>
            <pc:docMk/>
            <pc:sldMk cId="1765367527" sldId="257"/>
            <ac:spMk id="9" creationId="{E97722C5-B83A-D63C-9F49-289034B4951A}"/>
          </ac:spMkLst>
        </pc:spChg>
        <pc:spChg chg="add del">
          <ac:chgData name="Laura Felker" userId="S::laura.felker@heart.org::238af1f9-9914-4ca2-9d46-1914b5573dba" providerId="AD" clId="Web-{D72D8D4E-6C69-6B62-E5AD-9EDCB022F64F}" dt="2024-06-20T14:53:04.361" v="114"/>
          <ac:spMkLst>
            <pc:docMk/>
            <pc:sldMk cId="1765367527" sldId="257"/>
            <ac:spMk id="12" creationId="{9DCB0F64-0C8D-9111-0258-1DFFB439EE1A}"/>
          </ac:spMkLst>
        </pc:spChg>
        <pc:spChg chg="add del">
          <ac:chgData name="Laura Felker" userId="S::laura.felker@heart.org::238af1f9-9914-4ca2-9d46-1914b5573dba" providerId="AD" clId="Web-{D72D8D4E-6C69-6B62-E5AD-9EDCB022F64F}" dt="2024-06-20T14:53:04.361" v="113"/>
          <ac:spMkLst>
            <pc:docMk/>
            <pc:sldMk cId="1765367527" sldId="257"/>
            <ac:spMk id="14" creationId="{FC600905-AD1F-7A84-CA63-5FE09823E485}"/>
          </ac:spMkLst>
        </pc:spChg>
        <pc:spChg chg="add mod">
          <ac:chgData name="Laura Felker" userId="S::laura.felker@heart.org::238af1f9-9914-4ca2-9d46-1914b5573dba" providerId="AD" clId="Web-{D72D8D4E-6C69-6B62-E5AD-9EDCB022F64F}" dt="2024-06-20T14:53:22.424" v="123" actId="1076"/>
          <ac:spMkLst>
            <pc:docMk/>
            <pc:sldMk cId="1765367527" sldId="257"/>
            <ac:spMk id="18" creationId="{ACE5F30C-6AD8-8FA3-826D-09211E1E3807}"/>
          </ac:spMkLst>
        </pc:spChg>
        <pc:spChg chg="add mod">
          <ac:chgData name="Laura Felker" userId="S::laura.felker@heart.org::238af1f9-9914-4ca2-9d46-1914b5573dba" providerId="AD" clId="Web-{D72D8D4E-6C69-6B62-E5AD-9EDCB022F64F}" dt="2024-06-20T14:53:22.439" v="124" actId="1076"/>
          <ac:spMkLst>
            <pc:docMk/>
            <pc:sldMk cId="1765367527" sldId="257"/>
            <ac:spMk id="20" creationId="{C9383C17-CC52-6473-380A-BBDC2AA4B307}"/>
          </ac:spMkLst>
        </pc:spChg>
        <pc:spChg chg="add mod">
          <ac:chgData name="Laura Felker" userId="S::laura.felker@heart.org::238af1f9-9914-4ca2-9d46-1914b5573dba" providerId="AD" clId="Web-{D72D8D4E-6C69-6B62-E5AD-9EDCB022F64F}" dt="2024-06-20T14:53:22.455" v="125" actId="1076"/>
          <ac:spMkLst>
            <pc:docMk/>
            <pc:sldMk cId="1765367527" sldId="257"/>
            <ac:spMk id="24" creationId="{3392B0EE-174C-8A1A-A930-3962D8464771}"/>
          </ac:spMkLst>
        </pc:spChg>
        <pc:spChg chg="del mod">
          <ac:chgData name="Laura Felker" userId="S::laura.felker@heart.org::238af1f9-9914-4ca2-9d46-1914b5573dba" providerId="AD" clId="Web-{D72D8D4E-6C69-6B62-E5AD-9EDCB022F64F}" dt="2024-06-20T14:53:09.595" v="117"/>
          <ac:spMkLst>
            <pc:docMk/>
            <pc:sldMk cId="1765367527" sldId="257"/>
            <ac:spMk id="25" creationId="{181EA1CD-882C-49A2-96D7-CEA8DE651A80}"/>
          </ac:spMkLst>
        </pc:spChg>
        <pc:spChg chg="add mod">
          <ac:chgData name="Laura Felker" userId="S::laura.felker@heart.org::238af1f9-9914-4ca2-9d46-1914b5573dba" providerId="AD" clId="Web-{D72D8D4E-6C69-6B62-E5AD-9EDCB022F64F}" dt="2024-06-20T14:53:22.471" v="126" actId="1076"/>
          <ac:spMkLst>
            <pc:docMk/>
            <pc:sldMk cId="1765367527" sldId="257"/>
            <ac:spMk id="27" creationId="{0F787C5C-BC59-E706-0428-2AD0EC72CF7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Laura Felker" userId="S::laura.felker@heart.org::238af1f9-9914-4ca2-9d46-1914b5573dba" providerId="AD" clId="Web-{D72D8D4E-6C69-6B62-E5AD-9EDCB022F64F}" dt="2024-06-20T14:53:35.627" v="128"/>
              <pc2:cmMkLst xmlns:pc2="http://schemas.microsoft.com/office/powerpoint/2019/9/main/command">
                <pc:docMk/>
                <pc:sldMk cId="1765367527" sldId="257"/>
                <pc2:cmMk id="{6BCD4518-23BA-4BF6-915E-58D18614E669}"/>
              </pc2:cmMkLst>
            </pc226:cmChg>
            <pc226:cmChg xmlns:pc226="http://schemas.microsoft.com/office/powerpoint/2022/06/main/command" chg="del">
              <pc226:chgData name="Laura Felker" userId="S::laura.felker@heart.org::238af1f9-9914-4ca2-9d46-1914b5573dba" providerId="AD" clId="Web-{D72D8D4E-6C69-6B62-E5AD-9EDCB022F64F}" dt="2024-06-20T14:53:33.909" v="127"/>
              <pc2:cmMkLst xmlns:pc2="http://schemas.microsoft.com/office/powerpoint/2019/9/main/command">
                <pc:docMk/>
                <pc:sldMk cId="1765367527" sldId="257"/>
                <pc2:cmMk id="{3CE76577-2821-4C3F-AE6F-40CAEA7BD3DD}"/>
              </pc2:cmMkLst>
            </pc226:cmChg>
          </p:ext>
        </pc:extLst>
      </pc:sldChg>
      <pc:sldChg chg="addSp delSp modSp">
        <pc:chgData name="Laura Felker" userId="S::laura.felker@heart.org::238af1f9-9914-4ca2-9d46-1914b5573dba" providerId="AD" clId="Web-{D72D8D4E-6C69-6B62-E5AD-9EDCB022F64F}" dt="2024-06-20T14:52:43.282" v="109" actId="14100"/>
        <pc:sldMkLst>
          <pc:docMk/>
          <pc:sldMk cId="3794697455" sldId="260"/>
        </pc:sldMkLst>
        <pc:spChg chg="mod">
          <ac:chgData name="Laura Felker" userId="S::laura.felker@heart.org::238af1f9-9914-4ca2-9d46-1914b5573dba" providerId="AD" clId="Web-{D72D8D4E-6C69-6B62-E5AD-9EDCB022F64F}" dt="2024-06-20T13:58:30.145" v="20" actId="1076"/>
          <ac:spMkLst>
            <pc:docMk/>
            <pc:sldMk cId="3794697455" sldId="260"/>
            <ac:spMk id="2" creationId="{D391F0AE-7A83-EFF0-37F9-FCFC63EEE365}"/>
          </ac:spMkLst>
        </pc:spChg>
        <pc:spChg chg="add mod">
          <ac:chgData name="Laura Felker" userId="S::laura.felker@heart.org::238af1f9-9914-4ca2-9d46-1914b5573dba" providerId="AD" clId="Web-{D72D8D4E-6C69-6B62-E5AD-9EDCB022F64F}" dt="2024-06-20T14:52:17.406" v="103" actId="1076"/>
          <ac:spMkLst>
            <pc:docMk/>
            <pc:sldMk cId="3794697455" sldId="260"/>
            <ac:spMk id="3" creationId="{42A79327-8A64-EDDB-5FDF-965265482C5D}"/>
          </ac:spMkLst>
        </pc:spChg>
        <pc:spChg chg="add del mod">
          <ac:chgData name="Laura Felker" userId="S::laura.felker@heart.org::238af1f9-9914-4ca2-9d46-1914b5573dba" providerId="AD" clId="Web-{D72D8D4E-6C69-6B62-E5AD-9EDCB022F64F}" dt="2024-06-20T14:51:52.639" v="96"/>
          <ac:spMkLst>
            <pc:docMk/>
            <pc:sldMk cId="3794697455" sldId="260"/>
            <ac:spMk id="6" creationId="{D1171619-B48E-12F2-5B8E-84D3E158C0A7}"/>
          </ac:spMkLst>
        </pc:spChg>
        <pc:spChg chg="add mod">
          <ac:chgData name="Laura Felker" userId="S::laura.felker@heart.org::238af1f9-9914-4ca2-9d46-1914b5573dba" providerId="AD" clId="Web-{D72D8D4E-6C69-6B62-E5AD-9EDCB022F64F}" dt="2024-06-20T14:52:43.282" v="109" actId="14100"/>
          <ac:spMkLst>
            <pc:docMk/>
            <pc:sldMk cId="3794697455" sldId="260"/>
            <ac:spMk id="8" creationId="{A243E72F-74D9-F958-9599-52E1374FB4DF}"/>
          </ac:spMkLst>
        </pc:spChg>
        <pc:spChg chg="mod">
          <ac:chgData name="Laura Felker" userId="S::laura.felker@heart.org::238af1f9-9914-4ca2-9d46-1914b5573dba" providerId="AD" clId="Web-{D72D8D4E-6C69-6B62-E5AD-9EDCB022F64F}" dt="2024-06-20T13:53:08.369" v="7" actId="20577"/>
          <ac:spMkLst>
            <pc:docMk/>
            <pc:sldMk cId="3794697455" sldId="260"/>
            <ac:spMk id="24" creationId="{39DCE97D-8CD5-41C7-A517-D11D42E3FF75}"/>
          </ac:spMkLst>
        </pc:spChg>
        <pc:spChg chg="mod">
          <ac:chgData name="Laura Felker" userId="S::laura.felker@heart.org::238af1f9-9914-4ca2-9d46-1914b5573dba" providerId="AD" clId="Web-{D72D8D4E-6C69-6B62-E5AD-9EDCB022F64F}" dt="2024-06-20T13:52:43.196" v="5" actId="1076"/>
          <ac:spMkLst>
            <pc:docMk/>
            <pc:sldMk cId="3794697455" sldId="260"/>
            <ac:spMk id="27" creationId="{7E585149-401D-4F7F-80ED-8E741576F124}"/>
          </ac:spMkLst>
        </pc:spChg>
        <pc:spChg chg="del">
          <ac:chgData name="Laura Felker" userId="S::laura.felker@heart.org::238af1f9-9914-4ca2-9d46-1914b5573dba" providerId="AD" clId="Web-{D72D8D4E-6C69-6B62-E5AD-9EDCB022F64F}" dt="2024-06-20T13:52:28.070" v="1"/>
          <ac:spMkLst>
            <pc:docMk/>
            <pc:sldMk cId="3794697455" sldId="260"/>
            <ac:spMk id="30" creationId="{7B4F9C62-B735-4364-9851-CD45EB4224A9}"/>
          </ac:spMkLst>
        </pc:spChg>
        <pc:spChg chg="mod">
          <ac:chgData name="Laura Felker" userId="S::laura.felker@heart.org::238af1f9-9914-4ca2-9d46-1914b5573dba" providerId="AD" clId="Web-{D72D8D4E-6C69-6B62-E5AD-9EDCB022F64F}" dt="2024-06-20T13:52:36.946" v="4" actId="1076"/>
          <ac:spMkLst>
            <pc:docMk/>
            <pc:sldMk cId="3794697455" sldId="260"/>
            <ac:spMk id="33" creationId="{6F5B22B4-E6E7-4806-9685-B764F485C208}"/>
          </ac:spMkLst>
        </pc:spChg>
        <pc:spChg chg="mod">
          <ac:chgData name="Laura Felker" userId="S::laura.felker@heart.org::238af1f9-9914-4ca2-9d46-1914b5573dba" providerId="AD" clId="Web-{D72D8D4E-6C69-6B62-E5AD-9EDCB022F64F}" dt="2024-06-20T14:52:33.109" v="107" actId="1076"/>
          <ac:spMkLst>
            <pc:docMk/>
            <pc:sldMk cId="3794697455" sldId="260"/>
            <ac:spMk id="34" creationId="{9C45C465-6CC3-CB06-BCDC-DBA7E7916291}"/>
          </ac:spMkLst>
        </pc:spChg>
        <pc:spChg chg="mod">
          <ac:chgData name="Laura Felker" userId="S::laura.felker@heart.org::238af1f9-9914-4ca2-9d46-1914b5573dba" providerId="AD" clId="Web-{D72D8D4E-6C69-6B62-E5AD-9EDCB022F64F}" dt="2024-06-20T14:52:01.374" v="99" actId="1076"/>
          <ac:spMkLst>
            <pc:docMk/>
            <pc:sldMk cId="3794697455" sldId="260"/>
            <ac:spMk id="35" creationId="{D1171619-B48E-12F2-5B8E-84D3E158C0A7}"/>
          </ac:spMkLst>
        </pc:spChg>
        <pc:picChg chg="mod">
          <ac:chgData name="Laura Felker" userId="S::laura.felker@heart.org::238af1f9-9914-4ca2-9d46-1914b5573dba" providerId="AD" clId="Web-{D72D8D4E-6C69-6B62-E5AD-9EDCB022F64F}" dt="2024-06-20T13:52:33.352" v="2" actId="1076"/>
          <ac:picMkLst>
            <pc:docMk/>
            <pc:sldMk cId="3794697455" sldId="260"/>
            <ac:picMk id="26" creationId="{33FE26F9-771E-4C05-BFF7-4FC05F54501E}"/>
          </ac:picMkLst>
        </pc:picChg>
        <pc:picChg chg="del">
          <ac:chgData name="Laura Felker" userId="S::laura.felker@heart.org::238af1f9-9914-4ca2-9d46-1914b5573dba" providerId="AD" clId="Web-{D72D8D4E-6C69-6B62-E5AD-9EDCB022F64F}" dt="2024-06-20T13:52:26.695" v="0"/>
          <ac:picMkLst>
            <pc:docMk/>
            <pc:sldMk cId="3794697455" sldId="260"/>
            <ac:picMk id="29" creationId="{18E52A3B-893C-4CAE-AC9D-94CABB0990EA}"/>
          </ac:picMkLst>
        </pc:picChg>
        <pc:picChg chg="mod">
          <ac:chgData name="Laura Felker" userId="S::laura.felker@heart.org::238af1f9-9914-4ca2-9d46-1914b5573dba" providerId="AD" clId="Web-{D72D8D4E-6C69-6B62-E5AD-9EDCB022F64F}" dt="2024-06-20T13:52:34.696" v="3" actId="1076"/>
          <ac:picMkLst>
            <pc:docMk/>
            <pc:sldMk cId="3794697455" sldId="260"/>
            <ac:picMk id="32" creationId="{8C13FB62-E642-4A27-9A19-A0EE7AA2E923}"/>
          </ac:picMkLst>
        </pc:picChg>
      </pc:sldChg>
    </pc:docChg>
  </pc:docChgLst>
  <pc:docChgLst>
    <pc:chgData name="Caitlin Johannsen (NAT Marketing &amp; Communications Consultant)" userId="S::t-caitlin.johannsen@heart.org::6c473db7-0686-4760-ac1a-dfb4cd72799d" providerId="AD" clId="Web-{7E45D316-49A7-55FC-A0C6-9CF481C11328}"/>
    <pc:docChg chg="modSld">
      <pc:chgData name="Caitlin Johannsen (NAT Marketing &amp; Communications Consultant)" userId="S::t-caitlin.johannsen@heart.org::6c473db7-0686-4760-ac1a-dfb4cd72799d" providerId="AD" clId="Web-{7E45D316-49A7-55FC-A0C6-9CF481C11328}" dt="2023-08-04T21:03:28.095" v="2" actId="20577"/>
      <pc:docMkLst>
        <pc:docMk/>
      </pc:docMkLst>
      <pc:sldChg chg="modSp">
        <pc:chgData name="Caitlin Johannsen (NAT Marketing &amp; Communications Consultant)" userId="S::t-caitlin.johannsen@heart.org::6c473db7-0686-4760-ac1a-dfb4cd72799d" providerId="AD" clId="Web-{7E45D316-49A7-55FC-A0C6-9CF481C11328}" dt="2023-08-04T21:03:28.095" v="2" actId="20577"/>
        <pc:sldMkLst>
          <pc:docMk/>
          <pc:sldMk cId="1765367527" sldId="257"/>
        </pc:sldMkLst>
        <pc:spChg chg="mod">
          <ac:chgData name="Caitlin Johannsen (NAT Marketing &amp; Communications Consultant)" userId="S::t-caitlin.johannsen@heart.org::6c473db7-0686-4760-ac1a-dfb4cd72799d" providerId="AD" clId="Web-{7E45D316-49A7-55FC-A0C6-9CF481C11328}" dt="2023-08-04T21:03:28.095" v="2" actId="20577"/>
          <ac:spMkLst>
            <pc:docMk/>
            <pc:sldMk cId="1765367527" sldId="257"/>
            <ac:spMk id="25" creationId="{181EA1CD-882C-49A2-96D7-CEA8DE651A80}"/>
          </ac:spMkLst>
        </pc:spChg>
      </pc:sldChg>
    </pc:docChg>
  </pc:docChgLst>
  <pc:docChgLst>
    <pc:chgData name="Laura Felker" userId="S::laura.felker@heart.org::238af1f9-9914-4ca2-9d46-1914b5573dba" providerId="AD" clId="Web-{6CC82827-7F3D-AC36-EB6E-BDE38B026C88}"/>
    <pc:docChg chg="sldOrd">
      <pc:chgData name="Laura Felker" userId="S::laura.felker@heart.org::238af1f9-9914-4ca2-9d46-1914b5573dba" providerId="AD" clId="Web-{6CC82827-7F3D-AC36-EB6E-BDE38B026C88}" dt="2024-07-02T13:51:48.805" v="0"/>
      <pc:docMkLst>
        <pc:docMk/>
      </pc:docMkLst>
      <pc:sldChg chg="ord">
        <pc:chgData name="Laura Felker" userId="S::laura.felker@heart.org::238af1f9-9914-4ca2-9d46-1914b5573dba" providerId="AD" clId="Web-{6CC82827-7F3D-AC36-EB6E-BDE38B026C88}" dt="2024-07-02T13:51:48.805" v="0"/>
        <pc:sldMkLst>
          <pc:docMk/>
          <pc:sldMk cId="3794697455" sldId="260"/>
        </pc:sldMkLst>
      </pc:sldChg>
    </pc:docChg>
  </pc:docChgLst>
  <pc:docChgLst>
    <pc:chgData name="Roxanne Kosanda" userId="S::roxanne.kosanda@heart.org::f3d03fbe-2c1d-4ebd-8c72-46734442c445" providerId="AD" clId="Web-{251E985E-6F47-708D-4163-CEB9FE494790}"/>
    <pc:docChg chg="mod">
      <pc:chgData name="Roxanne Kosanda" userId="S::roxanne.kosanda@heart.org::f3d03fbe-2c1d-4ebd-8c72-46734442c445" providerId="AD" clId="Web-{251E985E-6F47-708D-4163-CEB9FE494790}" dt="2024-06-20T14:45:32.080" v="1"/>
      <pc:docMkLst>
        <pc:docMk/>
      </pc:docMkLst>
      <pc:sldChg chg="addCm">
        <pc:chgData name="Roxanne Kosanda" userId="S::roxanne.kosanda@heart.org::f3d03fbe-2c1d-4ebd-8c72-46734442c445" providerId="AD" clId="Web-{251E985E-6F47-708D-4163-CEB9FE494790}" dt="2024-06-20T14:45:32.080" v="1"/>
        <pc:sldMkLst>
          <pc:docMk/>
          <pc:sldMk cId="1765367527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xanne Kosanda" userId="S::roxanne.kosanda@heart.org::f3d03fbe-2c1d-4ebd-8c72-46734442c445" providerId="AD" clId="Web-{251E985E-6F47-708D-4163-CEB9FE494790}" dt="2024-06-20T14:45:32.080" v="1"/>
              <pc2:cmMkLst xmlns:pc2="http://schemas.microsoft.com/office/powerpoint/2019/9/main/command">
                <pc:docMk/>
                <pc:sldMk cId="1765367527" sldId="257"/>
                <pc2:cmMk id="{6BCD4518-23BA-4BF6-915E-58D18614E669}"/>
              </pc2:cmMkLst>
            </pc226:cmChg>
          </p:ext>
        </pc:extLst>
      </pc:sldChg>
    </pc:docChg>
  </pc:docChgLst>
  <pc:docChgLst>
    <pc:chgData name="Connie Karadimas" userId="S::connie.karadimas@heart.org::c0df9879-b343-4368-b19b-8c53f96eb216" providerId="AD" clId="Web-{3D95025F-D691-B260-A0EC-0A4B1DAD7D11}"/>
    <pc:docChg chg="mod">
      <pc:chgData name="Connie Karadimas" userId="S::connie.karadimas@heart.org::c0df9879-b343-4368-b19b-8c53f96eb216" providerId="AD" clId="Web-{3D95025F-D691-B260-A0EC-0A4B1DAD7D11}" dt="2024-06-18T19:00:05.608" v="1"/>
      <pc:docMkLst>
        <pc:docMk/>
      </pc:docMkLst>
      <pc:sldChg chg="addCm">
        <pc:chgData name="Connie Karadimas" userId="S::connie.karadimas@heart.org::c0df9879-b343-4368-b19b-8c53f96eb216" providerId="AD" clId="Web-{3D95025F-D691-B260-A0EC-0A4B1DAD7D11}" dt="2024-06-18T19:00:05.608" v="1"/>
        <pc:sldMkLst>
          <pc:docMk/>
          <pc:sldMk cId="1765367527" sldId="25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Connie Karadimas" userId="S::connie.karadimas@heart.org::c0df9879-b343-4368-b19b-8c53f96eb216" providerId="AD" clId="Web-{3D95025F-D691-B260-A0EC-0A4B1DAD7D11}" dt="2024-06-18T19:00:05.608" v="1"/>
              <pc2:cmMkLst xmlns:pc2="http://schemas.microsoft.com/office/powerpoint/2019/9/main/command">
                <pc:docMk/>
                <pc:sldMk cId="1765367527" sldId="257"/>
                <pc2:cmMk id="{3CE76577-2821-4C3F-AE6F-40CAEA7BD3DD}"/>
              </pc2:cmMkLst>
            </pc226:cmChg>
          </p:ext>
        </pc:extLst>
      </pc:sldChg>
    </pc:docChg>
  </pc:docChgLst>
  <pc:docChgLst>
    <pc:chgData name="Caitlin Johannsen (NAT Marketing &amp; Communications Consultant)" userId="S::t-caitlin.johannsen@heart.org::6c473db7-0686-4760-ac1a-dfb4cd72799d" providerId="AD" clId="Web-{3F3B2DF8-DD12-8452-8D9B-24BD80A851D5}"/>
    <pc:docChg chg="modSld">
      <pc:chgData name="Caitlin Johannsen (NAT Marketing &amp; Communications Consultant)" userId="S::t-caitlin.johannsen@heart.org::6c473db7-0686-4760-ac1a-dfb4cd72799d" providerId="AD" clId="Web-{3F3B2DF8-DD12-8452-8D9B-24BD80A851D5}" dt="2023-08-07T20:14:40.170" v="7" actId="20577"/>
      <pc:docMkLst>
        <pc:docMk/>
      </pc:docMkLst>
      <pc:sldChg chg="modSp">
        <pc:chgData name="Caitlin Johannsen (NAT Marketing &amp; Communications Consultant)" userId="S::t-caitlin.johannsen@heart.org::6c473db7-0686-4760-ac1a-dfb4cd72799d" providerId="AD" clId="Web-{3F3B2DF8-DD12-8452-8D9B-24BD80A851D5}" dt="2023-08-07T20:14:21.763" v="5" actId="20577"/>
        <pc:sldMkLst>
          <pc:docMk/>
          <pc:sldMk cId="1765367527" sldId="257"/>
        </pc:sldMkLst>
        <pc:spChg chg="mod">
          <ac:chgData name="Caitlin Johannsen (NAT Marketing &amp; Communications Consultant)" userId="S::t-caitlin.johannsen@heart.org::6c473db7-0686-4760-ac1a-dfb4cd72799d" providerId="AD" clId="Web-{3F3B2DF8-DD12-8452-8D9B-24BD80A851D5}" dt="2023-08-07T20:14:21.763" v="5" actId="20577"/>
          <ac:spMkLst>
            <pc:docMk/>
            <pc:sldMk cId="1765367527" sldId="257"/>
            <ac:spMk id="5" creationId="{12F42186-A2B8-4455-B658-9090BB13A73E}"/>
          </ac:spMkLst>
        </pc:spChg>
      </pc:sldChg>
      <pc:sldChg chg="modSp">
        <pc:chgData name="Caitlin Johannsen (NAT Marketing &amp; Communications Consultant)" userId="S::t-caitlin.johannsen@heart.org::6c473db7-0686-4760-ac1a-dfb4cd72799d" providerId="AD" clId="Web-{3F3B2DF8-DD12-8452-8D9B-24BD80A851D5}" dt="2023-08-07T20:14:40.170" v="7" actId="20577"/>
        <pc:sldMkLst>
          <pc:docMk/>
          <pc:sldMk cId="3794697455" sldId="260"/>
        </pc:sldMkLst>
        <pc:spChg chg="mod">
          <ac:chgData name="Caitlin Johannsen (NAT Marketing &amp; Communications Consultant)" userId="S::t-caitlin.johannsen@heart.org::6c473db7-0686-4760-ac1a-dfb4cd72799d" providerId="AD" clId="Web-{3F3B2DF8-DD12-8452-8D9B-24BD80A851D5}" dt="2023-08-07T20:14:40.170" v="7" actId="20577"/>
          <ac:spMkLst>
            <pc:docMk/>
            <pc:sldMk cId="3794697455" sldId="260"/>
            <ac:spMk id="17" creationId="{7D1A5E42-8274-425B-9CC5-A82C2791D886}"/>
          </ac:spMkLst>
        </pc:spChg>
      </pc:sldChg>
    </pc:docChg>
  </pc:docChgLst>
  <pc:docChgLst>
    <pc:chgData name="Caitlin Johannsen (NAT Marketing &amp; Communications Consultant)" userId="S::t-caitlin.johannsen@heart.org::6c473db7-0686-4760-ac1a-dfb4cd72799d" providerId="AD" clId="Web-{24042B0D-7048-C469-6F38-F0C48CC80082}"/>
    <pc:docChg chg="modSld">
      <pc:chgData name="Caitlin Johannsen (NAT Marketing &amp; Communications Consultant)" userId="S::t-caitlin.johannsen@heart.org::6c473db7-0686-4760-ac1a-dfb4cd72799d" providerId="AD" clId="Web-{24042B0D-7048-C469-6F38-F0C48CC80082}" dt="2023-08-04T20:31:33.865" v="80"/>
      <pc:docMkLst>
        <pc:docMk/>
      </pc:docMkLst>
      <pc:sldChg chg="addSp delSp modSp">
        <pc:chgData name="Caitlin Johannsen (NAT Marketing &amp; Communications Consultant)" userId="S::t-caitlin.johannsen@heart.org::6c473db7-0686-4760-ac1a-dfb4cd72799d" providerId="AD" clId="Web-{24042B0D-7048-C469-6F38-F0C48CC80082}" dt="2023-08-04T20:31:33.865" v="80"/>
        <pc:sldMkLst>
          <pc:docMk/>
          <pc:sldMk cId="1765367527" sldId="257"/>
        </pc:sldMkLst>
        <pc:spChg chg="mod">
          <ac:chgData name="Caitlin Johannsen (NAT Marketing &amp; Communications Consultant)" userId="S::t-caitlin.johannsen@heart.org::6c473db7-0686-4760-ac1a-dfb4cd72799d" providerId="AD" clId="Web-{24042B0D-7048-C469-6F38-F0C48CC80082}" dt="2023-08-04T20:31:21.865" v="78" actId="20577"/>
          <ac:spMkLst>
            <pc:docMk/>
            <pc:sldMk cId="1765367527" sldId="257"/>
            <ac:spMk id="3" creationId="{6A634C67-3C88-4D44-BC96-D356349AAB22}"/>
          </ac:spMkLst>
        </pc:spChg>
        <pc:spChg chg="add">
          <ac:chgData name="Caitlin Johannsen (NAT Marketing &amp; Communications Consultant)" userId="S::t-caitlin.johannsen@heart.org::6c473db7-0686-4760-ac1a-dfb4cd72799d" providerId="AD" clId="Web-{24042B0D-7048-C469-6F38-F0C48CC80082}" dt="2023-08-04T20:31:33.865" v="80"/>
          <ac:spMkLst>
            <pc:docMk/>
            <pc:sldMk cId="1765367527" sldId="257"/>
            <ac:spMk id="4" creationId="{E0B2EABE-860E-9844-A4B7-A9A72F76AFF5}"/>
          </ac:spMkLst>
        </pc:spChg>
        <pc:spChg chg="mod">
          <ac:chgData name="Caitlin Johannsen (NAT Marketing &amp; Communications Consultant)" userId="S::t-caitlin.johannsen@heart.org::6c473db7-0686-4760-ac1a-dfb4cd72799d" providerId="AD" clId="Web-{24042B0D-7048-C469-6F38-F0C48CC80082}" dt="2023-08-04T20:31:26.927" v="79" actId="1076"/>
          <ac:spMkLst>
            <pc:docMk/>
            <pc:sldMk cId="1765367527" sldId="257"/>
            <ac:spMk id="25" creationId="{181EA1CD-882C-49A2-96D7-CEA8DE651A80}"/>
          </ac:spMkLst>
        </pc:spChg>
        <pc:picChg chg="add del mod">
          <ac:chgData name="Caitlin Johannsen (NAT Marketing &amp; Communications Consultant)" userId="S::t-caitlin.johannsen@heart.org::6c473db7-0686-4760-ac1a-dfb4cd72799d" providerId="AD" clId="Web-{24042B0D-7048-C469-6F38-F0C48CC80082}" dt="2023-08-04T20:28:45.454" v="69"/>
          <ac:picMkLst>
            <pc:docMk/>
            <pc:sldMk cId="1765367527" sldId="257"/>
            <ac:picMk id="19" creationId="{E2D15136-32A7-459D-923A-A6705C19999B}"/>
          </ac:picMkLst>
        </pc:picChg>
      </pc:sldChg>
      <pc:sldChg chg="addSp delSp modSp">
        <pc:chgData name="Caitlin Johannsen (NAT Marketing &amp; Communications Consultant)" userId="S::t-caitlin.johannsen@heart.org::6c473db7-0686-4760-ac1a-dfb4cd72799d" providerId="AD" clId="Web-{24042B0D-7048-C469-6F38-F0C48CC80082}" dt="2023-08-04T20:28:59.752" v="70"/>
        <pc:sldMkLst>
          <pc:docMk/>
          <pc:sldMk cId="3794697455" sldId="260"/>
        </pc:sldMkLst>
        <pc:spChg chg="add mod">
          <ac:chgData name="Caitlin Johannsen (NAT Marketing &amp; Communications Consultant)" userId="S::t-caitlin.johannsen@heart.org::6c473db7-0686-4760-ac1a-dfb4cd72799d" providerId="AD" clId="Web-{24042B0D-7048-C469-6F38-F0C48CC80082}" dt="2023-08-04T20:19:21.721" v="49" actId="20577"/>
          <ac:spMkLst>
            <pc:docMk/>
            <pc:sldMk cId="3794697455" sldId="260"/>
            <ac:spMk id="2" creationId="{D391F0AE-7A83-EFF0-37F9-FCFC63EEE365}"/>
          </ac:spMkLst>
        </pc:spChg>
        <pc:spChg chg="mod">
          <ac:chgData name="Caitlin Johannsen (NAT Marketing &amp; Communications Consultant)" userId="S::t-caitlin.johannsen@heart.org::6c473db7-0686-4760-ac1a-dfb4cd72799d" providerId="AD" clId="Web-{24042B0D-7048-C469-6F38-F0C48CC80082}" dt="2023-08-04T20:10:02.268" v="22" actId="20577"/>
          <ac:spMkLst>
            <pc:docMk/>
            <pc:sldMk cId="3794697455" sldId="260"/>
            <ac:spMk id="17" creationId="{7D1A5E42-8274-425B-9CC5-A82C2791D886}"/>
          </ac:spMkLst>
        </pc:spChg>
        <pc:spChg chg="mod">
          <ac:chgData name="Caitlin Johannsen (NAT Marketing &amp; Communications Consultant)" userId="S::t-caitlin.johannsen@heart.org::6c473db7-0686-4760-ac1a-dfb4cd72799d" providerId="AD" clId="Web-{24042B0D-7048-C469-6F38-F0C48CC80082}" dt="2023-08-04T20:20:44.848" v="53" actId="20577"/>
          <ac:spMkLst>
            <pc:docMk/>
            <pc:sldMk cId="3794697455" sldId="260"/>
            <ac:spMk id="24" creationId="{39DCE97D-8CD5-41C7-A517-D11D42E3FF75}"/>
          </ac:spMkLst>
        </pc:spChg>
        <pc:spChg chg="mod">
          <ac:chgData name="Caitlin Johannsen (NAT Marketing &amp; Communications Consultant)" userId="S::t-caitlin.johannsen@heart.org::6c473db7-0686-4760-ac1a-dfb4cd72799d" providerId="AD" clId="Web-{24042B0D-7048-C469-6F38-F0C48CC80082}" dt="2023-08-04T20:20:57.114" v="61" actId="14100"/>
          <ac:spMkLst>
            <pc:docMk/>
            <pc:sldMk cId="3794697455" sldId="260"/>
            <ac:spMk id="27" creationId="{7E585149-401D-4F7F-80ED-8E741576F124}"/>
          </ac:spMkLst>
        </pc:spChg>
        <pc:spChg chg="mod">
          <ac:chgData name="Caitlin Johannsen (NAT Marketing &amp; Communications Consultant)" userId="S::t-caitlin.johannsen@heart.org::6c473db7-0686-4760-ac1a-dfb4cd72799d" providerId="AD" clId="Web-{24042B0D-7048-C469-6F38-F0C48CC80082}" dt="2023-08-04T20:18:03.468" v="44" actId="1076"/>
          <ac:spMkLst>
            <pc:docMk/>
            <pc:sldMk cId="3794697455" sldId="260"/>
            <ac:spMk id="34" creationId="{9C45C465-6CC3-CB06-BCDC-DBA7E7916291}"/>
          </ac:spMkLst>
        </pc:spChg>
        <pc:spChg chg="mod">
          <ac:chgData name="Caitlin Johannsen (NAT Marketing &amp; Communications Consultant)" userId="S::t-caitlin.johannsen@heart.org::6c473db7-0686-4760-ac1a-dfb4cd72799d" providerId="AD" clId="Web-{24042B0D-7048-C469-6F38-F0C48CC80082}" dt="2023-08-04T20:24:41.620" v="65"/>
          <ac:spMkLst>
            <pc:docMk/>
            <pc:sldMk cId="3794697455" sldId="260"/>
            <ac:spMk id="35" creationId="{D1171619-B48E-12F2-5B8E-84D3E158C0A7}"/>
          </ac:spMkLst>
        </pc:spChg>
        <pc:picChg chg="del">
          <ac:chgData name="Caitlin Johannsen (NAT Marketing &amp; Communications Consultant)" userId="S::t-caitlin.johannsen@heart.org::6c473db7-0686-4760-ac1a-dfb4cd72799d" providerId="AD" clId="Web-{24042B0D-7048-C469-6F38-F0C48CC80082}" dt="2023-08-04T20:28:59.752" v="70"/>
          <ac:picMkLst>
            <pc:docMk/>
            <pc:sldMk cId="3794697455" sldId="260"/>
            <ac:picMk id="19" creationId="{E2D15136-32A7-459D-923A-A6705C19999B}"/>
          </ac:picMkLst>
        </pc:picChg>
        <pc:picChg chg="mod">
          <ac:chgData name="Caitlin Johannsen (NAT Marketing &amp; Communications Consultant)" userId="S::t-caitlin.johannsen@heart.org::6c473db7-0686-4760-ac1a-dfb4cd72799d" providerId="AD" clId="Web-{24042B0D-7048-C469-6F38-F0C48CC80082}" dt="2023-08-04T20:10:26.081" v="26" actId="1076"/>
          <ac:picMkLst>
            <pc:docMk/>
            <pc:sldMk cId="3794697455" sldId="260"/>
            <ac:picMk id="22" creationId="{8397E380-B03D-4160-8011-DEEA2A1D3537}"/>
          </ac:picMkLst>
        </pc:picChg>
      </pc:sldChg>
    </pc:docChg>
  </pc:docChgLst>
  <pc:docChgLst>
    <pc:chgData name="Caitlin Johannsen (NAT Marketing &amp; Communications Consultant)" userId="S::t-caitlin.johannsen@heart.org::6c473db7-0686-4760-ac1a-dfb4cd72799d" providerId="AD" clId="Web-{0B0CE9C9-AE4F-8FDA-8C1C-7EA054C59BEF}"/>
    <pc:docChg chg="modSld">
      <pc:chgData name="Caitlin Johannsen (NAT Marketing &amp; Communications Consultant)" userId="S::t-caitlin.johannsen@heart.org::6c473db7-0686-4760-ac1a-dfb4cd72799d" providerId="AD" clId="Web-{0B0CE9C9-AE4F-8FDA-8C1C-7EA054C59BEF}" dt="2023-08-08T14:38:37.688" v="1" actId="20577"/>
      <pc:docMkLst>
        <pc:docMk/>
      </pc:docMkLst>
      <pc:sldChg chg="modSp">
        <pc:chgData name="Caitlin Johannsen (NAT Marketing &amp; Communications Consultant)" userId="S::t-caitlin.johannsen@heart.org::6c473db7-0686-4760-ac1a-dfb4cd72799d" providerId="AD" clId="Web-{0B0CE9C9-AE4F-8FDA-8C1C-7EA054C59BEF}" dt="2023-08-08T14:38:37.688" v="1" actId="20577"/>
        <pc:sldMkLst>
          <pc:docMk/>
          <pc:sldMk cId="1765367527" sldId="257"/>
        </pc:sldMkLst>
        <pc:spChg chg="mod">
          <ac:chgData name="Caitlin Johannsen (NAT Marketing &amp; Communications Consultant)" userId="S::t-caitlin.johannsen@heart.org::6c473db7-0686-4760-ac1a-dfb4cd72799d" providerId="AD" clId="Web-{0B0CE9C9-AE4F-8FDA-8C1C-7EA054C59BEF}" dt="2023-08-08T14:38:37.688" v="1" actId="20577"/>
          <ac:spMkLst>
            <pc:docMk/>
            <pc:sldMk cId="1765367527" sldId="257"/>
            <ac:spMk id="3" creationId="{6A634C67-3C88-4D44-BC96-D356349AAB22}"/>
          </ac:spMkLst>
        </pc:spChg>
      </pc:sldChg>
    </pc:docChg>
  </pc:docChgLst>
  <pc:docChgLst>
    <pc:chgData name="Laura Felker" userId="S::laura.felker@heart.org::238af1f9-9914-4ca2-9d46-1914b5573dba" providerId="AD" clId="Web-{5B5AE660-4E71-33EE-DAD5-3EE6A1BB76D6}"/>
    <pc:docChg chg="modSld">
      <pc:chgData name="Laura Felker" userId="S::laura.felker@heart.org::238af1f9-9914-4ca2-9d46-1914b5573dba" providerId="AD" clId="Web-{5B5AE660-4E71-33EE-DAD5-3EE6A1BB76D6}" dt="2024-06-17T20:04:57.693" v="39" actId="1076"/>
      <pc:docMkLst>
        <pc:docMk/>
      </pc:docMkLst>
      <pc:sldChg chg="modSp">
        <pc:chgData name="Laura Felker" userId="S::laura.felker@heart.org::238af1f9-9914-4ca2-9d46-1914b5573dba" providerId="AD" clId="Web-{5B5AE660-4E71-33EE-DAD5-3EE6A1BB76D6}" dt="2024-06-17T20:04:57.693" v="39" actId="1076"/>
        <pc:sldMkLst>
          <pc:docMk/>
          <pc:sldMk cId="1765367527" sldId="257"/>
        </pc:sldMkLst>
        <pc:spChg chg="mod">
          <ac:chgData name="Laura Felker" userId="S::laura.felker@heart.org::238af1f9-9914-4ca2-9d46-1914b5573dba" providerId="AD" clId="Web-{5B5AE660-4E71-33EE-DAD5-3EE6A1BB76D6}" dt="2024-06-17T20:04:57.693" v="39" actId="1076"/>
          <ac:spMkLst>
            <pc:docMk/>
            <pc:sldMk cId="1765367527" sldId="257"/>
            <ac:spMk id="16" creationId="{CA026F12-3500-455A-8262-BCFF49461271}"/>
          </ac:spMkLst>
        </pc:spChg>
      </pc:sldChg>
      <pc:sldChg chg="modSp">
        <pc:chgData name="Laura Felker" userId="S::laura.felker@heart.org::238af1f9-9914-4ca2-9d46-1914b5573dba" providerId="AD" clId="Web-{5B5AE660-4E71-33EE-DAD5-3EE6A1BB76D6}" dt="2024-06-17T20:04:54.130" v="38" actId="1076"/>
        <pc:sldMkLst>
          <pc:docMk/>
          <pc:sldMk cId="3794697455" sldId="260"/>
        </pc:sldMkLst>
        <pc:spChg chg="mod">
          <ac:chgData name="Laura Felker" userId="S::laura.felker@heart.org::238af1f9-9914-4ca2-9d46-1914b5573dba" providerId="AD" clId="Web-{5B5AE660-4E71-33EE-DAD5-3EE6A1BB76D6}" dt="2024-06-17T20:04:54.130" v="38" actId="1076"/>
          <ac:spMkLst>
            <pc:docMk/>
            <pc:sldMk cId="3794697455" sldId="260"/>
            <ac:spMk id="7" creationId="{0FE2CF4E-1BDF-C882-1C24-B326A41D0623}"/>
          </ac:spMkLst>
        </pc:spChg>
        <pc:spChg chg="mod">
          <ac:chgData name="Laura Felker" userId="S::laura.felker@heart.org::238af1f9-9914-4ca2-9d46-1914b5573dba" providerId="AD" clId="Web-{5B5AE660-4E71-33EE-DAD5-3EE6A1BB76D6}" dt="2024-06-17T20:03:51.301" v="2" actId="20577"/>
          <ac:spMkLst>
            <pc:docMk/>
            <pc:sldMk cId="3794697455" sldId="260"/>
            <ac:spMk id="34" creationId="{9C45C465-6CC3-CB06-BCDC-DBA7E7916291}"/>
          </ac:spMkLst>
        </pc:spChg>
      </pc:sldChg>
    </pc:docChg>
  </pc:docChgLst>
  <pc:docChgLst>
    <pc:chgData name="Caitlin Johannsen (NAT Marketing &amp; Communications Consultant)" userId="S::t-caitlin.johannsen@heart.org::6c473db7-0686-4760-ac1a-dfb4cd72799d" providerId="AD" clId="Web-{6D1CE60B-947B-4719-618B-23B873AC8A42}"/>
    <pc:docChg chg="modSld">
      <pc:chgData name="Caitlin Johannsen (NAT Marketing &amp; Communications Consultant)" userId="S::t-caitlin.johannsen@heart.org::6c473db7-0686-4760-ac1a-dfb4cd72799d" providerId="AD" clId="Web-{6D1CE60B-947B-4719-618B-23B873AC8A42}" dt="2023-08-09T14:26:30.263" v="9" actId="14100"/>
      <pc:docMkLst>
        <pc:docMk/>
      </pc:docMkLst>
      <pc:sldChg chg="modSp">
        <pc:chgData name="Caitlin Johannsen (NAT Marketing &amp; Communications Consultant)" userId="S::t-caitlin.johannsen@heart.org::6c473db7-0686-4760-ac1a-dfb4cd72799d" providerId="AD" clId="Web-{6D1CE60B-947B-4719-618B-23B873AC8A42}" dt="2023-08-09T14:26:30.263" v="9" actId="14100"/>
        <pc:sldMkLst>
          <pc:docMk/>
          <pc:sldMk cId="3794697455" sldId="260"/>
        </pc:sldMkLst>
        <pc:spChg chg="mod">
          <ac:chgData name="Caitlin Johannsen (NAT Marketing &amp; Communications Consultant)" userId="S::t-caitlin.johannsen@heart.org::6c473db7-0686-4760-ac1a-dfb4cd72799d" providerId="AD" clId="Web-{6D1CE60B-947B-4719-618B-23B873AC8A42}" dt="2023-08-09T14:26:30.263" v="9" actId="14100"/>
          <ac:spMkLst>
            <pc:docMk/>
            <pc:sldMk cId="3794697455" sldId="260"/>
            <ac:spMk id="17" creationId="{7D1A5E42-8274-425B-9CC5-A82C2791D88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610E3-EAC4-D992-4E0C-378ED0A0BA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A779C0-2C8D-DF1B-41D0-DFD03CF438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0ADFA-8D3F-1655-B475-225DC92EC3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980F-C233-3848-9C45-A2E2F739AF96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791AB-9443-EFC3-B296-3DEABABB6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EE2AD-FE81-1B81-295F-FEFF2D809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6C10-8D79-5E47-BA10-4565B3CA8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517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D5E97-48A4-76F8-8E38-F64AABA06B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983FCE-AE5A-4399-AAB5-230656BE13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3FC56-682F-7021-4663-C5E9E258D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980F-C233-3848-9C45-A2E2F739AF96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1F5AF-8BF5-587F-27B2-690310C97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3D4D1-593F-7CE9-B72D-8C1339751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6C10-8D79-5E47-BA10-4565B3CA8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57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DC8196-7A25-4E36-BE02-8651BE729E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51BF36-1C70-48DE-5ED0-4AB0F3D72B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6E626-F8C4-19ED-1D1C-3683089305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980F-C233-3848-9C45-A2E2F739AF96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08818E-582E-4EA9-8918-472E4D581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79B84B-19E3-1C75-B13A-3EEF790D99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6C10-8D79-5E47-BA10-4565B3CA8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095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B6106-36A7-A1E6-F132-0A2943FA6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ED79F-DDED-9248-5007-FD3BFD9D7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6164D-AD91-BB19-11E8-8AAF88087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980F-C233-3848-9C45-A2E2F739AF96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3A40A-2AC5-108D-9A46-2D06FF2E9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FA14CE-C734-D97D-781E-FDDEC62E8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6C10-8D79-5E47-BA10-4565B3CA8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385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4A723-8D18-B14E-25E0-CC16F45F3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E13B6C-DECA-991E-5896-D1684330D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8AB557-76CF-1C1B-1389-E5A5F3D7E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980F-C233-3848-9C45-A2E2F739AF96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00E99-5962-4898-8E11-595190FD2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8A8686-6BB3-3E5C-16A5-732BCD803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6C10-8D79-5E47-BA10-4565B3CA8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977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A59994-D876-37FC-E9E0-579A2C527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E99C61-0A2F-51A4-13F3-A11DFE26A3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72F93B-8464-EE6F-7D09-A56D8E41F3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351A95-9F30-B9C0-7C99-222751B30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980F-C233-3848-9C45-A2E2F739AF96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078E8C-8813-E9EF-D5CA-2F1137A15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0E2D54-FE7D-14FE-6949-C4A484AAC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6C10-8D79-5E47-BA10-4565B3CA8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166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15ABF-39B0-6C38-FE38-7608A8B4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1AE7EA-484B-31FE-ECF7-76E00A120E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64B93A-543D-BA71-F044-98737005CF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AF3B66-2CFE-4BCC-3B2D-07CC7B8308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99CA40-EB8B-9121-09F7-182A3168DE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20D5CAD-2132-97DA-666E-BD6E26728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980F-C233-3848-9C45-A2E2F739AF96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70373FB-60AA-00CA-4FCC-E0E80D8E5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E224CB-9734-4612-BB2A-EDAE3CBC8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6C10-8D79-5E47-BA10-4565B3CA8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79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78220-5BDA-B7E4-12D0-321761147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446BB6-A087-5ABD-0128-A2367A18F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980F-C233-3848-9C45-A2E2F739AF96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82F5FE-44FF-0EFB-21DB-EFA1AC4C8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3A3AD6-1C62-9558-2025-2DBD66D76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6C10-8D79-5E47-BA10-4565B3CA8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186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4CBC4A-B440-2DDB-DD53-55620B89E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980F-C233-3848-9C45-A2E2F739AF96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450D20-D311-171A-AF9D-B98F69E39D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A8A494-6016-5A4A-64AF-CF5F08DEE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6C10-8D79-5E47-BA10-4565B3CA8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3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5CF905-B8AA-8527-61B7-49FF6CC9B5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C38F7-3B43-AD96-05A9-F1B2A096A6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93D078-E361-3C59-CEBE-D4DE2D1462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07B23F-0375-0B11-F946-CF7187CD3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980F-C233-3848-9C45-A2E2F739AF96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4BCDF2-8BCC-D498-51E1-8A73C1DF0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877F98-3C70-7CB0-2679-99F0A3CA58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6C10-8D79-5E47-BA10-4565B3CA8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40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221EE3-2B9F-06F8-C36E-2784F5A72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0D217FA-EC4A-A544-7D66-22C5A03720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17F74E-36EE-F828-8862-10B82E6C12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83BAE5-2983-F53E-3F05-EA89EEF97F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980F-C233-3848-9C45-A2E2F739AF96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80E1B-5C1E-F613-F46E-AD6FF402C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2EC180-7BBD-9526-1B6C-F7B91BB4C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46C10-8D79-5E47-BA10-4565B3CA8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99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D3C9DB-4187-8216-39E5-857395C57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4D78A8-A08B-B9E0-6329-34E97B83DF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FEDAE8-0F68-B091-0380-06648D37BF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980F-C233-3848-9C45-A2E2F739AF96}" type="datetimeFigureOut">
              <a:rPr lang="en-US" smtClean="0"/>
              <a:t>7/2/2024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3DE699-6566-4CD8-D7A6-3808D93809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29E9C4-4F7C-A561-E382-B87E33D827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46C10-8D79-5E47-BA10-4565B3CA8E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333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.png"/><Relationship Id="rId7" Type="http://schemas.openxmlformats.org/officeDocument/2006/relationships/hyperlink" Target="https://professional.heart.org/en/meetings/scientific-sessions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rofessional.heart.org/en/meetings/scientific-sessio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sz="2150" dirty="0">
              <a:ea typeface="Calibri"/>
              <a:cs typeface="Calibri"/>
            </a:endParaRPr>
          </a:p>
        </p:txBody>
      </p:sp>
      <p:sp>
        <p:nvSpPr>
          <p:cNvPr id="21" name="Subtitle 1">
            <a:extLst>
              <a:ext uri="{FF2B5EF4-FFF2-40B4-BE49-F238E27FC236}">
                <a16:creationId xmlns:a16="http://schemas.microsoft.com/office/drawing/2014/main" id="{44A4E0AB-835F-4CB2-A7B4-38817C7C7174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1052195" y="1624186"/>
            <a:ext cx="449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Lub Dub Heavy" panose="020B0903030403020204" pitchFamily="34" charset="0"/>
              </a:rPr>
              <a:t>What to Expect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4FE23FA-5C4E-4F4D-AAA9-794D778A12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589" y="2493257"/>
            <a:ext cx="882109" cy="461664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1410655" y="2313777"/>
            <a:ext cx="487597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latin typeface="Lub Dub Medium"/>
              </a:rPr>
              <a:t>4 days of presentations </a:t>
            </a:r>
            <a:r>
              <a:rPr lang="en-US" dirty="0">
                <a:latin typeface="Lub Dub Medium"/>
              </a:rPr>
              <a:t>that emphasize advances in basic, clinical and population sciences</a:t>
            </a:r>
            <a:endParaRPr lang="en-US" dirty="0">
              <a:latin typeface="Lub Dub Medium" panose="020B0603030403020204" pitchFamily="34" charset="0"/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8397E380-B03D-4160-8011-DEEA2A1D35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520" y="3362437"/>
            <a:ext cx="666246" cy="720267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39DCE97D-8CD5-41C7-A517-D11D42E3FF75}"/>
              </a:ext>
            </a:extLst>
          </p:cNvPr>
          <p:cNvSpPr txBox="1"/>
          <p:nvPr/>
        </p:nvSpPr>
        <p:spPr>
          <a:xfrm>
            <a:off x="1416826" y="3229176"/>
            <a:ext cx="5020624" cy="258532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Can’t Miss Sessions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ub Dub Medium"/>
              </a:rPr>
              <a:t>Late-Breaking Science Sessions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ub Dub Medium" panose="020B0603030403020204" pitchFamily="34" charset="0"/>
              </a:rPr>
              <a:t>Heart/Kidney Symposium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ub Dub Medium"/>
              </a:rPr>
              <a:t>QCOR* at Sessions </a:t>
            </a:r>
            <a:endParaRPr lang="en-US" sz="1600" dirty="0">
              <a:latin typeface="Lub Dub Medium" panose="020B06030304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ub Dub Medium" panose="020B0603030403020204" pitchFamily="34" charset="0"/>
              </a:rPr>
              <a:t>Novel Technologies in Arrhythmia Therapy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ub Dub Medium"/>
              </a:rPr>
              <a:t>Identifying and Practicing Emerging Genomic-Based Therapies in Cardiovascular Disease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ub Dub Medium" panose="020B0603030403020204" pitchFamily="34" charset="0"/>
              </a:rPr>
              <a:t>Hot Debates in Heart Failure Diagnosis and Management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Lub Dub Medium" panose="020B0603030403020204" pitchFamily="34" charset="0"/>
              </a:rPr>
              <a:t>And more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33FE26F9-771E-4C05-BFF7-4FC05F5450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5978" y="2767398"/>
            <a:ext cx="740105" cy="672823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7750688" y="2638932"/>
            <a:ext cx="3206134" cy="11912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>
                <a:latin typeface="Lub Dub Medium"/>
              </a:rPr>
              <a:t>Attend </a:t>
            </a:r>
            <a:r>
              <a:rPr lang="en-US">
                <a:latin typeface="Lub Dub Medium"/>
              </a:rPr>
              <a:t>Moderated Digital Posters and Reimagined Poster Sessions</a:t>
            </a:r>
            <a:endParaRPr lang="en-US">
              <a:cs typeface="Calibri"/>
            </a:endParaRPr>
          </a:p>
          <a:p>
            <a:endParaRPr lang="en-US" dirty="0">
              <a:latin typeface="Lub Dub Medium" panose="020B0603030403020204" pitchFamily="34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35784" y="4177915"/>
            <a:ext cx="1054154" cy="71758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7750688" y="4177065"/>
            <a:ext cx="3371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Engagement opportunities </a:t>
            </a:r>
            <a:r>
              <a:rPr lang="en-US" dirty="0">
                <a:latin typeface="Lub Dub Medium" panose="020B0603030403020204" pitchFamily="34" charset="0"/>
              </a:rPr>
              <a:t>to keep you connected with colleagues and industry leaders</a:t>
            </a:r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F49092EC-8F63-440F-A4D2-866D8CB1CB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6568" y="62793"/>
            <a:ext cx="2982943" cy="1162426"/>
          </a:xfrm>
          <a:prstGeom prst="rect">
            <a:avLst/>
          </a:prstGeom>
        </p:spPr>
      </p:pic>
      <p:sp>
        <p:nvSpPr>
          <p:cNvPr id="34" name="TextBox 33">
            <a:extLst>
              <a:ext uri="{FF2B5EF4-FFF2-40B4-BE49-F238E27FC236}">
                <a16:creationId xmlns:a16="http://schemas.microsoft.com/office/drawing/2014/main" id="{9C45C465-6CC3-CB06-BCDC-DBA7E7916291}"/>
              </a:ext>
            </a:extLst>
          </p:cNvPr>
          <p:cNvSpPr txBox="1"/>
          <p:nvPr/>
        </p:nvSpPr>
        <p:spPr>
          <a:xfrm>
            <a:off x="8370141" y="5953397"/>
            <a:ext cx="196493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latin typeface="Lub Dub Heavy"/>
              </a:rPr>
              <a:t>            #AHA24</a:t>
            </a:r>
            <a:endParaRPr lang="en-US" dirty="0">
              <a:latin typeface="Lub Dub Heavy" panose="020B0903030403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1171619-B48E-12F2-5B8E-84D3E158C0A7}"/>
              </a:ext>
            </a:extLst>
          </p:cNvPr>
          <p:cNvSpPr txBox="1"/>
          <p:nvPr/>
        </p:nvSpPr>
        <p:spPr>
          <a:xfrm>
            <a:off x="7064715" y="6431637"/>
            <a:ext cx="2935576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u="sng" dirty="0">
                <a:solidFill>
                  <a:srgbClr val="C00000"/>
                </a:solidFill>
                <a:latin typeface="Lub Dub Medium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ScientificSessions.org</a:t>
            </a:r>
            <a:endParaRPr lang="en-US" sz="1600">
              <a:solidFill>
                <a:srgbClr val="C00000"/>
              </a:solidFill>
              <a:latin typeface="Lub Dub Medium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391F0AE-7A83-EFF0-37F9-FCFC63EEE365}"/>
              </a:ext>
            </a:extLst>
          </p:cNvPr>
          <p:cNvSpPr txBox="1"/>
          <p:nvPr/>
        </p:nvSpPr>
        <p:spPr>
          <a:xfrm>
            <a:off x="1978" y="6564085"/>
            <a:ext cx="4400549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Lub Dub Medium"/>
                <a:cs typeface="Calibri"/>
              </a:rPr>
              <a:t>*</a:t>
            </a:r>
            <a:r>
              <a:rPr lang="en-US" sz="1200" i="1" dirty="0">
                <a:latin typeface="Lub Dub Medium"/>
                <a:cs typeface="Calibri"/>
              </a:rPr>
              <a:t>Quality of Care and Outcomes Research</a:t>
            </a:r>
            <a:endParaRPr lang="en-US" sz="1200" i="1" dirty="0">
              <a:latin typeface="Lub Dub Medium"/>
            </a:endParaRPr>
          </a:p>
        </p:txBody>
      </p:sp>
      <p:pic>
        <p:nvPicPr>
          <p:cNvPr id="4" name="Picture 3" descr="A red heart with white text and a fire&#10;&#10;Description automatically generated">
            <a:extLst>
              <a:ext uri="{FF2B5EF4-FFF2-40B4-BE49-F238E27FC236}">
                <a16:creationId xmlns:a16="http://schemas.microsoft.com/office/drawing/2014/main" id="{4B988BC8-F652-A3D9-1339-7BC745CC88A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0933873" y="5726293"/>
            <a:ext cx="1127644" cy="10450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FE2CF4E-1BDF-C882-1C24-B326A41D0623}"/>
              </a:ext>
            </a:extLst>
          </p:cNvPr>
          <p:cNvSpPr txBox="1"/>
          <p:nvPr/>
        </p:nvSpPr>
        <p:spPr>
          <a:xfrm>
            <a:off x="4336621" y="149914"/>
            <a:ext cx="7857393" cy="12926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defRPr/>
            </a:pPr>
            <a:r>
              <a:rPr lang="en-US" sz="2400" b="1" dirty="0">
                <a:solidFill>
                  <a:prstClr val="white"/>
                </a:solidFill>
                <a:latin typeface="Lub Dub Heavy"/>
              </a:rPr>
              <a:t>Celebrating 100 Years of AHA</a:t>
            </a:r>
            <a:endParaRPr lang="en-US" dirty="0"/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b Dub Medium"/>
              </a:rPr>
              <a:t>Pre-Sessions Symposia &amp; Early Career Day: November </a:t>
            </a:r>
            <a:r>
              <a:rPr lang="en-US" dirty="0">
                <a:solidFill>
                  <a:prstClr val="white"/>
                </a:solidFill>
                <a:latin typeface="Lub Dub Medium"/>
              </a:rPr>
              <a:t>15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b Dub Medium"/>
              </a:rPr>
              <a:t>, </a:t>
            </a:r>
            <a:r>
              <a:rPr lang="en-US" dirty="0">
                <a:solidFill>
                  <a:prstClr val="white"/>
                </a:solidFill>
                <a:latin typeface="Lub Dub Medium"/>
              </a:rPr>
              <a:t>2024</a:t>
            </a:r>
            <a:endParaRPr lang="en-US" dirty="0">
              <a:solidFill>
                <a:prstClr val="white"/>
              </a:solidFill>
              <a:ea typeface="Calibri"/>
              <a:cs typeface="Calibri"/>
            </a:endParaRPr>
          </a:p>
          <a:p>
            <a:pPr algn="r"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b Dub Medium"/>
              </a:rPr>
              <a:t>Scientific Sessions: November </a:t>
            </a:r>
            <a:r>
              <a:rPr lang="en-US" dirty="0">
                <a:solidFill>
                  <a:prstClr val="white"/>
                </a:solidFill>
                <a:latin typeface="Lub Dub Medium"/>
              </a:rPr>
              <a:t>16-18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b Dub Medium"/>
              </a:rPr>
              <a:t>, </a:t>
            </a:r>
            <a:r>
              <a:rPr lang="en-US" dirty="0">
                <a:solidFill>
                  <a:prstClr val="white"/>
                </a:solidFill>
                <a:latin typeface="Lub Dub Medium"/>
              </a:rPr>
              <a:t>2024</a:t>
            </a:r>
            <a:endParaRPr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b Dub Medium" panose="020B0603030403020204" pitchFamily="34" charset="0"/>
            </a:endParaRPr>
          </a:p>
          <a:p>
            <a:pPr algn="r">
              <a:defRPr/>
            </a:pPr>
            <a:r>
              <a:rPr lang="en-US" dirty="0">
                <a:solidFill>
                  <a:prstClr val="white"/>
                </a:solidFill>
                <a:latin typeface="Lub Dub Medium"/>
              </a:rPr>
              <a:t>Chicago, IL</a:t>
            </a:r>
            <a:endParaRPr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b Dub Medium" panose="020B0603030403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2A79327-8A64-EDDB-5FDF-965265482C5D}"/>
              </a:ext>
            </a:extLst>
          </p:cNvPr>
          <p:cNvSpPr txBox="1"/>
          <p:nvPr/>
        </p:nvSpPr>
        <p:spPr>
          <a:xfrm>
            <a:off x="7064715" y="6251528"/>
            <a:ext cx="6094412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  <a:latin typeface="Lub Dub Medium"/>
              </a:rPr>
              <a:t>Members receive discounts on registration</a:t>
            </a:r>
            <a:endParaRPr lang="en-US" sz="1200" dirty="0">
              <a:latin typeface="Lub Dub Medium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243E72F-74D9-F958-9599-52E1374FB4DF}"/>
              </a:ext>
            </a:extLst>
          </p:cNvPr>
          <p:cNvSpPr txBox="1"/>
          <p:nvPr/>
        </p:nvSpPr>
        <p:spPr>
          <a:xfrm>
            <a:off x="7064715" y="5946728"/>
            <a:ext cx="228441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Lub Dub Heavy"/>
              </a:rPr>
              <a:t>Register Today!</a:t>
            </a:r>
            <a:endParaRPr lang="en-US" dirty="0">
              <a:latin typeface="Lub Dub Heavy"/>
            </a:endParaRPr>
          </a:p>
        </p:txBody>
      </p:sp>
    </p:spTree>
    <p:extLst>
      <p:ext uri="{BB962C8B-B14F-4D97-AF65-F5344CB8AC3E}">
        <p14:creationId xmlns:p14="http://schemas.microsoft.com/office/powerpoint/2010/main" val="3794697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21" name="Subtitle 1">
            <a:extLst>
              <a:ext uri="{FF2B5EF4-FFF2-40B4-BE49-F238E27FC236}">
                <a16:creationId xmlns:a16="http://schemas.microsoft.com/office/drawing/2014/main" id="{44A4E0AB-835F-4CB2-A7B4-38817C7C7174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820498" y="1573700"/>
            <a:ext cx="5429541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Lub Dub Heavy"/>
              </a:rPr>
              <a:t>Highlights</a:t>
            </a:r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A634C67-3C88-4D44-BC96-D356349AAB22}"/>
              </a:ext>
            </a:extLst>
          </p:cNvPr>
          <p:cNvSpPr txBox="1"/>
          <p:nvPr/>
        </p:nvSpPr>
        <p:spPr>
          <a:xfrm>
            <a:off x="726859" y="2111974"/>
            <a:ext cx="11057407" cy="337335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/>
              </a:rPr>
              <a:t>Pre-Sessions Symposia &amp; Early Career Day on Friday </a:t>
            </a:r>
            <a:r>
              <a:rPr lang="en-US" dirty="0">
                <a:latin typeface="Lub Dub Medium"/>
              </a:rPr>
              <a:t>- An all-encompassing and engaging agenda, showcasing exceptional symposia events, specialized programs for early career development, QCOR* at Sessions, and numerous opportunities for networking and mentorship.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/>
              </a:rPr>
              <a:t>Access Cutting-Edge Programming – </a:t>
            </a:r>
            <a:r>
              <a:rPr lang="en-US" dirty="0">
                <a:latin typeface="Lub Dub Medium"/>
              </a:rPr>
              <a:t>Attend the meeting in Chicago and prioritize programming as it relates to </a:t>
            </a:r>
            <a:r>
              <a:rPr lang="en-US">
                <a:latin typeface="Lub Dub Medium"/>
              </a:rPr>
              <a:t>your specialty. If you can't join us in Chicago, catch up on what you missed with Scientific Sessions OnDemand™!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/>
              </a:rPr>
              <a:t>Set ablaze your Sessions experience – </a:t>
            </a:r>
            <a:r>
              <a:rPr lang="en-US" dirty="0">
                <a:latin typeface="Lub Dub Medium"/>
              </a:rPr>
              <a:t>Uncover the wonders of the Science &amp; Technology Hall, where the Heart Hub awaits as a distinctive learning and networking destination.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b="1" dirty="0">
                <a:latin typeface="Lub Dub Medium" panose="020B0603030403020204" pitchFamily="34" charset="0"/>
              </a:rPr>
              <a:t>Connect with your community – </a:t>
            </a:r>
            <a:r>
              <a:rPr lang="en-US" dirty="0">
                <a:latin typeface="Lub Dub Medium" panose="020B0603030403020204" pitchFamily="34" charset="0"/>
              </a:rPr>
              <a:t>Identify your peers and network with colleagues.</a:t>
            </a:r>
          </a:p>
        </p:txBody>
      </p:sp>
      <p:pic>
        <p:nvPicPr>
          <p:cNvPr id="15" name="Picture 14" descr="A picture containing text&#10;&#10;Description automatically generated">
            <a:extLst>
              <a:ext uri="{FF2B5EF4-FFF2-40B4-BE49-F238E27FC236}">
                <a16:creationId xmlns:a16="http://schemas.microsoft.com/office/drawing/2014/main" id="{E3FED1B9-F0D7-4585-A85D-5FA6545444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331" y="81956"/>
            <a:ext cx="2955011" cy="114848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CA026F12-3500-455A-8262-BCFF49461271}"/>
              </a:ext>
            </a:extLst>
          </p:cNvPr>
          <p:cNvSpPr txBox="1"/>
          <p:nvPr/>
        </p:nvSpPr>
        <p:spPr>
          <a:xfrm>
            <a:off x="4336621" y="149914"/>
            <a:ext cx="7857393" cy="129266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defRPr/>
            </a:pPr>
            <a:r>
              <a:rPr lang="en-US" sz="2400" b="1" dirty="0">
                <a:solidFill>
                  <a:prstClr val="white"/>
                </a:solidFill>
                <a:latin typeface="Lub Dub Heavy"/>
              </a:rPr>
              <a:t>Celebrating 100 Years of AHA</a:t>
            </a:r>
          </a:p>
          <a:p>
            <a:pPr marL="0" marR="0" lvl="0" indent="0" algn="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b Dub Medium"/>
              </a:rPr>
              <a:t>Pre-Sessions Symposia &amp; Early Career Day: November </a:t>
            </a:r>
            <a:r>
              <a:rPr lang="en-US" dirty="0">
                <a:solidFill>
                  <a:prstClr val="white"/>
                </a:solidFill>
                <a:latin typeface="Lub Dub Medium"/>
              </a:rPr>
              <a:t>15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b Dub Medium"/>
              </a:rPr>
              <a:t>, </a:t>
            </a:r>
            <a:r>
              <a:rPr lang="en-US" dirty="0">
                <a:solidFill>
                  <a:prstClr val="white"/>
                </a:solidFill>
                <a:latin typeface="Lub Dub Medium"/>
              </a:rPr>
              <a:t>2024</a:t>
            </a:r>
            <a:endParaRPr lang="en-US">
              <a:solidFill>
                <a:prstClr val="white"/>
              </a:solidFill>
              <a:ea typeface="Calibri"/>
              <a:cs typeface="Calibri"/>
            </a:endParaRPr>
          </a:p>
          <a:p>
            <a:pPr algn="r"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b Dub Medium"/>
              </a:rPr>
              <a:t>Scientific Sessions: November </a:t>
            </a:r>
            <a:r>
              <a:rPr lang="en-US" dirty="0">
                <a:solidFill>
                  <a:prstClr val="white"/>
                </a:solidFill>
                <a:latin typeface="Lub Dub Medium"/>
              </a:rPr>
              <a:t>16-18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ub Dub Medium"/>
              </a:rPr>
              <a:t>, </a:t>
            </a:r>
            <a:r>
              <a:rPr lang="en-US" dirty="0">
                <a:solidFill>
                  <a:prstClr val="white"/>
                </a:solidFill>
                <a:latin typeface="Lub Dub Medium"/>
              </a:rPr>
              <a:t>2024</a:t>
            </a:r>
            <a:endParaRPr lang="en-US" sz="2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b Dub Medium" panose="020B0603030403020204" pitchFamily="34" charset="0"/>
            </a:endParaRPr>
          </a:p>
          <a:p>
            <a:pPr algn="r">
              <a:defRPr/>
            </a:pPr>
            <a:r>
              <a:rPr lang="en-US" dirty="0">
                <a:solidFill>
                  <a:prstClr val="white"/>
                </a:solidFill>
                <a:latin typeface="Lub Dub Medium"/>
              </a:rPr>
              <a:t>Chicago, IL</a:t>
            </a:r>
            <a:endParaRPr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Lub Dub Medium" panose="020B06030304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0B2EABE-860E-9844-A4B7-A9A72F76AFF5}"/>
              </a:ext>
            </a:extLst>
          </p:cNvPr>
          <p:cNvSpPr txBox="1"/>
          <p:nvPr/>
        </p:nvSpPr>
        <p:spPr>
          <a:xfrm>
            <a:off x="-1" y="6564085"/>
            <a:ext cx="4400549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dirty="0">
                <a:latin typeface="Lub Dub Medium"/>
                <a:cs typeface="Calibri"/>
              </a:rPr>
              <a:t>*</a:t>
            </a:r>
            <a:r>
              <a:rPr lang="en-US" sz="1200" i="1" dirty="0">
                <a:latin typeface="Lub Dub Medium"/>
                <a:cs typeface="Calibri"/>
              </a:rPr>
              <a:t>Quality of Care and Outcomes Research</a:t>
            </a:r>
            <a:endParaRPr lang="en-US" sz="1200" i="1" dirty="0">
              <a:latin typeface="Lub Dub Medium"/>
            </a:endParaRPr>
          </a:p>
        </p:txBody>
      </p:sp>
      <p:pic>
        <p:nvPicPr>
          <p:cNvPr id="2" name="Picture 1" descr="A red heart with white text and a fire&#10;&#10;Description automatically generated">
            <a:extLst>
              <a:ext uri="{FF2B5EF4-FFF2-40B4-BE49-F238E27FC236}">
                <a16:creationId xmlns:a16="http://schemas.microsoft.com/office/drawing/2014/main" id="{32464D3D-1E74-5855-2E14-67A9DD51DD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33873" y="5726293"/>
            <a:ext cx="1127644" cy="1045030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ACE5F30C-6AD8-8FA3-826D-09211E1E3807}"/>
              </a:ext>
            </a:extLst>
          </p:cNvPr>
          <p:cNvSpPr txBox="1"/>
          <p:nvPr/>
        </p:nvSpPr>
        <p:spPr>
          <a:xfrm>
            <a:off x="8619523" y="6008815"/>
            <a:ext cx="196493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dirty="0">
                <a:latin typeface="Lub Dub Heavy"/>
              </a:rPr>
              <a:t>            #AHA24</a:t>
            </a:r>
            <a:endParaRPr lang="en-US" dirty="0">
              <a:latin typeface="Lub Dub Heavy" panose="020B0903030403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9383C17-CC52-6473-380A-BBDC2AA4B307}"/>
              </a:ext>
            </a:extLst>
          </p:cNvPr>
          <p:cNvSpPr txBox="1"/>
          <p:nvPr/>
        </p:nvSpPr>
        <p:spPr>
          <a:xfrm>
            <a:off x="7314097" y="6487055"/>
            <a:ext cx="2935576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u="sng" dirty="0">
                <a:solidFill>
                  <a:srgbClr val="C00000"/>
                </a:solidFill>
                <a:latin typeface="Lub Dub Medium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ScientificSessions.org</a:t>
            </a:r>
            <a:endParaRPr lang="en-US" sz="1600">
              <a:solidFill>
                <a:srgbClr val="C00000"/>
              </a:solidFill>
              <a:latin typeface="Lub Dub Medium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392B0EE-174C-8A1A-A930-3962D8464771}"/>
              </a:ext>
            </a:extLst>
          </p:cNvPr>
          <p:cNvSpPr txBox="1"/>
          <p:nvPr/>
        </p:nvSpPr>
        <p:spPr>
          <a:xfrm>
            <a:off x="7314097" y="6306946"/>
            <a:ext cx="6094412" cy="27699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 dirty="0">
                <a:solidFill>
                  <a:srgbClr val="C00000"/>
                </a:solidFill>
                <a:latin typeface="Lub Dub Medium"/>
              </a:rPr>
              <a:t>Members receive discounts on registration</a:t>
            </a:r>
            <a:endParaRPr lang="en-US" sz="1200" dirty="0">
              <a:latin typeface="Lub Dub Medium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F787C5C-BC59-E706-0428-2AD0EC72CF73}"/>
              </a:ext>
            </a:extLst>
          </p:cNvPr>
          <p:cNvSpPr txBox="1"/>
          <p:nvPr/>
        </p:nvSpPr>
        <p:spPr>
          <a:xfrm>
            <a:off x="7314097" y="6002146"/>
            <a:ext cx="2284412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Lub Dub Heavy"/>
              </a:rPr>
              <a:t>Register Today!</a:t>
            </a:r>
            <a:endParaRPr lang="en-US" dirty="0">
              <a:latin typeface="Lub Dub Heavy"/>
            </a:endParaRPr>
          </a:p>
        </p:txBody>
      </p:sp>
    </p:spTree>
    <p:extLst>
      <p:ext uri="{BB962C8B-B14F-4D97-AF65-F5344CB8AC3E}">
        <p14:creationId xmlns:p14="http://schemas.microsoft.com/office/powerpoint/2010/main" val="1765367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f19eaed-a1c0-4f9e-95fd-cecd2666e177">
      <Terms xmlns="http://schemas.microsoft.com/office/infopath/2007/PartnerControls"/>
    </lcf76f155ced4ddcb4097134ff3c332f>
    <TaxCatchAll xmlns="9c53b943-690c-4a82-9bc4-371637f8cdb2" xsi:nil="true"/>
    <SharedWithUsers xmlns="9c53b943-690c-4a82-9bc4-371637f8cdb2">
      <UserInfo>
        <DisplayName>Tracie Mathis</DisplayName>
        <AccountId>152</AccountId>
        <AccountType/>
      </UserInfo>
      <UserInfo>
        <DisplayName>Judy Bezanson</DisplayName>
        <AccountId>185</AccountId>
        <AccountType/>
      </UserInfo>
      <UserInfo>
        <DisplayName>Heather Starks</DisplayName>
        <AccountId>210</AccountId>
        <AccountType/>
      </UserInfo>
      <UserInfo>
        <DisplayName>Roxanne Kosanda</DisplayName>
        <AccountId>35</AccountId>
        <AccountType/>
      </UserInfo>
      <UserInfo>
        <DisplayName>Liane DaMommio</DisplayName>
        <AccountId>401</AccountId>
        <AccountType/>
      </UserInfo>
      <UserInfo>
        <DisplayName>Connie Karadimas</DisplayName>
        <AccountId>402</AccountId>
        <AccountType/>
      </UserInfo>
      <UserInfo>
        <DisplayName>Melissa Jarvis</DisplayName>
        <AccountId>75</AccountId>
        <AccountType/>
      </UserInfo>
      <UserInfo>
        <DisplayName>Leigh Ann Runyan</DisplayName>
        <AccountId>392</AccountId>
        <AccountType/>
      </UserInfo>
      <UserInfo>
        <DisplayName>Laura Felker</DisplayName>
        <AccountId>44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5ACF6EA1AA3814592B979FCD99D439E" ma:contentTypeVersion="20" ma:contentTypeDescription="Create a new document." ma:contentTypeScope="" ma:versionID="f5b100aae9abf752e0c3b408a0105dcc">
  <xsd:schema xmlns:xsd="http://www.w3.org/2001/XMLSchema" xmlns:xs="http://www.w3.org/2001/XMLSchema" xmlns:p="http://schemas.microsoft.com/office/2006/metadata/properties" xmlns:ns2="0f19eaed-a1c0-4f9e-95fd-cecd2666e177" xmlns:ns3="9c53b943-690c-4a82-9bc4-371637f8cdb2" targetNamespace="http://schemas.microsoft.com/office/2006/metadata/properties" ma:root="true" ma:fieldsID="1939ecd4fbf37429ba3f7bd004fb782d" ns2:_="" ns3:_="">
    <xsd:import namespace="0f19eaed-a1c0-4f9e-95fd-cecd2666e177"/>
    <xsd:import namespace="9c53b943-690c-4a82-9bc4-371637f8cdb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f19eaed-a1c0-4f9e-95fd-cecd2666e1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4f22ede-e726-4d3d-b195-8dfd25ae0d9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c53b943-690c-4a82-9bc4-371637f8cdb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137279a-eefe-4937-b404-ff77d498a6a2}" ma:internalName="TaxCatchAll" ma:showField="CatchAllData" ma:web="9c53b943-690c-4a82-9bc4-371637f8cd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f4f22ede-e726-4d3d-b195-8dfd25ae0d91" ContentTypeId="0x01" PreviousValue="false"/>
</file>

<file path=customXml/itemProps1.xml><?xml version="1.0" encoding="utf-8"?>
<ds:datastoreItem xmlns:ds="http://schemas.openxmlformats.org/officeDocument/2006/customXml" ds:itemID="{B2D0A8AE-4D61-4CF3-8CE0-B31991741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FEC727-E237-4821-AF75-F1B08535927E}">
  <ds:schemaRefs>
    <ds:schemaRef ds:uri="http://schemas.microsoft.com/office/2006/metadata/properties"/>
    <ds:schemaRef ds:uri="http://schemas.microsoft.com/office/infopath/2007/PartnerControls"/>
    <ds:schemaRef ds:uri="0f19eaed-a1c0-4f9e-95fd-cecd2666e177"/>
    <ds:schemaRef ds:uri="9c53b943-690c-4a82-9bc4-371637f8cdb2"/>
  </ds:schemaRefs>
</ds:datastoreItem>
</file>

<file path=customXml/itemProps3.xml><?xml version="1.0" encoding="utf-8"?>
<ds:datastoreItem xmlns:ds="http://schemas.openxmlformats.org/officeDocument/2006/customXml" ds:itemID="{4DF6F3E3-BA59-4C38-90E1-02A7D8C91CD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f19eaed-a1c0-4f9e-95fd-cecd2666e177"/>
    <ds:schemaRef ds:uri="9c53b943-690c-4a82-9bc4-371637f8cdb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B7309000-44B6-4972-A878-EBEEA62558D1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274</TotalTime>
  <Words>248</Words>
  <Application>Microsoft Office PowerPoint</Application>
  <PresentationFormat>Widescreen</PresentationFormat>
  <Paragraphs>33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Thomas, Destiny A</dc:creator>
  <cp:lastModifiedBy>Thomas, Destiny A</cp:lastModifiedBy>
  <cp:revision>194</cp:revision>
  <dcterms:created xsi:type="dcterms:W3CDTF">2023-07-20T16:25:19Z</dcterms:created>
  <dcterms:modified xsi:type="dcterms:W3CDTF">2024-07-02T13:51:49Z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0x010100B5ACF6EA1AA3814592B979FCD99D439E</vt:lpwstr>
  </property>
  <property fmtid="{D5CDD505-2E9C-101B-9397-08002B2CF9AE}" pid="3" name="MediaServiceImageTags">
    <vt:lpwstr/>
  </property>
</Properties>
</file>