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3885" autoAdjust="0"/>
  </p:normalViewPr>
  <p:slideViewPr>
    <p:cSldViewPr snapToGrid="0">
      <p:cViewPr varScale="1">
        <p:scale>
          <a:sx n="78" d="100"/>
          <a:sy n="78" d="100"/>
        </p:scale>
        <p:origin x="11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C62A383C-B1D7-4457-8F00-04E734FACAF2}"/>
    <pc:docChg chg="custSel modSld">
      <pc:chgData name="Paul St. Laurent" userId="2e46ad51-cb08-4cb1-833f-88978fb9af81" providerId="ADAL" clId="{C62A383C-B1D7-4457-8F00-04E734FACAF2}" dt="2023-11-11T17:09:12.187" v="29" actId="20577"/>
      <pc:docMkLst>
        <pc:docMk/>
      </pc:docMkLst>
      <pc:sldChg chg="modSp mod">
        <pc:chgData name="Paul St. Laurent" userId="2e46ad51-cb08-4cb1-833f-88978fb9af81" providerId="ADAL" clId="{C62A383C-B1D7-4457-8F00-04E734FACAF2}" dt="2023-11-11T17:09:12.187" v="29" actId="20577"/>
        <pc:sldMkLst>
          <pc:docMk/>
          <pc:sldMk cId="2097276470" sldId="271"/>
        </pc:sldMkLst>
        <pc:graphicFrameChg chg="modGraphic">
          <ac:chgData name="Paul St. Laurent" userId="2e46ad51-cb08-4cb1-833f-88978fb9af81" providerId="ADAL" clId="{C62A383C-B1D7-4457-8F00-04E734FACAF2}" dt="2023-11-11T17:09:12.187" v="29" actId="20577"/>
          <ac:graphicFrameMkLst>
            <pc:docMk/>
            <pc:sldMk cId="2097276470" sldId="271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072660"/>
              </p:ext>
            </p:extLst>
          </p:nvPr>
        </p:nvGraphicFramePr>
        <p:xfrm>
          <a:off x="1" y="1024315"/>
          <a:ext cx="12191999" cy="5202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1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381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patients with hypertension in rural China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, the primary outcome of all-cause dementia was significantly reduced by 15% in the intensive BP lowering group compared to the usual care group at 48 months. In addition, intensive BP reduction significantly reduced cognitive impairment without dementia by 16% compared to the usual care group.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361344"/>
                  </a:ext>
                </a:extLst>
              </a:tr>
              <a:tr h="62838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PURPOSE: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 determine the 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effectiveness of an intensive BP lowering intervention (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target BP &lt;130/80 mmHg)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on dementia risk and cognitive impairment without dementia compared to usual care among patients with hypertension in </a:t>
                      </a:r>
                      <a:r>
                        <a:rPr lang="en-US" sz="150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rural China.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40417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5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Cluster randomized trial, parallel assignment (n=33,995).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714323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Intervention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(Rate, % per year)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Control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(Rate, % per year)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sr-Latn-R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53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Primary Endpoint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34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Adjudicated all cause dementia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1.12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1.31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0.85 (0.76, 0.95)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0.0035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379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2703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Cognitive impairment without dementia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4.19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5.02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0.84 (0.80, 0.87)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&lt;0.0001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688139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ntensive BP lowering (target BP &lt; 130/80 mm Hg) significantly reduced risk of all-cause dementia among patients with hypertension, supporting the use of intensive hypertension treatment to reduce the burden of dementia.</a:t>
                      </a:r>
                      <a:endParaRPr lang="en-US" sz="15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CRHCP: </a:t>
            </a:r>
            <a: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Effectiveness of Blood Pressure-Lowering Intervention on</a:t>
            </a:r>
            <a:b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Risk of Total Dementia Among Patients with Hypertension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1" y="6152660"/>
            <a:ext cx="12191111" cy="705341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574" y="6356878"/>
            <a:ext cx="7215036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Jiang He, MD, PhD, Tulane University, USA.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271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CRHCP: Effectiveness of Blood Pressure-Lowering Intervention on Risk of Total Dementia Among Patients with Hypertension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Paul St. Laurent</cp:lastModifiedBy>
  <cp:revision>6</cp:revision>
  <dcterms:created xsi:type="dcterms:W3CDTF">2023-10-18T15:02:58Z</dcterms:created>
  <dcterms:modified xsi:type="dcterms:W3CDTF">2023-11-11T17:09:20Z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