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1D7D5-F0C2-4A74-9A1A-A99BA995DA3C}" v="2" dt="2023-11-12T13:57:51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4604" autoAdjust="0"/>
  </p:normalViewPr>
  <p:slideViewPr>
    <p:cSldViewPr snapToGrid="0">
      <p:cViewPr varScale="1">
        <p:scale>
          <a:sx n="89" d="100"/>
          <a:sy n="89" d="100"/>
        </p:scale>
        <p:origin x="16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52311-1104-4A7A-BD95-3315033B97D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F6192-4D6F-40A9-B6CC-583BE4B6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1E8CF-6542-954F-8DA2-B9786D13B5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81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2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78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9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9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9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8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5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0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3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2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1999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ARTESIA: Apixaban For The Prevention Of Stroke In Patients 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With Subclinical Atrial Fibrillation (SCAF)</a:t>
            </a:r>
            <a:endParaRPr lang="en-US" sz="2400" b="1" dirty="0"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573441"/>
              </p:ext>
            </p:extLst>
          </p:nvPr>
        </p:nvGraphicFramePr>
        <p:xfrm>
          <a:off x="-25167" y="1039969"/>
          <a:ext cx="12217167" cy="515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8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8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77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Patients with subclinical atrial fibrillation (SCAF) taking apixaban were 49% less likely to have stroke or a blood clot compared to patients who were taking aspirin daily but had an increased risk of bleeding.  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1391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Lub Dub Medium" panose="020B0603030403020204" pitchFamily="34" charset="0"/>
                        </a:rPr>
                        <a:t>The purpose of this study was to compare apixaban with aspirin to reduce the risk of stroke in patients with device detected subclinical AF and additional risk factors for stroke.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106631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Multicenter randomized controlled trial en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rolled 4012 individuals with SCAF lasting 6 minutes to 24 hours, detected by an implanted pacemaker, defibrillator or cardiac monitor, and who had additional stroke risk factors. Patients randomized in a double-blind, double-dummy fashion to apixaban at 5 mg twice daily (2.5 mg twice daily if meeting criteria for dose reduction) or aspirin 81 mg once daily. </a:t>
                      </a: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911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Apixaban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N=2015 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Aspirin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N=1997 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sr-Latn-R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or 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Primary efficacy outcome of stroke or systemic embolism </a:t>
                      </a:r>
                      <a:r>
                        <a:rPr lang="en-US" sz="17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(Intention to Treat Analysis/ITT) 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55 (0.78%)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86 (1.24%)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0.63 </a:t>
                      </a:r>
                    </a:p>
                    <a:p>
                      <a:pPr algn="ctr"/>
                      <a:r>
                        <a:rPr lang="en-GB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(0.45-0.88)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&lt;0.007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911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Safety Endpoints all major </a:t>
                      </a:r>
                      <a:r>
                        <a:rPr lang="en-US" sz="17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bleeding on treatment 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86 (1.71)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47 (0.94)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1.60 </a:t>
                      </a:r>
                    </a:p>
                    <a:p>
                      <a:pPr algn="ctr"/>
                      <a:r>
                        <a:rPr lang="en-GB" sz="170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1.26-2.57)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0.001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26258"/>
                  </a:ext>
                </a:extLst>
              </a:tr>
              <a:tr h="885456">
                <a:tc gridSpan="5">
                  <a:txBody>
                    <a:bodyPr/>
                    <a:lstStyle/>
                    <a:p>
                      <a:r>
                        <a:rPr lang="en-US" sz="18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8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Patients with subclinical atrial fibrillation can benefit from apixaban to reduce the risk of stroke and systemic thromboembolism</a:t>
                      </a:r>
                      <a:r>
                        <a:rPr lang="en-US" sz="18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5167" y="6065642"/>
            <a:ext cx="12192000" cy="792357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10028900" y="6230987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10E20"/>
                </a:solidFill>
                <a:effectLst/>
                <a:uLnTx/>
                <a:uFillTx/>
                <a:latin typeface="Lub Dub Bold" panose="020B0603030403020204"/>
                <a:ea typeface="+mn-ea"/>
                <a:cs typeface="+mn-cs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>
            <a:spLocks/>
          </p:cNvSpPr>
          <p:nvPr/>
        </p:nvSpPr>
        <p:spPr>
          <a:xfrm>
            <a:off x="10458017" y="633369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Bold" panose="020B0803030403020204" pitchFamily="34" charset="0"/>
                <a:ea typeface="+mn-ea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/>
          </p:cNvSpPr>
          <p:nvPr/>
        </p:nvSpPr>
        <p:spPr bwMode="auto">
          <a:xfrm>
            <a:off x="2004291" y="6251687"/>
            <a:ext cx="8453726" cy="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Presented by: Professor Jeff S. Healey, McMaster University, Canada. Scientific Sessions 2023.  © 2023, American Heart Association.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All rights reserved.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b Dub Medium" panose="020B0603030403020204" pitchFamily="34" charset="0"/>
                <a:ea typeface="Calibri" panose="020F0502020204030204" pitchFamily="34" charset="0"/>
                <a:cs typeface="+mn-cs"/>
              </a:rPr>
              <a:t>Results reflect the data available at the time of presentation.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b Dub Medium" panose="020B0603030403020204" pitchFamily="34" charset="0"/>
              <a:ea typeface="+mn-ea"/>
              <a:cs typeface="+mn-cs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5" name="Picture 4" descr="Scientific Sessions logo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960" y="6286554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940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298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1_Office Theme</vt:lpstr>
      <vt:lpstr>ARTESIA: Apixaban For The Prevention Of Stroke In Patients  With Subclinical Atrial Fibrillation (SCAF)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Leonard</dc:creator>
  <cp:lastModifiedBy>Alice Wolke</cp:lastModifiedBy>
  <cp:revision>6</cp:revision>
  <dcterms:created xsi:type="dcterms:W3CDTF">2023-11-08T17:56:40Z</dcterms:created>
  <dcterms:modified xsi:type="dcterms:W3CDTF">2023-11-12T13:58:54Z</dcterms:modified>
</cp:coreProperties>
</file>