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79"/>
    <p:restoredTop sz="94721"/>
  </p:normalViewPr>
  <p:slideViewPr>
    <p:cSldViewPr snapToGrid="0">
      <p:cViewPr varScale="1">
        <p:scale>
          <a:sx n="192" d="100"/>
          <a:sy n="192" d="100"/>
        </p:scale>
        <p:origin x="184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 dirty="0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 dirty="0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 dirty="0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900759" y="2163616"/>
            <a:ext cx="10374729" cy="310168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OBJECTIVE:  </a:t>
            </a:r>
            <a:r>
              <a:rPr lang="en-US" dirty="0">
                <a:latin typeface="Lub Dub Medium" panose="020B0603030403020204" pitchFamily="34" charset="0"/>
              </a:rPr>
              <a:t>To evaluate the long-term effect of intensive blood pressure (BP) management to &lt;130/80 mm Hg led by non-physician community health-care providers (NPCHPs) versus usual care on the risk of dementia in adults with hypertension.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Cluster-randomized trial (1:1), N=33,995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603030403020204" pitchFamily="34" charset="77"/>
                <a:cs typeface="Arial" panose="020B0604020202020204" pitchFamily="34" charset="0"/>
              </a:rPr>
              <a:t>:  Intensive BP management led by NPCHPs was associated with lower 7-year risks of dementia and cognitive impairment not dementia (CIND) when compared with usual care, with benefits persisting after the active intervention ended.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87806"/>
            <a:ext cx="12176248" cy="740663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CRHCP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Long-term Blood Pressure Control and Dementia Risk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8B0685-59C5-4EA9-83EF-150F5C90F648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5f954091-2455-4b8c-90bc-f231fbff24c4"/>
    <ds:schemaRef ds:uri="http://purl.org/dc/dcmitype/"/>
    <ds:schemaRef ds:uri="0da055a4-b6ec-4bb6-a3de-4e050d793ca6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3D6A36E-4FC5-4902-B391-1A5A53294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a055a4-b6ec-4bb6-a3de-4e050d793ca6"/>
    <ds:schemaRef ds:uri="5f954091-2455-4b8c-90bc-f231fbff24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3420</TotalTime>
  <Words>131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CRHCP Long-term Blood Pressure Control and Dementia Risk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51</cp:revision>
  <dcterms:created xsi:type="dcterms:W3CDTF">2023-10-18T15:02:58Z</dcterms:created>
  <dcterms:modified xsi:type="dcterms:W3CDTF">2026-08-29T19:15:23Z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