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5"/>
  </p:sldMasterIdLst>
  <p:sldIdLst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E353220-4B80-69DA-B102-DB275E0AB895}" name="Caitlin Johannsen" initials="CJ" userId="S::caitlin.johannsen@heart.org::6c473db7-0686-4760-ac1a-dfb4cd72799d" providerId="AD"/>
  <p188:author id="{459F57B8-CB17-2177-CDCE-A8442D9DBD98}" name="Matthew Welsh" initials="MW" userId="S::Matthew.Welsh@heart.org::08822953-2fa1-4c86-8f90-9d2a4e63af33" providerId="AD"/>
  <p188:author id="{3BFF03D1-7A2A-CC6F-D55C-344E34A6BDB7}" name="Laura Felker" initials="LF" userId="S::Laura.Felker@heart.org::238af1f9-9914-4ca2-9d46-1914b5573db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1B8F798-4CFE-5E3A-6ED0-F3885A8D3CF8}" v="1" dt="2026-07-31T16:16:43.3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97"/>
    <p:restoredTop sz="96327"/>
  </p:normalViewPr>
  <p:slideViewPr>
    <p:cSldViewPr snapToGrid="0">
      <p:cViewPr varScale="1">
        <p:scale>
          <a:sx n="111" d="100"/>
          <a:sy n="111" d="100"/>
        </p:scale>
        <p:origin x="5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0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Welsh" userId="08822953-2fa1-4c86-8f90-9d2a4e63af33" providerId="ADAL" clId="{95FFBA8B-3099-4447-A760-1063B5B28001}"/>
    <pc:docChg chg="custSel modSld">
      <pc:chgData name="Matthew Welsh" userId="08822953-2fa1-4c86-8f90-9d2a4e63af33" providerId="ADAL" clId="{95FFBA8B-3099-4447-A760-1063B5B28001}" dt="2026-07-20T15:32:52.430" v="155" actId="1076"/>
      <pc:docMkLst>
        <pc:docMk/>
      </pc:docMkLst>
      <pc:sldChg chg="addSp delSp modSp mod">
        <pc:chgData name="Matthew Welsh" userId="08822953-2fa1-4c86-8f90-9d2a4e63af33" providerId="ADAL" clId="{95FFBA8B-3099-4447-A760-1063B5B28001}" dt="2026-07-20T15:32:52.430" v="155" actId="1076"/>
        <pc:sldMkLst>
          <pc:docMk/>
          <pc:sldMk cId="1364709568" sldId="258"/>
        </pc:sldMkLst>
        <pc:spChg chg="mod">
          <ac:chgData name="Matthew Welsh" userId="08822953-2fa1-4c86-8f90-9d2a4e63af33" providerId="ADAL" clId="{95FFBA8B-3099-4447-A760-1063B5B28001}" dt="2026-07-20T15:32:15.388" v="150" actId="1076"/>
          <ac:spMkLst>
            <pc:docMk/>
            <pc:sldMk cId="1364709568" sldId="258"/>
            <ac:spMk id="5" creationId="{12F42186-A2B8-4455-B658-9090BB13A73E}"/>
          </ac:spMkLst>
        </pc:spChg>
        <pc:spChg chg="mod">
          <ac:chgData name="Matthew Welsh" userId="08822953-2fa1-4c86-8f90-9d2a4e63af33" providerId="ADAL" clId="{95FFBA8B-3099-4447-A760-1063B5B28001}" dt="2026-07-20T15:32:27.629" v="152" actId="1076"/>
          <ac:spMkLst>
            <pc:docMk/>
            <pc:sldMk cId="1364709568" sldId="258"/>
            <ac:spMk id="8" creationId="{7EB53225-B264-4ADB-82DC-BBD83E0357F2}"/>
          </ac:spMkLst>
        </pc:spChg>
        <pc:spChg chg="add mod">
          <ac:chgData name="Matthew Welsh" userId="08822953-2fa1-4c86-8f90-9d2a4e63af33" providerId="ADAL" clId="{95FFBA8B-3099-4447-A760-1063B5B28001}" dt="2026-07-20T15:32:44.041" v="154" actId="1076"/>
          <ac:spMkLst>
            <pc:docMk/>
            <pc:sldMk cId="1364709568" sldId="258"/>
            <ac:spMk id="11" creationId="{BF0DBAC1-FA65-3B31-CBB2-B7ED01A7D2E1}"/>
          </ac:spMkLst>
        </pc:spChg>
        <pc:spChg chg="add mod">
          <ac:chgData name="Matthew Welsh" userId="08822953-2fa1-4c86-8f90-9d2a4e63af33" providerId="ADAL" clId="{95FFBA8B-3099-4447-A760-1063B5B28001}" dt="2026-07-20T15:32:36.931" v="153" actId="20577"/>
          <ac:spMkLst>
            <pc:docMk/>
            <pc:sldMk cId="1364709568" sldId="258"/>
            <ac:spMk id="13" creationId="{7B6D6F23-586C-9567-A5CA-B68F87AAFB92}"/>
          </ac:spMkLst>
        </pc:spChg>
        <pc:spChg chg="mod">
          <ac:chgData name="Matthew Welsh" userId="08822953-2fa1-4c86-8f90-9d2a4e63af33" providerId="ADAL" clId="{95FFBA8B-3099-4447-A760-1063B5B28001}" dt="2026-07-20T15:32:52.430" v="155" actId="1076"/>
          <ac:spMkLst>
            <pc:docMk/>
            <pc:sldMk cId="1364709568" sldId="258"/>
            <ac:spMk id="17" creationId="{7D1A5E42-8274-425B-9CC5-A82C2791D886}"/>
          </ac:spMkLst>
        </pc:spChg>
        <pc:spChg chg="add mod">
          <ac:chgData name="Matthew Welsh" userId="08822953-2fa1-4c86-8f90-9d2a4e63af33" providerId="ADAL" clId="{95FFBA8B-3099-4447-A760-1063B5B28001}" dt="2026-07-20T15:32:24.388" v="151" actId="1076"/>
          <ac:spMkLst>
            <pc:docMk/>
            <pc:sldMk cId="1364709568" sldId="258"/>
            <ac:spMk id="19" creationId="{BD523B3D-8DA8-9785-C603-834A58A2EA46}"/>
          </ac:spMkLst>
        </pc:spChg>
        <pc:spChg chg="add mod">
          <ac:chgData name="Matthew Welsh" userId="08822953-2fa1-4c86-8f90-9d2a4e63af33" providerId="ADAL" clId="{95FFBA8B-3099-4447-A760-1063B5B28001}" dt="2026-07-20T15:32:24.388" v="151" actId="1076"/>
          <ac:spMkLst>
            <pc:docMk/>
            <pc:sldMk cId="1364709568" sldId="258"/>
            <ac:spMk id="23" creationId="{8C70B2B5-3BCC-66F8-722E-53654CB3AB87}"/>
          </ac:spMkLst>
        </pc:spChg>
        <pc:spChg chg="add mod">
          <ac:chgData name="Matthew Welsh" userId="08822953-2fa1-4c86-8f90-9d2a4e63af33" providerId="ADAL" clId="{95FFBA8B-3099-4447-A760-1063B5B28001}" dt="2026-07-20T15:32:24.388" v="151" actId="1076"/>
          <ac:spMkLst>
            <pc:docMk/>
            <pc:sldMk cId="1364709568" sldId="258"/>
            <ac:spMk id="29" creationId="{90AF17B9-4F95-F1D7-0364-9C8D5F4B497C}"/>
          </ac:spMkLst>
        </pc:spChg>
        <pc:spChg chg="add mod">
          <ac:chgData name="Matthew Welsh" userId="08822953-2fa1-4c86-8f90-9d2a4e63af33" providerId="ADAL" clId="{95FFBA8B-3099-4447-A760-1063B5B28001}" dt="2026-07-20T15:32:24.388" v="151" actId="1076"/>
          <ac:spMkLst>
            <pc:docMk/>
            <pc:sldMk cId="1364709568" sldId="258"/>
            <ac:spMk id="35" creationId="{5977FF0F-0D7D-32DD-D5F0-FD52F0F859BA}"/>
          </ac:spMkLst>
        </pc:spChg>
        <pc:picChg chg="add">
          <ac:chgData name="Matthew Welsh" userId="08822953-2fa1-4c86-8f90-9d2a4e63af33" providerId="ADAL" clId="{95FFBA8B-3099-4447-A760-1063B5B28001}" dt="2026-07-20T15:31:05.045" v="132" actId="22"/>
          <ac:picMkLst>
            <pc:docMk/>
            <pc:sldMk cId="1364709568" sldId="258"/>
            <ac:picMk id="16" creationId="{7B5ED7DF-882A-1B28-74DB-9A3A5DF967F6}"/>
          </ac:picMkLst>
        </pc:picChg>
        <pc:picChg chg="add mod">
          <ac:chgData name="Matthew Welsh" userId="08822953-2fa1-4c86-8f90-9d2a4e63af33" providerId="ADAL" clId="{95FFBA8B-3099-4447-A760-1063B5B28001}" dt="2026-07-20T15:32:24.388" v="151" actId="1076"/>
          <ac:picMkLst>
            <pc:docMk/>
            <pc:sldMk cId="1364709568" sldId="258"/>
            <ac:picMk id="21" creationId="{752B307F-5A55-00D5-BBCE-2D67E0198A6F}"/>
          </ac:picMkLst>
        </pc:picChg>
        <pc:picChg chg="mod">
          <ac:chgData name="Matthew Welsh" userId="08822953-2fa1-4c86-8f90-9d2a4e63af33" providerId="ADAL" clId="{95FFBA8B-3099-4447-A760-1063B5B28001}" dt="2026-07-20T15:32:24.388" v="151" actId="1076"/>
          <ac:picMkLst>
            <pc:docMk/>
            <pc:sldMk cId="1364709568" sldId="258"/>
            <ac:picMk id="26" creationId="{33FE26F9-771E-4C05-BFF7-4FC05F54501E}"/>
          </ac:picMkLst>
        </pc:picChg>
        <pc:picChg chg="add">
          <ac:chgData name="Matthew Welsh" userId="08822953-2fa1-4c86-8f90-9d2a4e63af33" providerId="ADAL" clId="{95FFBA8B-3099-4447-A760-1063B5B28001}" dt="2026-07-20T15:31:05.045" v="132" actId="22"/>
          <ac:picMkLst>
            <pc:docMk/>
            <pc:sldMk cId="1364709568" sldId="258"/>
            <ac:picMk id="38" creationId="{CA22A5B7-2559-A0B6-4435-AE64D9D314BF}"/>
          </ac:picMkLst>
        </pc:picChg>
        <pc:picChg chg="add mod">
          <ac:chgData name="Matthew Welsh" userId="08822953-2fa1-4c86-8f90-9d2a4e63af33" providerId="ADAL" clId="{95FFBA8B-3099-4447-A760-1063B5B28001}" dt="2026-07-20T15:32:24.388" v="151" actId="1076"/>
          <ac:picMkLst>
            <pc:docMk/>
            <pc:sldMk cId="1364709568" sldId="258"/>
            <ac:picMk id="40" creationId="{C2BC57E5-1F31-6027-DEC4-69C13B2BF956}"/>
          </ac:picMkLst>
        </pc:picChg>
        <pc:picChg chg="add mod">
          <ac:chgData name="Matthew Welsh" userId="08822953-2fa1-4c86-8f90-9d2a4e63af33" providerId="ADAL" clId="{95FFBA8B-3099-4447-A760-1063B5B28001}" dt="2026-07-20T15:32:24.388" v="151" actId="1076"/>
          <ac:picMkLst>
            <pc:docMk/>
            <pc:sldMk cId="1364709568" sldId="258"/>
            <ac:picMk id="42" creationId="{3AA62B82-51E0-A47F-4B15-E83CE6E5330B}"/>
          </ac:picMkLst>
        </pc:picChg>
      </pc:sldChg>
    </pc:docChg>
  </pc:docChgLst>
  <pc:docChgLst>
    <pc:chgData name="Caitlin Johannsen" userId="S::caitlin.johannsen@heart.org::6c473db7-0686-4760-ac1a-dfb4cd72799d" providerId="AD" clId="Web-{8D868E26-BF57-41B3-1862-C333E564C314}"/>
    <pc:docChg chg="mod">
      <pc:chgData name="Caitlin Johannsen" userId="S::caitlin.johannsen@heart.org::6c473db7-0686-4760-ac1a-dfb4cd72799d" providerId="AD" clId="Web-{8D868E26-BF57-41B3-1862-C333E564C314}" dt="2026-07-17T20:49:28.588" v="0"/>
      <pc:docMkLst>
        <pc:docMk/>
      </pc:docMkLst>
    </pc:docChg>
  </pc:docChgLst>
  <pc:docChgLst>
    <pc:chgData name="Matthew Welsh" userId="S::matthew.welsh@heart.org::08822953-2fa1-4c86-8f90-9d2a4e63af33" providerId="AD" clId="Web-{3FE359D8-8749-E7A8-925C-A08FA2A7454A}"/>
    <pc:docChg chg="modSld">
      <pc:chgData name="Matthew Welsh" userId="S::matthew.welsh@heart.org::08822953-2fa1-4c86-8f90-9d2a4e63af33" providerId="AD" clId="Web-{3FE359D8-8749-E7A8-925C-A08FA2A7454A}" dt="2026-07-16T20:04:55.516" v="2" actId="1076"/>
      <pc:docMkLst>
        <pc:docMk/>
      </pc:docMkLst>
      <pc:sldChg chg="modSp">
        <pc:chgData name="Matthew Welsh" userId="S::matthew.welsh@heart.org::08822953-2fa1-4c86-8f90-9d2a4e63af33" providerId="AD" clId="Web-{3FE359D8-8749-E7A8-925C-A08FA2A7454A}" dt="2026-07-16T20:04:55.516" v="2" actId="1076"/>
        <pc:sldMkLst>
          <pc:docMk/>
          <pc:sldMk cId="1364709568" sldId="258"/>
        </pc:sldMkLst>
      </pc:sldChg>
    </pc:docChg>
  </pc:docChgLst>
  <pc:docChgLst>
    <pc:chgData name="Matthew Welsh" userId="S::matthew.welsh@heart.org::08822953-2fa1-4c86-8f90-9d2a4e63af33" providerId="AD" clId="Web-{B1B8F798-4CFE-5E3A-6ED0-F3885A8D3CF8}"/>
    <pc:docChg chg="modSld">
      <pc:chgData name="Matthew Welsh" userId="S::matthew.welsh@heart.org::08822953-2fa1-4c86-8f90-9d2a4e63af33" providerId="AD" clId="Web-{B1B8F798-4CFE-5E3A-6ED0-F3885A8D3CF8}" dt="2026-07-31T16:16:43.340" v="0" actId="1076"/>
      <pc:docMkLst>
        <pc:docMk/>
      </pc:docMkLst>
      <pc:sldChg chg="modSp">
        <pc:chgData name="Matthew Welsh" userId="S::matthew.welsh@heart.org::08822953-2fa1-4c86-8f90-9d2a4e63af33" providerId="AD" clId="Web-{B1B8F798-4CFE-5E3A-6ED0-F3885A8D3CF8}" dt="2026-07-31T16:16:43.340" v="0" actId="1076"/>
        <pc:sldMkLst>
          <pc:docMk/>
          <pc:sldMk cId="1364709568" sldId="258"/>
        </pc:sldMkLst>
        <pc:picChg chg="mod">
          <ac:chgData name="Matthew Welsh" userId="S::matthew.welsh@heart.org::08822953-2fa1-4c86-8f90-9d2a4e63af33" providerId="AD" clId="Web-{B1B8F798-4CFE-5E3A-6ED0-F3885A8D3CF8}" dt="2026-07-31T16:16:43.340" v="0" actId="1076"/>
          <ac:picMkLst>
            <pc:docMk/>
            <pc:sldMk cId="1364709568" sldId="258"/>
            <ac:picMk id="9" creationId="{40163666-28E6-4FE9-8228-F13B9855431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1B661-3881-37B7-AB15-7BF4692910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3A7990-0D93-93BE-CC37-4033199B5E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A8F046-4BDE-CF21-EFDD-A9836CD2FD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B9EA9-C9BA-2946-B90E-30C99E6C5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343A76-36C7-9FBC-AA7A-CEEF2370F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9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0452A6-68FF-A41E-8E0D-CF99B3172B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6BA1EE-BF8E-9C10-1D6B-A32052F0F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0E8F55-13D6-31C6-8148-01B94080F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7184D-0629-CE40-5194-7D5E80227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A6827-62D2-941A-9007-259709989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42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113C8-C749-EE45-7EC0-594F5C322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DA97B8-20D9-C47A-4110-BD81894F0D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EAB0A9-8B51-E939-BE8D-56A69AE9B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66C30-2589-3A19-5129-2E13E0B33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713BB-7EF1-F02B-CE1E-8E92F203D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762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EB885-D1E5-4C47-4029-4F20D6105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4A101E-68D2-2861-F6BC-F391D9E191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F55B96-F161-BDC8-A517-1FE36C7754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726FDE-3B7C-3AD0-8476-A2FAB0A3A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0C43FD-D96F-890A-D39B-C8C7665EA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0822C4-C96D-F2BB-6A73-F4C6F771E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738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D83BD-B7DB-7948-8F41-AF9340F8C2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BF2F32-27D1-22C5-961D-689A0BDB04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BC8250-1322-91EF-6320-63AE1C1B22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D785BB-E950-D868-A9E6-623D14B9B1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9A7BA9-54CA-FCBA-D5C6-24841D06A0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04777BB-3427-DBE1-E49D-ABC890A25D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F6C64B-C727-D7F9-0F28-C33796FB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453529-C639-66A9-F76B-B3A582F40B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621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5FE4BE-6D21-EEAB-DF7A-1E909131D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00C24B-915F-5B0A-DDCA-3A92EE5962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7BFD9-CF1F-DD73-0EE2-A4B96B040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352217B-365A-ED10-E29B-982FF07106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4702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7BB95E2-2253-25B8-78AE-97937F20F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89581CB-EFA2-AF6A-97EA-DF27DFB43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0C6D8-3C01-4665-2C66-76AE01790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16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5E361-45BB-C63B-F2FD-8D20902A7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A170E8-937D-9E7F-F41A-B7684DCCF2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0C6A3C-932C-E650-0403-FC81C83710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3D5063-2FE6-EDA9-8967-44CDBFC0B2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A78179-89D3-7024-5560-72D90C08A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E5EDF-E464-65AD-9FB2-7165A5D0FC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65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F18CE-F5FB-B471-CB49-BD33D8A9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597506-515D-71A8-CF84-196ACD66EF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38A6B-B48A-C0A5-B0AE-F6093E61BE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91862F-2D28-5BAF-0992-9FD02ED17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53706D-9C1B-B6C9-C559-0234D3B61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AB0E25-80ED-7E1C-2BA8-E70DDD0CF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1102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02D19-33C9-69CB-14BB-F4AEA4AC4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3511EA-29EB-B0E6-520B-0A7F975B0D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E65A03-DC26-6B5E-253B-E78DBA71B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CB8AC-45D0-FD54-843F-723AB8467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6A23E-BEEB-91F4-963F-BE276EE2A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633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14D047-725C-F789-5984-91C5623022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84E84B-0366-F8FE-CA07-CE5F8CAD51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A6813-B23E-F665-CBB7-1924DCC40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56A6F-40B2-4167-6AEB-B0FAF34BB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953DCE-24C5-C3CD-3389-CF92F0799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782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6919D5-DA0B-ED82-67F0-35021F298D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8BC7F4-25EA-9549-5B54-9F54886F7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75AEC6-2B47-C82F-7C06-4057B536276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B47EEF-8E7E-D74A-91C6-EA6BFBF67674}" type="datetimeFigureOut">
              <a:rPr lang="en-US" smtClean="0"/>
              <a:t>7/31/2026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86EAB-0785-0962-3488-A9C5A1DF3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68AB8-D904-B3A7-1283-F83D366899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D2459-3125-8F4D-A449-BFB1A0E2C5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17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hyperlink" Target="https://professional.heart.org/en/meetings/international-stroke-conference?utm_source=toolkit&amp;utm_medium=isc&amp;utm_campaign=reg" TargetMode="External"/><Relationship Id="rId10" Type="http://schemas.openxmlformats.org/officeDocument/2006/relationships/image" Target="../media/image8.svg"/><Relationship Id="rId4" Type="http://schemas.openxmlformats.org/officeDocument/2006/relationships/image" Target="../media/image3.jpg"/><Relationship Id="rId9" Type="http://schemas.openxmlformats.org/officeDocument/2006/relationships/image" Target="../media/image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D5E083E-C4FC-4491-94A5-D65663B606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-30498"/>
            <a:ext cx="12192000" cy="1478596"/>
          </a:xfrm>
          <a:prstGeom prst="rect">
            <a:avLst/>
          </a:prstGeom>
          <a:solidFill>
            <a:srgbClr val="C00000"/>
          </a:solidFill>
          <a:ln>
            <a:solidFill>
              <a:srgbClr val="C823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60" dirty="0"/>
          </a:p>
        </p:txBody>
      </p:sp>
      <p:pic>
        <p:nvPicPr>
          <p:cNvPr id="2" name="Picture 1" descr="The logo for AHA's International Stroke Conference scientific meeting. White text reading 'International Stroke Conference' next to a white circle with a graphic of a brain inside it.">
            <a:extLst>
              <a:ext uri="{FF2B5EF4-FFF2-40B4-BE49-F238E27FC236}">
                <a16:creationId xmlns:a16="http://schemas.microsoft.com/office/drawing/2014/main" id="{598F595F-0960-A726-630F-CE0BE52120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900" y="313438"/>
            <a:ext cx="5164534" cy="95493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EB9C6BB4-0ED1-4A3E-A115-EE2C9696027D}"/>
              </a:ext>
            </a:extLst>
          </p:cNvPr>
          <p:cNvSpPr txBox="1"/>
          <p:nvPr/>
        </p:nvSpPr>
        <p:spPr>
          <a:xfrm>
            <a:off x="5520333" y="220261"/>
            <a:ext cx="6671667" cy="92333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Lub Dub Medium"/>
              </a:rPr>
              <a:t>Pre-Cons and Stroke Nursing Symposia: February 9, 2027</a:t>
            </a:r>
          </a:p>
          <a:p>
            <a:pPr algn="ctr"/>
            <a:r>
              <a:rPr lang="en-US" dirty="0">
                <a:solidFill>
                  <a:schemeClr val="bg1"/>
                </a:solidFill>
                <a:latin typeface="Lub Dub Medium"/>
              </a:rPr>
              <a:t>ISC Sessions: February 10-12, 2027</a:t>
            </a:r>
          </a:p>
          <a:p>
            <a:pPr algn="ctr"/>
            <a:r>
              <a:rPr lang="es-ES" dirty="0">
                <a:solidFill>
                  <a:schemeClr val="bg1"/>
                </a:solidFill>
                <a:latin typeface="Lub Dub Medium"/>
              </a:rPr>
              <a:t>George R. Brown </a:t>
            </a:r>
            <a:r>
              <a:rPr lang="es-ES" dirty="0" err="1">
                <a:solidFill>
                  <a:schemeClr val="bg1"/>
                </a:solidFill>
                <a:latin typeface="Lub Dub Medium"/>
              </a:rPr>
              <a:t>Convention</a:t>
            </a:r>
            <a:r>
              <a:rPr lang="es-ES" dirty="0">
                <a:solidFill>
                  <a:schemeClr val="bg1"/>
                </a:solidFill>
                <a:latin typeface="Lub Dub Medium"/>
              </a:rPr>
              <a:t> Center | Houston, TX</a:t>
            </a:r>
            <a:endParaRPr lang="en-US" dirty="0">
              <a:solidFill>
                <a:schemeClr val="bg1"/>
              </a:solidFill>
              <a:latin typeface="Lub Dub Medium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2F42186-A2B8-4455-B658-9090BB13A73E}"/>
              </a:ext>
            </a:extLst>
          </p:cNvPr>
          <p:cNvSpPr txBox="1"/>
          <p:nvPr/>
        </p:nvSpPr>
        <p:spPr>
          <a:xfrm>
            <a:off x="384410" y="1614415"/>
            <a:ext cx="7534907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Lub Dub Heavy"/>
              </a:rPr>
              <a:t>What to Expect:</a:t>
            </a:r>
            <a:endParaRPr lang="en-US" sz="2400" b="1" dirty="0">
              <a:solidFill>
                <a:srgbClr val="C00000"/>
              </a:solidFill>
              <a:latin typeface="Lub Dub Heavy" panose="020B0903030403020204" pitchFamily="34" charset="0"/>
            </a:endParaRPr>
          </a:p>
        </p:txBody>
      </p:sp>
      <p:pic>
        <p:nvPicPr>
          <p:cNvPr id="26" name="Picture 25" descr="Graphic of a person presenting to a group of people. There is a poster of a flowchart behind them &amp; a speech bubble coming from the speaker">
            <a:extLst>
              <a:ext uri="{FF2B5EF4-FFF2-40B4-BE49-F238E27FC236}">
                <a16:creationId xmlns:a16="http://schemas.microsoft.com/office/drawing/2014/main" id="{33FE26F9-771E-4C05-BFF7-4FC05F5450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725" y="2222292"/>
            <a:ext cx="740105" cy="67282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D1A5E42-8274-425B-9CC5-A82C2791D886}"/>
              </a:ext>
            </a:extLst>
          </p:cNvPr>
          <p:cNvSpPr txBox="1"/>
          <p:nvPr/>
        </p:nvSpPr>
        <p:spPr>
          <a:xfrm>
            <a:off x="1339512" y="2154936"/>
            <a:ext cx="44532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Lub Dub Medium"/>
              </a:rPr>
              <a:t>4 days of presentations </a:t>
            </a:r>
            <a:r>
              <a:rPr lang="en-US" sz="1600" dirty="0">
                <a:latin typeface="Lub Dub Medium"/>
              </a:rPr>
              <a:t>intended to maximize thought-provoking discussions among scientists and clinicians.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B53225-B264-4ADB-82DC-BBD83E0357F2}"/>
              </a:ext>
            </a:extLst>
          </p:cNvPr>
          <p:cNvSpPr txBox="1"/>
          <p:nvPr/>
        </p:nvSpPr>
        <p:spPr>
          <a:xfrm>
            <a:off x="9025815" y="6291972"/>
            <a:ext cx="223686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dirty="0">
                <a:latin typeface="Lub Dub Heavy"/>
              </a:rPr>
              <a:t>#ISC27</a:t>
            </a:r>
            <a:endParaRPr lang="en-US" dirty="0">
              <a:latin typeface="Lub Dub Heavy" panose="020B0903030403020204" pitchFamily="34" charset="0"/>
            </a:endParaRPr>
          </a:p>
        </p:txBody>
      </p:sp>
      <p:pic>
        <p:nvPicPr>
          <p:cNvPr id="9" name="Picture 8" descr="Logo for the American Stroke Association. The logo mark has a torch inside a red heart.">
            <a:extLst>
              <a:ext uri="{FF2B5EF4-FFF2-40B4-BE49-F238E27FC236}">
                <a16:creationId xmlns:a16="http://schemas.microsoft.com/office/drawing/2014/main" id="{40163666-28E6-4FE9-8228-F13B985543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4067" y="5913557"/>
            <a:ext cx="1470420" cy="75773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F0DBAC1-FA65-3B31-CBB2-B7ED01A7D2E1}"/>
              </a:ext>
            </a:extLst>
          </p:cNvPr>
          <p:cNvSpPr txBox="1"/>
          <p:nvPr/>
        </p:nvSpPr>
        <p:spPr>
          <a:xfrm>
            <a:off x="183196" y="6244693"/>
            <a:ext cx="70324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Lub Dub Medium" panose="020B0603030403020204" pitchFamily="34" charset="0"/>
              </a:rPr>
              <a:t>Register today at</a:t>
            </a:r>
            <a:r>
              <a:rPr lang="en-US" dirty="0"/>
              <a:t> </a:t>
            </a:r>
            <a:r>
              <a:rPr lang="en-US" b="1" dirty="0">
                <a:solidFill>
                  <a:srgbClr val="C00000"/>
                </a:solidFill>
                <a:latin typeface="Lub Dub Bold" panose="020B0803030403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StrokeConference.org </a:t>
            </a:r>
            <a:endParaRPr lang="en-US" b="1" dirty="0">
              <a:solidFill>
                <a:srgbClr val="C00000"/>
              </a:solidFill>
              <a:latin typeface="Lub Dub Bold" panose="020B0803030403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6D6F23-586C-9567-A5CA-B68F87AAFB92}"/>
              </a:ext>
            </a:extLst>
          </p:cNvPr>
          <p:cNvSpPr txBox="1"/>
          <p:nvPr/>
        </p:nvSpPr>
        <p:spPr>
          <a:xfrm>
            <a:off x="1274830" y="3275878"/>
            <a:ext cx="4559973" cy="135421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latin typeface="Lub Dub Medium"/>
              </a:rPr>
              <a:t>Attend</a:t>
            </a:r>
            <a:r>
              <a:rPr lang="en-US" sz="1600" dirty="0">
                <a:latin typeface="Lub Dub Medium"/>
              </a:rPr>
              <a:t> Daily Main Events</a:t>
            </a:r>
            <a:r>
              <a:rPr lang="en-US" sz="1600" dirty="0">
                <a:effectLst/>
                <a:latin typeface="Lub Dub Medium"/>
                <a:ea typeface="Times New Roman" panose="02020603050405020304" pitchFamily="18" charset="0"/>
              </a:rPr>
              <a:t>, </a:t>
            </a:r>
            <a:r>
              <a:rPr lang="en-US" sz="1600" dirty="0">
                <a:latin typeface="Lub Dub Medium"/>
                <a:ea typeface="Times New Roman" panose="02020603050405020304" pitchFamily="18" charset="0"/>
              </a:rPr>
              <a:t>Oral Abstract Sessions</a:t>
            </a:r>
            <a:r>
              <a:rPr lang="en-US" sz="1600" dirty="0">
                <a:latin typeface="Lub Dub Medium"/>
                <a:ea typeface="Times New Roman" panose="02020603050405020304" pitchFamily="18" charset="0"/>
                <a:cs typeface="Calibri"/>
              </a:rPr>
              <a:t>, Debates, Joint International Sessions, Expanded Digital Posters </a:t>
            </a:r>
            <a:r>
              <a:rPr lang="en-US" sz="1600" dirty="0">
                <a:effectLst/>
                <a:latin typeface="Lub Dub Medium"/>
                <a:ea typeface="Times New Roman" panose="02020603050405020304" pitchFamily="18" charset="0"/>
                <a:cs typeface="Calibri"/>
              </a:rPr>
              <a:t>and more! </a:t>
            </a:r>
            <a:endParaRPr lang="en-US" sz="1600" dirty="0">
              <a:latin typeface="Lub Dub Medium"/>
              <a:ea typeface="Times New Roman" panose="02020603050405020304" pitchFamily="18" charset="0"/>
              <a:cs typeface="Calibri"/>
            </a:endParaRPr>
          </a:p>
          <a:p>
            <a:endParaRPr lang="en-US" sz="1600" dirty="0">
              <a:latin typeface="Lub Dub Medium" panose="020B0603030403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B5ED7DF-882A-1B28-74DB-9A3A5DF967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0952" y="2076080"/>
            <a:ext cx="674741" cy="58477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523B3D-8DA8-9785-C603-834A58A2EA46}"/>
              </a:ext>
            </a:extLst>
          </p:cNvPr>
          <p:cNvSpPr txBox="1"/>
          <p:nvPr/>
        </p:nvSpPr>
        <p:spPr>
          <a:xfrm>
            <a:off x="7400206" y="2128653"/>
            <a:ext cx="3006563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latin typeface="Lub Dub Medium"/>
              </a:rPr>
              <a:t>CE credits </a:t>
            </a:r>
            <a:r>
              <a:rPr lang="en-US" sz="1600" dirty="0">
                <a:latin typeface="Lub Dub Medium"/>
              </a:rPr>
              <a:t>available 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52B307F-5A55-00D5-BBCE-2D67E0198A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3026" y="4630095"/>
            <a:ext cx="1054154" cy="717587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C70B2B5-3BCC-66F8-722E-53654CB3AB87}"/>
              </a:ext>
            </a:extLst>
          </p:cNvPr>
          <p:cNvSpPr txBox="1"/>
          <p:nvPr/>
        </p:nvSpPr>
        <p:spPr>
          <a:xfrm>
            <a:off x="1223792" y="4587585"/>
            <a:ext cx="4820873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latin typeface="Lub Dub Medium"/>
              </a:rPr>
              <a:t>Engagement opportunities </a:t>
            </a:r>
            <a:r>
              <a:rPr lang="en-US" sz="1600" dirty="0">
                <a:latin typeface="Lub Dub Medium"/>
                <a:cs typeface="Calibri"/>
              </a:rPr>
              <a:t>including Fireside Chat sessions, Neuro Talk Theater, expanded Hands-on Learning Simulation Zone, Poster Sessions, networking and early career events.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0AF17B9-4F95-F1D7-0364-9C8D5F4B497C}"/>
              </a:ext>
            </a:extLst>
          </p:cNvPr>
          <p:cNvSpPr txBox="1"/>
          <p:nvPr/>
        </p:nvSpPr>
        <p:spPr>
          <a:xfrm>
            <a:off x="7412894" y="2971805"/>
            <a:ext cx="4465736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latin typeface="Lub Dub Medium"/>
                <a:cs typeface="Calibri"/>
              </a:rPr>
              <a:t>5 </a:t>
            </a:r>
            <a:r>
              <a:rPr lang="en-US" sz="1600" dirty="0">
                <a:latin typeface="Lub Dub Medium"/>
                <a:cs typeface="Calibri"/>
              </a:rPr>
              <a:t>engaging specialized </a:t>
            </a:r>
            <a:r>
              <a:rPr lang="en-US" sz="1600" b="1" dirty="0">
                <a:latin typeface="Lub Dub Medium"/>
                <a:cs typeface="Calibri"/>
              </a:rPr>
              <a:t>Pre-Con Symposia </a:t>
            </a:r>
            <a:endParaRPr lang="en-US" sz="1600" b="1" dirty="0">
              <a:latin typeface="Lub Dub Medium"/>
            </a:endParaRPr>
          </a:p>
          <a:p>
            <a:endParaRPr lang="en-US" sz="1600" dirty="0">
              <a:latin typeface="Lub Dub Medium" panose="020B0603030403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5977FF0F-0D7D-32DD-D5F0-FD52F0F859BA}"/>
              </a:ext>
            </a:extLst>
          </p:cNvPr>
          <p:cNvSpPr txBox="1"/>
          <p:nvPr/>
        </p:nvSpPr>
        <p:spPr>
          <a:xfrm>
            <a:off x="7412894" y="4071655"/>
            <a:ext cx="4779106" cy="206210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1600" b="1" dirty="0">
                <a:latin typeface="Lub Dub Medium"/>
                <a:cs typeface="Calibri"/>
              </a:rPr>
              <a:t>Can’t Miss Sessions:</a:t>
            </a:r>
            <a:endParaRPr lang="en-US" sz="1600" b="1" dirty="0">
              <a:latin typeface="Lub Dub Medium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Lub Dub Medium"/>
                <a:cs typeface="Calibri"/>
              </a:rPr>
              <a:t>Late-Breaking Clinical Trial Results</a:t>
            </a:r>
            <a:endParaRPr lang="en-US" sz="1600" dirty="0">
              <a:latin typeface="Lub Dub Medium"/>
            </a:endParaRP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Lub Dub Medium"/>
                <a:cs typeface="Calibri"/>
              </a:rPr>
              <a:t>Bench to Bedside sessions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Lub Dub Medium"/>
                <a:cs typeface="Calibri"/>
              </a:rPr>
              <a:t>Fireside Chat sessions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Lub Dub Medium"/>
                <a:cs typeface="Calibri"/>
              </a:rPr>
              <a:t>AIS Guidelines sessions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Lub Dub Medium"/>
                <a:cs typeface="Calibri"/>
              </a:rPr>
              <a:t>Game of Strokes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latin typeface="Lub Dub Medium"/>
                <a:cs typeface="Calibri"/>
              </a:rPr>
              <a:t>And more!</a:t>
            </a:r>
            <a:endParaRPr lang="en-US" sz="1600" dirty="0">
              <a:latin typeface="Lub Dub Medium"/>
            </a:endParaRPr>
          </a:p>
          <a:p>
            <a:endParaRPr lang="en-US" sz="1600" dirty="0">
              <a:latin typeface="Lub Dub Medium"/>
              <a:cs typeface="Calibri"/>
            </a:endParaRPr>
          </a:p>
        </p:txBody>
      </p:sp>
      <p:pic>
        <p:nvPicPr>
          <p:cNvPr id="38" name="Graphic 37" descr="Social network with solid fill">
            <a:extLst>
              <a:ext uri="{FF2B5EF4-FFF2-40B4-BE49-F238E27FC236}">
                <a16:creationId xmlns:a16="http://schemas.microsoft.com/office/drawing/2014/main" id="{CA22A5B7-2559-A0B6-4435-AE64D9D314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33812" y="2907994"/>
            <a:ext cx="914400" cy="914400"/>
          </a:xfrm>
          <a:prstGeom prst="rect">
            <a:avLst/>
          </a:prstGeom>
        </p:spPr>
      </p:pic>
      <p:pic>
        <p:nvPicPr>
          <p:cNvPr id="40" name="Graphic 39" descr="Teacher with solid fill">
            <a:extLst>
              <a:ext uri="{FF2B5EF4-FFF2-40B4-BE49-F238E27FC236}">
                <a16:creationId xmlns:a16="http://schemas.microsoft.com/office/drawing/2014/main" id="{C2BC57E5-1F31-6027-DEC4-69C13B2BF95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4725" y="3336760"/>
            <a:ext cx="596878" cy="596878"/>
          </a:xfrm>
          <a:prstGeom prst="rect">
            <a:avLst/>
          </a:prstGeom>
        </p:spPr>
      </p:pic>
      <p:pic>
        <p:nvPicPr>
          <p:cNvPr id="42" name="Graphic 41" descr="Comment Important outline">
            <a:extLst>
              <a:ext uri="{FF2B5EF4-FFF2-40B4-BE49-F238E27FC236}">
                <a16:creationId xmlns:a16="http://schemas.microsoft.com/office/drawing/2014/main" id="{3AA62B82-51E0-A47F-4B15-E83CE6E533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33810" y="404236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095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f4f22ede-e726-4d3d-b195-8dfd25ae0d91" ContentTypeId="0x01" PreviousValue="false"/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5ACF6EA1AA3814592B979FCD99D439E" ma:contentTypeVersion="21" ma:contentTypeDescription="Create a new document." ma:contentTypeScope="" ma:versionID="29929510675aa458a0dc1f2bd3053b36">
  <xsd:schema xmlns:xsd="http://www.w3.org/2001/XMLSchema" xmlns:xs="http://www.w3.org/2001/XMLSchema" xmlns:p="http://schemas.microsoft.com/office/2006/metadata/properties" xmlns:ns2="0f19eaed-a1c0-4f9e-95fd-cecd2666e177" xmlns:ns3="9c53b943-690c-4a82-9bc4-371637f8cdb2" targetNamespace="http://schemas.microsoft.com/office/2006/metadata/properties" ma:root="true" ma:fieldsID="090bd426b8c2057550e485278fa6adb5" ns2:_="" ns3:_="">
    <xsd:import namespace="0f19eaed-a1c0-4f9e-95fd-cecd2666e177"/>
    <xsd:import namespace="9c53b943-690c-4a82-9bc4-371637f8cdb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19eaed-a1c0-4f9e-95fd-cecd2666e1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4f22ede-e726-4d3d-b195-8dfd25ae0d9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53b943-690c-4a82-9bc4-371637f8cdb2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137279a-eefe-4937-b404-ff77d498a6a2}" ma:internalName="TaxCatchAll" ma:showField="CatchAllData" ma:web="9c53b943-690c-4a82-9bc4-371637f8cdb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f19eaed-a1c0-4f9e-95fd-cecd2666e177">
      <Terms xmlns="http://schemas.microsoft.com/office/infopath/2007/PartnerControls"/>
    </lcf76f155ced4ddcb4097134ff3c332f>
    <TaxCatchAll xmlns="9c53b943-690c-4a82-9bc4-371637f8cdb2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2519E3C-CE3A-4DB5-9DC8-D448E12DD050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42B58E93-DF39-4D33-874B-318DD162788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f19eaed-a1c0-4f9e-95fd-cecd2666e177"/>
    <ds:schemaRef ds:uri="9c53b943-690c-4a82-9bc4-371637f8cd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8EBDA2B-32D8-4D68-99D6-E0C486907F43}">
  <ds:schemaRefs>
    <ds:schemaRef ds:uri="9c53b943-690c-4a82-9bc4-371637f8cdb2"/>
    <ds:schemaRef ds:uri="0f19eaed-a1c0-4f9e-95fd-cecd2666e177"/>
    <ds:schemaRef ds:uri="http://purl.org/dc/terms/"/>
    <ds:schemaRef ds:uri="http://purl.org/dc/elements/1.1/"/>
    <ds:schemaRef ds:uri="http://www.w3.org/XML/1998/namespace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B1613B21-8437-45EB-B5C8-838389AF36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145</TotalTime>
  <Words>132</Words>
  <Application>Microsoft Office PowerPoint</Application>
  <PresentationFormat>Widescreen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Thomas, Destiny A</dc:creator>
  <cp:lastModifiedBy>Matthew Welsh</cp:lastModifiedBy>
  <cp:revision>79</cp:revision>
  <dcterms:created xsi:type="dcterms:W3CDTF">2023-05-15T16:01:41Z</dcterms:created>
  <dcterms:modified xsi:type="dcterms:W3CDTF">2026-07-31T16:16:43Z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0x010100B5ACF6EA1AA3814592B979FCD99D439E</vt:lpwstr>
  </property>
  <property fmtid="{D5CDD505-2E9C-101B-9397-08002B2CF9AE}" pid="3" name="MediaServiceImageTags">
    <vt:lpwstr/>
  </property>
</Properties>
</file>