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eden Wells (NAT Marketing &amp; Communications Consultant)" initials="JW(M&amp;CC" lastIdx="2" clrIdx="0">
    <p:extLst>
      <p:ext uri="{19B8F6BF-5375-455C-9EA6-DF929625EA0E}">
        <p15:presenceInfo xmlns:p15="http://schemas.microsoft.com/office/powerpoint/2012/main" userId="S::t-Jaeden.Wells@heart.org::85301c82-689a-4ea2-b161-a6bab4118b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DA38E8-7757-4459-B444-43DE6FAA9F8F}" v="6" dt="2025-08-22T16:10:45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Johannsen" userId="6c473db7-0686-4760-ac1a-dfb4cd72799d" providerId="ADAL" clId="{23DA38E8-7757-4459-B444-43DE6FAA9F8F}"/>
    <pc:docChg chg="custSel modSld">
      <pc:chgData name="Caitlin Johannsen" userId="6c473db7-0686-4760-ac1a-dfb4cd72799d" providerId="ADAL" clId="{23DA38E8-7757-4459-B444-43DE6FAA9F8F}" dt="2025-08-22T20:52:10.889" v="418" actId="20577"/>
      <pc:docMkLst>
        <pc:docMk/>
      </pc:docMkLst>
      <pc:sldChg chg="addSp delSp modSp mod">
        <pc:chgData name="Caitlin Johannsen" userId="6c473db7-0686-4760-ac1a-dfb4cd72799d" providerId="ADAL" clId="{23DA38E8-7757-4459-B444-43DE6FAA9F8F}" dt="2025-08-22T20:52:10.889" v="418" actId="20577"/>
        <pc:sldMkLst>
          <pc:docMk/>
          <pc:sldMk cId="1364709568" sldId="258"/>
        </pc:sldMkLst>
        <pc:spChg chg="mod">
          <ac:chgData name="Caitlin Johannsen" userId="6c473db7-0686-4760-ac1a-dfb4cd72799d" providerId="ADAL" clId="{23DA38E8-7757-4459-B444-43DE6FAA9F8F}" dt="2025-08-22T16:08:28.243" v="329" actId="20577"/>
          <ac:spMkLst>
            <pc:docMk/>
            <pc:sldMk cId="1364709568" sldId="258"/>
            <ac:spMk id="2" creationId="{EB9C6BB4-0ED1-4A3E-A115-EE2C9696027D}"/>
          </ac:spMkLst>
        </pc:spChg>
        <pc:spChg chg="mod">
          <ac:chgData name="Caitlin Johannsen" userId="6c473db7-0686-4760-ac1a-dfb4cd72799d" providerId="ADAL" clId="{23DA38E8-7757-4459-B444-43DE6FAA9F8F}" dt="2025-08-22T15:32:30.414" v="324" actId="1076"/>
          <ac:spMkLst>
            <pc:docMk/>
            <pc:sldMk cId="1364709568" sldId="258"/>
            <ac:spMk id="3" creationId="{5855A838-B214-1CD9-14FD-5E523F01EAAB}"/>
          </ac:spMkLst>
        </pc:spChg>
        <pc:spChg chg="mod">
          <ac:chgData name="Caitlin Johannsen" userId="6c473db7-0686-4760-ac1a-dfb4cd72799d" providerId="ADAL" clId="{23DA38E8-7757-4459-B444-43DE6FAA9F8F}" dt="2025-08-22T20:51:19.315" v="400" actId="20577"/>
          <ac:spMkLst>
            <pc:docMk/>
            <pc:sldMk cId="1364709568" sldId="258"/>
            <ac:spMk id="4" creationId="{84AEB94B-F6C1-C32B-BCB3-133EA090D152}"/>
          </ac:spMkLst>
        </pc:spChg>
        <pc:spChg chg="mod">
          <ac:chgData name="Caitlin Johannsen" userId="6c473db7-0686-4760-ac1a-dfb4cd72799d" providerId="ADAL" clId="{23DA38E8-7757-4459-B444-43DE6FAA9F8F}" dt="2025-08-22T15:17:36.092" v="168" actId="1076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Caitlin Johannsen" userId="6c473db7-0686-4760-ac1a-dfb4cd72799d" providerId="ADAL" clId="{23DA38E8-7757-4459-B444-43DE6FAA9F8F}" dt="2025-08-22T14:56:25.079" v="60" actId="20577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Caitlin Johannsen" userId="6c473db7-0686-4760-ac1a-dfb4cd72799d" providerId="ADAL" clId="{23DA38E8-7757-4459-B444-43DE6FAA9F8F}" dt="2025-08-22T15:11:10.967" v="88" actId="1076"/>
          <ac:spMkLst>
            <pc:docMk/>
            <pc:sldMk cId="1364709568" sldId="258"/>
            <ac:spMk id="17" creationId="{7D1A5E42-8274-425B-9CC5-A82C2791D886}"/>
          </ac:spMkLst>
        </pc:spChg>
        <pc:spChg chg="mod">
          <ac:chgData name="Caitlin Johannsen" userId="6c473db7-0686-4760-ac1a-dfb4cd72799d" providerId="ADAL" clId="{23DA38E8-7757-4459-B444-43DE6FAA9F8F}" dt="2025-08-22T20:50:59.718" v="374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Caitlin Johannsen" userId="6c473db7-0686-4760-ac1a-dfb4cd72799d" providerId="ADAL" clId="{23DA38E8-7757-4459-B444-43DE6FAA9F8F}" dt="2025-08-22T15:15:15.396" v="165" actId="1076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Caitlin Johannsen" userId="6c473db7-0686-4760-ac1a-dfb4cd72799d" providerId="ADAL" clId="{23DA38E8-7757-4459-B444-43DE6FAA9F8F}" dt="2025-08-22T20:52:10.889" v="418" actId="20577"/>
          <ac:spMkLst>
            <pc:docMk/>
            <pc:sldMk cId="1364709568" sldId="258"/>
            <ac:spMk id="33" creationId="{6F5B22B4-E6E7-4806-9685-B764F485C208}"/>
          </ac:spMkLst>
        </pc:spChg>
        <pc:picChg chg="del">
          <ac:chgData name="Caitlin Johannsen" userId="6c473db7-0686-4760-ac1a-dfb4cd72799d" providerId="ADAL" clId="{23DA38E8-7757-4459-B444-43DE6FAA9F8F}" dt="2025-08-22T16:10:34.561" v="330" actId="478"/>
          <ac:picMkLst>
            <pc:docMk/>
            <pc:sldMk cId="1364709568" sldId="258"/>
            <ac:picMk id="11" creationId="{AC3E9351-1FE1-4154-94F0-6081355CE3DB}"/>
          </ac:picMkLst>
        </pc:picChg>
        <pc:picChg chg="add mod">
          <ac:chgData name="Caitlin Johannsen" userId="6c473db7-0686-4760-ac1a-dfb4cd72799d" providerId="ADAL" clId="{23DA38E8-7757-4459-B444-43DE6FAA9F8F}" dt="2025-08-22T15:32:30.414" v="324" actId="1076"/>
          <ac:picMkLst>
            <pc:docMk/>
            <pc:sldMk cId="1364709568" sldId="258"/>
            <ac:picMk id="12" creationId="{F8B947BA-B06B-B2B4-0CD9-55B8A1C887F2}"/>
          </ac:picMkLst>
        </pc:picChg>
        <pc:picChg chg="add mod">
          <ac:chgData name="Caitlin Johannsen" userId="6c473db7-0686-4760-ac1a-dfb4cd72799d" providerId="ADAL" clId="{23DA38E8-7757-4459-B444-43DE6FAA9F8F}" dt="2025-08-22T16:10:50.110" v="334" actId="1076"/>
          <ac:picMkLst>
            <pc:docMk/>
            <pc:sldMk cId="1364709568" sldId="258"/>
            <ac:picMk id="13" creationId="{93BE00AD-CE66-C74B-F23E-528D35C4FF63}"/>
          </ac:picMkLst>
        </pc:picChg>
        <pc:picChg chg="del">
          <ac:chgData name="Caitlin Johannsen" userId="6c473db7-0686-4760-ac1a-dfb4cd72799d" providerId="ADAL" clId="{23DA38E8-7757-4459-B444-43DE6FAA9F8F}" dt="2025-08-22T15:09:21.492" v="78" actId="478"/>
          <ac:picMkLst>
            <pc:docMk/>
            <pc:sldMk cId="1364709568" sldId="258"/>
            <ac:picMk id="14" creationId="{C4FE23FA-5C4E-4F4D-AAA9-794D778A1278}"/>
          </ac:picMkLst>
        </pc:picChg>
        <pc:picChg chg="add mod">
          <ac:chgData name="Caitlin Johannsen" userId="6c473db7-0686-4760-ac1a-dfb4cd72799d" providerId="ADAL" clId="{23DA38E8-7757-4459-B444-43DE6FAA9F8F}" dt="2025-08-22T15:32:54.664" v="327" actId="1076"/>
          <ac:picMkLst>
            <pc:docMk/>
            <pc:sldMk cId="1364709568" sldId="258"/>
            <ac:picMk id="16" creationId="{03DD12F1-71D8-4650-4CC9-49D4A6B5DB69}"/>
          </ac:picMkLst>
        </pc:picChg>
        <pc:picChg chg="add del mod">
          <ac:chgData name="Caitlin Johannsen" userId="6c473db7-0686-4760-ac1a-dfb4cd72799d" providerId="ADAL" clId="{23DA38E8-7757-4459-B444-43DE6FAA9F8F}" dt="2025-08-22T15:11:08.451" v="87" actId="478"/>
          <ac:picMkLst>
            <pc:docMk/>
            <pc:sldMk cId="1364709568" sldId="258"/>
            <ac:picMk id="19" creationId="{592A3F57-D370-96B9-FF9C-5782D28D74DF}"/>
          </ac:picMkLst>
        </pc:picChg>
        <pc:picChg chg="add mod">
          <ac:chgData name="Caitlin Johannsen" userId="6c473db7-0686-4760-ac1a-dfb4cd72799d" providerId="ADAL" clId="{23DA38E8-7757-4459-B444-43DE6FAA9F8F}" dt="2025-08-22T15:32:21.902" v="323" actId="1076"/>
          <ac:picMkLst>
            <pc:docMk/>
            <pc:sldMk cId="1364709568" sldId="258"/>
            <ac:picMk id="21" creationId="{759BB4EE-73F8-FFBF-1CE1-A00D0B878491}"/>
          </ac:picMkLst>
        </pc:picChg>
        <pc:picChg chg="mod">
          <ac:chgData name="Caitlin Johannsen" userId="6c473db7-0686-4760-ac1a-dfb4cd72799d" providerId="ADAL" clId="{23DA38E8-7757-4459-B444-43DE6FAA9F8F}" dt="2025-08-22T15:32:47.695" v="326" actId="1076"/>
          <ac:picMkLst>
            <pc:docMk/>
            <pc:sldMk cId="1364709568" sldId="258"/>
            <ac:picMk id="26" creationId="{33FE26F9-771E-4C05-BFF7-4FC05F54501E}"/>
          </ac:picMkLst>
        </pc:picChg>
        <pc:picChg chg="mod">
          <ac:chgData name="Caitlin Johannsen" userId="6c473db7-0686-4760-ac1a-dfb4cd72799d" providerId="ADAL" clId="{23DA38E8-7757-4459-B444-43DE6FAA9F8F}" dt="2025-08-22T15:15:15.396" v="165" actId="1076"/>
          <ac:picMkLst>
            <pc:docMk/>
            <pc:sldMk cId="1364709568" sldId="258"/>
            <ac:picMk id="29" creationId="{18E52A3B-893C-4CAE-AC9D-94CABB0990EA}"/>
          </ac:picMkLst>
        </pc:picChg>
        <pc:picChg chg="mod">
          <ac:chgData name="Caitlin Johannsen" userId="6c473db7-0686-4760-ac1a-dfb4cd72799d" providerId="ADAL" clId="{23DA38E8-7757-4459-B444-43DE6FAA9F8F}" dt="2025-08-22T15:16:26.921" v="166" actId="1076"/>
          <ac:picMkLst>
            <pc:docMk/>
            <pc:sldMk cId="1364709568" sldId="258"/>
            <ac:picMk id="32" creationId="{8C13FB62-E642-4A27-9A19-A0EE7AA2E9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2EAE-BFF0-4DFF-945B-47672BB49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4ED63A-7828-4489-9F3D-71B142173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CC343-322A-4A93-BD5B-EFFB5C11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E7EE7-9750-478D-A46C-D06011A3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9BAF2-7E47-4385-A440-3A934C18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507F8-1FF3-4548-88A9-D37D4E9E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C3F22-61B6-4236-A5CE-1A55301E3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E95D1-B525-4620-A132-AAB17C35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EECB-02E4-4D8F-94CA-792E247B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7D9D-A21D-4654-AAE6-619D173F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2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EF6BBA-5C83-4D38-9155-E8391042D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9E29D-398D-4C66-A7D7-BEC8A72A3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448FC-2A21-4CE3-8C5F-87C1D95E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56EAE-9295-4F87-888D-6ED0009F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3E1B8-37EB-4744-A95B-B788024B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F969C-370E-484B-B6F4-6B9E56741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03907-16E5-4D92-B739-A4A96C83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4036F-13DE-4E8A-A861-BD757C69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A9354-70A8-41E2-83BE-3FBC82FA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7B3EC-4BF8-44A9-ACE0-1C1BEDE4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55860-41B6-4D70-A1E2-4698FB9D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02A54-3EC9-4D29-A01A-15E1D5E52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72856-EC8B-49B9-9EB5-68FF168D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0867C-028E-49AF-BB46-E0AB9B4A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2A064-E243-4446-BF0C-11E242A0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6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D877-CA37-426D-8CA0-3379EA21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A45B-5CE1-41EC-912A-3BD75674D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702CB-2482-4796-947A-8F107574E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E0EAF-D299-475B-994A-6F7E28EB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39AB4-3263-407F-9CF9-07870181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C08E6-87A8-4D58-9C92-D650AD8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6ABF-E92F-462D-B782-A28121F8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8FDD4-4CC6-4AD2-AF9B-FE045FF0B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3D529-A29B-4382-B9AE-38840DDF1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DCB017-15A6-40B6-9874-28C0FB271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4D943-4554-41CD-970F-D55133DD5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7C10F-A75A-44AE-9321-932B4A08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D913E-7A86-4CFC-A201-4AEDC0DF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93EC7-A7B5-4FDF-8E76-3CA5C239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2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83E6B-60CF-41C7-8DBE-64412234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1808A-CF10-4A3B-9B6F-1628A195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0773D-E0EE-42B9-A37E-33C1CD83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73424-67F4-4386-AD66-48BEA203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7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88F33-B9B3-42AE-861F-8C0C4207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6ECA5-50BA-4434-8664-0D37ADA29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5293BF-9082-47DD-9911-44DAC254D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5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60843-4110-4C61-8054-CD20B6511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13C2-519A-47B6-A05F-6FA1232A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70B92-13BF-4BC6-BD6D-6948BEFC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8D510-E2D2-490D-859D-14DC76CB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27217-9AA3-4934-8780-B800C0D1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1DE25-9793-4AA8-B4D0-4144DAC33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5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0119F-7C1B-4AA4-AB66-80B74D970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AFC67-87BD-48E9-BB85-FFB451738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EB8A9-11E2-4460-8B03-FC121858D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ED251-4FC8-4028-B309-07574F84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CDB80-7468-4514-83FB-D2D5F542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C2B27-52F2-4A09-B78C-CE297237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2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953EFE-8906-4229-B774-768C81A77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3D7B6-6005-431B-BF62-4A62007B7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2373-D166-463B-83E5-3DFCDFB7A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1A029-3439-439E-81B8-E06E5CB3463E}" type="datetimeFigureOut">
              <a:rPr lang="en-US" smtClean="0"/>
              <a:t>8/22/2025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3E21C-67B1-4B6B-B800-BA030B04B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AC366-4CD8-4838-A378-4073F0154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9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hyperlink" Target="https://professional.heart.org/en/meetings/international-stroke-conference?utm_source=toolkit&amp;utm_medium=isc&amp;utm_campaign=re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052195" y="162418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214949" y="6397827"/>
            <a:ext cx="703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b Dub Medium" panose="020B0603030403020204" pitchFamily="34" charset="0"/>
              </a:rPr>
              <a:t>Register today at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  <a:latin typeface="Lub Dub Bold" panose="020B08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StrokeConference.org </a:t>
            </a:r>
            <a:endParaRPr lang="en-US" b="1" dirty="0">
              <a:solidFill>
                <a:srgbClr val="C00000"/>
              </a:solidFill>
              <a:latin typeface="Lub Dub Bold" panose="020B08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8164861" y="6285573"/>
            <a:ext cx="2163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latin typeface="Lub Dub Heavy" panose="020B0903030403020204" pitchFamily="34" charset="0"/>
              </a:rPr>
              <a:t>#ISC26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919805" y="2300725"/>
            <a:ext cx="4091379" cy="10926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/>
              </a:rPr>
              <a:t>4 days of presentations </a:t>
            </a:r>
            <a:r>
              <a:rPr lang="en-US" sz="1600" dirty="0">
                <a:latin typeface="Lub Dub Medium"/>
              </a:rPr>
              <a:t>intended to maximize thought-provoking discussions among scientists and clinicians.</a:t>
            </a:r>
            <a:endParaRPr lang="en-US" sz="1700" dirty="0">
              <a:latin typeface="Lub Dub Medium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088" y="2380132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1919805" y="3457521"/>
            <a:ext cx="3733463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Attend</a:t>
            </a:r>
            <a:r>
              <a:rPr lang="en-US" sz="1600" dirty="0">
                <a:latin typeface="Lub Dub Medium"/>
              </a:rPr>
              <a:t> Daily Main Events</a:t>
            </a:r>
            <a:r>
              <a:rPr lang="en-US" sz="1600" dirty="0">
                <a:effectLst/>
                <a:latin typeface="Lub Dub Medium"/>
                <a:ea typeface="Times New Roman" panose="02020603050405020304" pitchFamily="18" charset="0"/>
              </a:rPr>
              <a:t>, </a:t>
            </a:r>
            <a:r>
              <a:rPr lang="en-US" sz="1600" dirty="0">
                <a:latin typeface="Lub Dub Medium"/>
                <a:ea typeface="Times New Roman" panose="02020603050405020304" pitchFamily="18" charset="0"/>
              </a:rPr>
              <a:t>Oral Abstract Sessions</a:t>
            </a:r>
            <a:r>
              <a:rPr lang="en-US" sz="1600" dirty="0">
                <a:latin typeface="Lub Dub Medium"/>
                <a:ea typeface="Times New Roman" panose="02020603050405020304" pitchFamily="18" charset="0"/>
                <a:cs typeface="Calibri"/>
              </a:rPr>
              <a:t>, Debates, Joint International Sessions, Expanded Digital Posters, </a:t>
            </a:r>
            <a:r>
              <a:rPr lang="en-US" sz="1600" dirty="0">
                <a:effectLst/>
                <a:latin typeface="Lub Dub Medium"/>
                <a:ea typeface="Times New Roman" panose="02020603050405020304" pitchFamily="18" charset="0"/>
                <a:cs typeface="Calibri"/>
              </a:rPr>
              <a:t>and more! </a:t>
            </a:r>
            <a:endParaRPr lang="en-US" sz="1600" dirty="0">
              <a:latin typeface="Lub Dub Medium"/>
              <a:ea typeface="Times New Roman" panose="02020603050405020304" pitchFamily="18" charset="0"/>
              <a:cs typeface="Calibri"/>
            </a:endParaRPr>
          </a:p>
          <a:p>
            <a:endParaRPr lang="en-US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0952" y="2285164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400206" y="2337737"/>
            <a:ext cx="300656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CE credits </a:t>
            </a:r>
            <a:r>
              <a:rPr lang="en-US" sz="1600" dirty="0">
                <a:latin typeface="Lub Dub Medium"/>
              </a:rPr>
              <a:t>available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039" y="4851582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1954953" y="4851582"/>
            <a:ext cx="387985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Engagement opportunities </a:t>
            </a:r>
            <a:r>
              <a:rPr lang="en-US" sz="1600" dirty="0">
                <a:latin typeface="Lub Dub Medium"/>
                <a:cs typeface="Calibri"/>
              </a:rPr>
              <a:t>including Fireside Chat sessions, Neuro Talk Theater</a:t>
            </a:r>
            <a:r>
              <a:rPr lang="en-US" sz="1600">
                <a:latin typeface="Lub Dub Medium"/>
                <a:cs typeface="Calibri"/>
              </a:rPr>
              <a:t>, expanded Hands-on Learning </a:t>
            </a:r>
            <a:r>
              <a:rPr lang="en-US" sz="1600" dirty="0">
                <a:latin typeface="Lub Dub Medium"/>
                <a:cs typeface="Calibri"/>
              </a:rPr>
              <a:t>Simulation Zone, Poster Sessions, networking and early career events.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8F044-0B0D-0087-4EC4-1FE5E0751228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A85C55A7-E791-0759-377E-18F0F1D05E17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619C837A-5F2C-219C-37FA-2465D9C83DFB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pic>
        <p:nvPicPr>
          <p:cNvPr id="2052" name="Picture 4" descr="The logo for AHA's International Stroke Conference scientific meeting. White text reading 'International Stroke Conference' next to a white circle with a graphic of a brain inside it.">
            <a:extLst>
              <a:ext uri="{FF2B5EF4-FFF2-40B4-BE49-F238E27FC236}">
                <a16:creationId xmlns:a16="http://schemas.microsoft.com/office/drawing/2014/main" id="{90437075-E987-372B-7890-57E569924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99" y="399682"/>
            <a:ext cx="3825515" cy="7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092396" y="275507"/>
            <a:ext cx="703249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Pre-Cons and Stroke Nursing Symposia: February 3, 2026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ISC Sessions: February 4-6</a:t>
            </a:r>
            <a:r>
              <a:rPr lang="en-US">
                <a:solidFill>
                  <a:schemeClr val="bg1"/>
                </a:solidFill>
                <a:latin typeface="Lub Dub Medium"/>
              </a:rPr>
              <a:t>, 2026</a:t>
            </a:r>
            <a:endParaRPr lang="en-US" dirty="0">
              <a:solidFill>
                <a:schemeClr val="bg1"/>
              </a:solidFill>
              <a:latin typeface="Lub Dub Medium"/>
            </a:endParaRPr>
          </a:p>
          <a:p>
            <a:pPr algn="ctr"/>
            <a:r>
              <a:rPr lang="es-ES" dirty="0">
                <a:solidFill>
                  <a:schemeClr val="bg1"/>
                </a:solidFill>
                <a:latin typeface="Lub Dub Medium"/>
              </a:rPr>
              <a:t>Ernest N.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Morial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Convention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 Center | New Orleans,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Louisiana</a:t>
            </a:r>
            <a:endParaRPr lang="en-US" dirty="0">
              <a:solidFill>
                <a:schemeClr val="bg1"/>
              </a:solidFill>
              <a:latin typeface="Lub Dub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55A838-B214-1CD9-14FD-5E523F01EAAB}"/>
              </a:ext>
            </a:extLst>
          </p:cNvPr>
          <p:cNvSpPr txBox="1"/>
          <p:nvPr/>
        </p:nvSpPr>
        <p:spPr>
          <a:xfrm>
            <a:off x="7412894" y="3180889"/>
            <a:ext cx="4465736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cs typeface="Calibri"/>
              </a:rPr>
              <a:t>5 </a:t>
            </a:r>
            <a:r>
              <a:rPr lang="en-US" sz="1600" dirty="0">
                <a:latin typeface="Lub Dub Medium"/>
                <a:cs typeface="Calibri"/>
              </a:rPr>
              <a:t>engaging specialized </a:t>
            </a:r>
            <a:r>
              <a:rPr lang="en-US" sz="1600" b="1" dirty="0">
                <a:latin typeface="Lub Dub Medium"/>
                <a:cs typeface="Calibri"/>
              </a:rPr>
              <a:t>Pre-Con Symposia </a:t>
            </a:r>
            <a:endParaRPr lang="en-US" sz="1600" b="1" dirty="0">
              <a:latin typeface="Lub Dub Medium"/>
            </a:endParaRPr>
          </a:p>
          <a:p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EB94B-F6C1-C32B-BCB3-133EA090D152}"/>
              </a:ext>
            </a:extLst>
          </p:cNvPr>
          <p:cNvSpPr txBox="1"/>
          <p:nvPr/>
        </p:nvSpPr>
        <p:spPr>
          <a:xfrm>
            <a:off x="7412894" y="4280739"/>
            <a:ext cx="4779106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cs typeface="Calibri"/>
              </a:rPr>
              <a:t>Can’t Miss Sessions:</a:t>
            </a:r>
            <a:endParaRPr lang="en-US" sz="1600" b="1" dirty="0">
              <a:latin typeface="Lub Dub Medium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Late-Breaking Clinical Trial Results</a:t>
            </a:r>
            <a:endParaRPr lang="en-US" sz="1600" dirty="0">
              <a:latin typeface="Lub Dub Medium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Bench to Bedside sessions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Fireside Chat sessions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AIS Guidelines sessions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Game of Strokes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And more!</a:t>
            </a:r>
            <a:endParaRPr lang="en-US" sz="1600" dirty="0">
              <a:latin typeface="Lub Dub Medium"/>
            </a:endParaRPr>
          </a:p>
          <a:p>
            <a:endParaRPr lang="en-US" sz="1600" dirty="0">
              <a:latin typeface="Lub Dub Medium"/>
              <a:cs typeface="Calibri"/>
            </a:endParaRPr>
          </a:p>
        </p:txBody>
      </p:sp>
      <p:pic>
        <p:nvPicPr>
          <p:cNvPr id="12" name="Graphic 11" descr="Social network with solid fill">
            <a:extLst>
              <a:ext uri="{FF2B5EF4-FFF2-40B4-BE49-F238E27FC236}">
                <a16:creationId xmlns:a16="http://schemas.microsoft.com/office/drawing/2014/main" id="{F8B947BA-B06B-B2B4-0CD9-55B8A1C887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33812" y="3117078"/>
            <a:ext cx="914400" cy="914400"/>
          </a:xfrm>
          <a:prstGeom prst="rect">
            <a:avLst/>
          </a:prstGeom>
        </p:spPr>
      </p:pic>
      <p:pic>
        <p:nvPicPr>
          <p:cNvPr id="16" name="Graphic 15" descr="Teacher with solid fill">
            <a:extLst>
              <a:ext uri="{FF2B5EF4-FFF2-40B4-BE49-F238E27FC236}">
                <a16:creationId xmlns:a16="http://schemas.microsoft.com/office/drawing/2014/main" id="{03DD12F1-71D8-4650-4CC9-49D4A6B5DB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11613" y="3488665"/>
            <a:ext cx="596878" cy="596878"/>
          </a:xfrm>
          <a:prstGeom prst="rect">
            <a:avLst/>
          </a:prstGeom>
        </p:spPr>
      </p:pic>
      <p:pic>
        <p:nvPicPr>
          <p:cNvPr id="21" name="Graphic 20" descr="Comment Important outline">
            <a:extLst>
              <a:ext uri="{FF2B5EF4-FFF2-40B4-BE49-F238E27FC236}">
                <a16:creationId xmlns:a16="http://schemas.microsoft.com/office/drawing/2014/main" id="{759BB4EE-73F8-FFBF-1CE1-A00D0B87849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433810" y="4251444"/>
            <a:ext cx="914400" cy="914400"/>
          </a:xfrm>
          <a:prstGeom prst="rect">
            <a:avLst/>
          </a:prstGeom>
        </p:spPr>
      </p:pic>
      <p:pic>
        <p:nvPicPr>
          <p:cNvPr id="13" name="Picture 12" descr="A heart with a fire and text&#10;&#10;AI-generated content may be incorrect.">
            <a:extLst>
              <a:ext uri="{FF2B5EF4-FFF2-40B4-BE49-F238E27FC236}">
                <a16:creationId xmlns:a16="http://schemas.microsoft.com/office/drawing/2014/main" id="{93BE00AD-CE66-C74B-F23E-528D35C4FF6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85" y="5849709"/>
            <a:ext cx="1691640" cy="87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808D8B-A023-4AC7-94B5-AD7C8F41718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3EAC12C-4A4A-4283-B2E6-23D9335E41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C7B1F3-50A2-4E79-B811-5A643998776D}">
  <ds:schemaRefs>
    <ds:schemaRef ds:uri="0f19eaed-a1c0-4f9e-95fd-cecd2666e177"/>
    <ds:schemaRef ds:uri="http://purl.org/dc/dcmitype/"/>
    <ds:schemaRef ds:uri="9c53b943-690c-4a82-9bc4-371637f8cdb2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5EC8272E-97A4-4082-AED8-3F341F0DC6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9752</TotalTime>
  <Words>133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Heavy</vt:lpstr>
      <vt:lpstr>Lub Dub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Caitlin Johannsen</cp:lastModifiedBy>
  <cp:revision>71</cp:revision>
  <dcterms:created xsi:type="dcterms:W3CDTF">2021-02-16T19:31:12Z</dcterms:created>
  <dcterms:modified xsi:type="dcterms:W3CDTF">2025-08-22T20:52:14Z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