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303" r:id="rId2"/>
    <p:sldId id="297" r:id="rId3"/>
    <p:sldId id="286" r:id="rId4"/>
    <p:sldId id="309" r:id="rId5"/>
    <p:sldId id="287" r:id="rId6"/>
    <p:sldId id="294" r:id="rId7"/>
    <p:sldId id="288" r:id="rId8"/>
    <p:sldId id="292" r:id="rId9"/>
    <p:sldId id="295" r:id="rId10"/>
    <p:sldId id="308" r:id="rId11"/>
    <p:sldId id="270" r:id="rId12"/>
    <p:sldId id="305" r:id="rId13"/>
    <p:sldId id="279" r:id="rId14"/>
    <p:sldId id="280" r:id="rId15"/>
    <p:sldId id="281" r:id="rId16"/>
    <p:sldId id="272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Guide" id="{14C4FA52-AE0B-C74E-B7F0-8EB2B21CE45E}">
          <p14:sldIdLst>
            <p14:sldId id="303"/>
          </p14:sldIdLst>
        </p14:section>
        <p14:section name="Template" id="{89B0C5F4-A315-7640-ABE1-4F0DE1FE9CAB}">
          <p14:sldIdLst>
            <p14:sldId id="297"/>
            <p14:sldId id="286"/>
            <p14:sldId id="309"/>
            <p14:sldId id="287"/>
            <p14:sldId id="294"/>
            <p14:sldId id="288"/>
            <p14:sldId id="292"/>
            <p14:sldId id="295"/>
            <p14:sldId id="308"/>
            <p14:sldId id="270"/>
            <p14:sldId id="305"/>
            <p14:sldId id="279"/>
            <p14:sldId id="280"/>
            <p14:sldId id="281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51A3"/>
    <a:srgbClr val="FFFFFF"/>
    <a:srgbClr val="C10E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9300F5-8A22-A04B-98A7-CC7365BBDAD4}" v="18" dt="2025-05-15T16:01:00.6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93"/>
    <p:restoredTop sz="94404" autoAdjust="0"/>
  </p:normalViewPr>
  <p:slideViewPr>
    <p:cSldViewPr snapToGrid="0" snapToObjects="1">
      <p:cViewPr varScale="1">
        <p:scale>
          <a:sx n="93" d="100"/>
          <a:sy n="93" d="100"/>
        </p:scale>
        <p:origin x="7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20823165741_tp_box_2" providerId="OAuth2" clId="{7D9C912D-6BA5-BE41-B3AD-06B495B7379A}"/>
    <pc:docChg chg="undo custSel modMainMaster">
      <pc:chgData name="" userId="20823165741_tp_box_2" providerId="OAuth2" clId="{7D9C912D-6BA5-BE41-B3AD-06B495B7379A}" dt="2025-04-23T21:35:48.277" v="4" actId="14826"/>
      <pc:docMkLst>
        <pc:docMk/>
      </pc:docMkLst>
      <pc:sldMasterChg chg="modSldLayout">
        <pc:chgData name="" userId="20823165741_tp_box_2" providerId="OAuth2" clId="{7D9C912D-6BA5-BE41-B3AD-06B495B7379A}" dt="2025-04-23T21:35:48.277" v="4" actId="14826"/>
        <pc:sldMasterMkLst>
          <pc:docMk/>
          <pc:sldMasterMk cId="2950695720" sldId="2147483660"/>
        </pc:sldMasterMkLst>
        <pc:sldLayoutChg chg="modSp mod">
          <pc:chgData name="" userId="20823165741_tp_box_2" providerId="OAuth2" clId="{7D9C912D-6BA5-BE41-B3AD-06B495B7379A}" dt="2025-04-23T21:35:21.559" v="2" actId="14826"/>
          <pc:sldLayoutMkLst>
            <pc:docMk/>
            <pc:sldMasterMk cId="2950695720" sldId="2147483660"/>
            <pc:sldLayoutMk cId="2753448230" sldId="2147483661"/>
          </pc:sldLayoutMkLst>
          <pc:picChg chg="mod">
            <ac:chgData name="" userId="20823165741_tp_box_2" providerId="OAuth2" clId="{7D9C912D-6BA5-BE41-B3AD-06B495B7379A}" dt="2025-04-23T21:35:21.559" v="2" actId="14826"/>
            <ac:picMkLst>
              <pc:docMk/>
              <pc:sldMasterMk cId="2950695720" sldId="2147483660"/>
              <pc:sldLayoutMk cId="2753448230" sldId="2147483661"/>
              <ac:picMk id="3" creationId="{1F96157B-11C9-D6DC-8750-C54931318DF5}"/>
            </ac:picMkLst>
          </pc:picChg>
        </pc:sldLayoutChg>
        <pc:sldLayoutChg chg="modSp">
          <pc:chgData name="" userId="20823165741_tp_box_2" providerId="OAuth2" clId="{7D9C912D-6BA5-BE41-B3AD-06B495B7379A}" dt="2025-04-23T21:35:31.211" v="3" actId="14826"/>
          <pc:sldLayoutMkLst>
            <pc:docMk/>
            <pc:sldMasterMk cId="2950695720" sldId="2147483660"/>
            <pc:sldLayoutMk cId="2462922523" sldId="2147483670"/>
          </pc:sldLayoutMkLst>
          <pc:picChg chg="mod">
            <ac:chgData name="" userId="20823165741_tp_box_2" providerId="OAuth2" clId="{7D9C912D-6BA5-BE41-B3AD-06B495B7379A}" dt="2025-04-23T21:35:31.211" v="3" actId="14826"/>
            <ac:picMkLst>
              <pc:docMk/>
              <pc:sldMasterMk cId="2950695720" sldId="2147483660"/>
              <pc:sldLayoutMk cId="2462922523" sldId="2147483670"/>
              <ac:picMk id="3" creationId="{C6B7319B-3D00-2D26-7045-DF4E239B3548}"/>
            </ac:picMkLst>
          </pc:picChg>
        </pc:sldLayoutChg>
        <pc:sldLayoutChg chg="modSp">
          <pc:chgData name="" userId="20823165741_tp_box_2" providerId="OAuth2" clId="{7D9C912D-6BA5-BE41-B3AD-06B495B7379A}" dt="2025-04-23T21:35:48.277" v="4" actId="14826"/>
          <pc:sldLayoutMkLst>
            <pc:docMk/>
            <pc:sldMasterMk cId="2950695720" sldId="2147483660"/>
            <pc:sldLayoutMk cId="2683733315" sldId="2147483685"/>
          </pc:sldLayoutMkLst>
          <pc:picChg chg="mod">
            <ac:chgData name="" userId="20823165741_tp_box_2" providerId="OAuth2" clId="{7D9C912D-6BA5-BE41-B3AD-06B495B7379A}" dt="2025-04-23T21:35:48.277" v="4" actId="14826"/>
            <ac:picMkLst>
              <pc:docMk/>
              <pc:sldMasterMk cId="2950695720" sldId="2147483660"/>
              <pc:sldLayoutMk cId="2683733315" sldId="2147483685"/>
              <ac:picMk id="8" creationId="{5532E949-322C-B247-93CB-48C35CC0A301}"/>
            </ac:picMkLst>
          </pc:picChg>
        </pc:sldLayoutChg>
      </pc:sldMasterChg>
    </pc:docChg>
  </pc:docChgLst>
  <pc:docChgLst>
    <pc:chgData userId="20823165741_tp_box_2" providerId="OAuth2" clId="{67105AB1-6981-A546-9B80-4C6778AB406C}"/>
    <pc:docChg chg="undo custSel modMainMaster">
      <pc:chgData name="" userId="20823165741_tp_box_2" providerId="OAuth2" clId="{67105AB1-6981-A546-9B80-4C6778AB406C}" dt="2025-05-08T17:12:53.853" v="5" actId="207"/>
      <pc:docMkLst>
        <pc:docMk/>
      </pc:docMkLst>
      <pc:sldMasterChg chg="modSldLayout">
        <pc:chgData name="" userId="20823165741_tp_box_2" providerId="OAuth2" clId="{67105AB1-6981-A546-9B80-4C6778AB406C}" dt="2025-05-08T17:12:53.853" v="5" actId="207"/>
        <pc:sldMasterMkLst>
          <pc:docMk/>
          <pc:sldMasterMk cId="2950695720" sldId="2147483660"/>
        </pc:sldMasterMkLst>
        <pc:sldLayoutChg chg="addSp delSp modSp mod">
          <pc:chgData name="" userId="20823165741_tp_box_2" providerId="OAuth2" clId="{67105AB1-6981-A546-9B80-4C6778AB406C}" dt="2025-05-08T17:12:53.853" v="5" actId="207"/>
          <pc:sldLayoutMkLst>
            <pc:docMk/>
            <pc:sldMasterMk cId="2950695720" sldId="2147483660"/>
            <pc:sldLayoutMk cId="2753448230" sldId="2147483661"/>
          </pc:sldLayoutMkLst>
          <pc:spChg chg="add mod">
            <ac:chgData name="" userId="20823165741_tp_box_2" providerId="OAuth2" clId="{67105AB1-6981-A546-9B80-4C6778AB406C}" dt="2025-05-08T17:12:53.853" v="5" actId="207"/>
            <ac:spMkLst>
              <pc:docMk/>
              <pc:sldMasterMk cId="2950695720" sldId="2147483660"/>
              <pc:sldLayoutMk cId="2753448230" sldId="2147483661"/>
              <ac:spMk id="4" creationId="{FB2618F7-8B9A-3E31-72AC-B7BE77E31F13}"/>
            </ac:spMkLst>
          </pc:spChg>
          <pc:spChg chg="del">
            <ac:chgData name="" userId="20823165741_tp_box_2" providerId="OAuth2" clId="{67105AB1-6981-A546-9B80-4C6778AB406C}" dt="2025-05-08T17:12:28.050" v="0" actId="478"/>
            <ac:spMkLst>
              <pc:docMk/>
              <pc:sldMasterMk cId="2950695720" sldId="2147483660"/>
              <pc:sldLayoutMk cId="2753448230" sldId="2147483661"/>
              <ac:spMk id="12" creationId="{2C3599D1-C8F1-AE10-0489-0C315C72766D}"/>
            </ac:spMkLst>
          </pc:spChg>
          <pc:picChg chg="add mod">
            <ac:chgData name="" userId="20823165741_tp_box_2" providerId="OAuth2" clId="{67105AB1-6981-A546-9B80-4C6778AB406C}" dt="2025-05-08T17:12:29.857" v="1"/>
            <ac:picMkLst>
              <pc:docMk/>
              <pc:sldMasterMk cId="2950695720" sldId="2147483660"/>
              <pc:sldLayoutMk cId="2753448230" sldId="2147483661"/>
              <ac:picMk id="2" creationId="{4F543127-9FDD-C95C-982D-10F09690B7E4}"/>
            </ac:picMkLst>
          </pc:picChg>
          <pc:picChg chg="mod">
            <ac:chgData name="" userId="20823165741_tp_box_2" providerId="OAuth2" clId="{67105AB1-6981-A546-9B80-4C6778AB406C}" dt="2025-05-08T17:12:44.690" v="4" actId="167"/>
            <ac:picMkLst>
              <pc:docMk/>
              <pc:sldMasterMk cId="2950695720" sldId="2147483660"/>
              <pc:sldLayoutMk cId="2753448230" sldId="2147483661"/>
              <ac:picMk id="3" creationId="{1F96157B-11C9-D6DC-8750-C54931318DF5}"/>
            </ac:picMkLst>
          </pc:picChg>
        </pc:sldLayoutChg>
      </pc:sldMasterChg>
    </pc:docChg>
  </pc:docChgLst>
  <pc:docChgLst>
    <pc:chgData userId="20823165741_tp_box_2" providerId="OAuth2" clId="{FB9300F5-8A22-A04B-98A7-CC7365BBDAD4}"/>
    <pc:docChg chg="undo redo custSel modSld modMainMaster">
      <pc:chgData name="" userId="20823165741_tp_box_2" providerId="OAuth2" clId="{FB9300F5-8A22-A04B-98A7-CC7365BBDAD4}" dt="2025-05-15T16:01:00.618" v="74"/>
      <pc:docMkLst>
        <pc:docMk/>
      </pc:docMkLst>
      <pc:sldChg chg="modSp mod">
        <pc:chgData name="" userId="20823165741_tp_box_2" providerId="OAuth2" clId="{FB9300F5-8A22-A04B-98A7-CC7365BBDAD4}" dt="2025-05-15T15:54:06.158" v="70" actId="1076"/>
        <pc:sldMkLst>
          <pc:docMk/>
          <pc:sldMk cId="797960112" sldId="302"/>
        </pc:sldMkLst>
        <pc:spChg chg="mod">
          <ac:chgData name="" userId="20823165741_tp_box_2" providerId="OAuth2" clId="{FB9300F5-8A22-A04B-98A7-CC7365BBDAD4}" dt="2025-05-15T15:54:06.158" v="70" actId="1076"/>
          <ac:spMkLst>
            <pc:docMk/>
            <pc:sldMk cId="797960112" sldId="302"/>
            <ac:spMk id="14" creationId="{B708BE2C-5459-B15D-AABA-D8874FF4B0B1}"/>
          </ac:spMkLst>
        </pc:spChg>
      </pc:sldChg>
      <pc:sldMasterChg chg="modSldLayout">
        <pc:chgData name="" userId="20823165741_tp_box_2" providerId="OAuth2" clId="{FB9300F5-8A22-A04B-98A7-CC7365BBDAD4}" dt="2025-05-15T16:01:00.618" v="74"/>
        <pc:sldMasterMkLst>
          <pc:docMk/>
          <pc:sldMasterMk cId="2950695720" sldId="2147483660"/>
        </pc:sldMasterMkLst>
        <pc:sldLayoutChg chg="addSp delSp modSp mod">
          <pc:chgData name="" userId="20823165741_tp_box_2" providerId="OAuth2" clId="{FB9300F5-8A22-A04B-98A7-CC7365BBDAD4}" dt="2025-05-15T15:52:12.615" v="47" actId="478"/>
          <pc:sldLayoutMkLst>
            <pc:docMk/>
            <pc:sldMasterMk cId="2950695720" sldId="2147483660"/>
            <pc:sldLayoutMk cId="2753448230" sldId="2147483661"/>
          </pc:sldLayoutMkLst>
          <pc:spChg chg="mod">
            <ac:chgData name="" userId="20823165741_tp_box_2" providerId="OAuth2" clId="{FB9300F5-8A22-A04B-98A7-CC7365BBDAD4}" dt="2025-05-15T15:47:55.023" v="9" actId="6549"/>
            <ac:spMkLst>
              <pc:docMk/>
              <pc:sldMasterMk cId="2950695720" sldId="2147483660"/>
              <pc:sldLayoutMk cId="2753448230" sldId="2147483661"/>
              <ac:spMk id="4" creationId="{FB2618F7-8B9A-3E31-72AC-B7BE77E31F13}"/>
            </ac:spMkLst>
          </pc:spChg>
          <pc:picChg chg="add del">
            <ac:chgData name="" userId="20823165741_tp_box_2" providerId="OAuth2" clId="{FB9300F5-8A22-A04B-98A7-CC7365BBDAD4}" dt="2025-05-15T15:52:12.615" v="47" actId="478"/>
            <ac:picMkLst>
              <pc:docMk/>
              <pc:sldMasterMk cId="2950695720" sldId="2147483660"/>
              <pc:sldLayoutMk cId="2753448230" sldId="2147483661"/>
              <ac:picMk id="2" creationId="{4F543127-9FDD-C95C-982D-10F09690B7E4}"/>
            </ac:picMkLst>
          </pc:picChg>
          <pc:picChg chg="add del mod">
            <ac:chgData name="" userId="20823165741_tp_box_2" providerId="OAuth2" clId="{FB9300F5-8A22-A04B-98A7-CC7365BBDAD4}" dt="2025-05-15T15:51:14.952" v="26" actId="21"/>
            <ac:picMkLst>
              <pc:docMk/>
              <pc:sldMasterMk cId="2950695720" sldId="2147483660"/>
              <pc:sldLayoutMk cId="2753448230" sldId="2147483661"/>
              <ac:picMk id="6" creationId="{0C7FBEBC-5E52-8249-F8E7-7E6D2D28404A}"/>
            </ac:picMkLst>
          </pc:picChg>
          <pc:picChg chg="add mod">
            <ac:chgData name="" userId="20823165741_tp_box_2" providerId="OAuth2" clId="{FB9300F5-8A22-A04B-98A7-CC7365BBDAD4}" dt="2025-05-15T15:51:16.890" v="28"/>
            <ac:picMkLst>
              <pc:docMk/>
              <pc:sldMasterMk cId="2950695720" sldId="2147483660"/>
              <pc:sldLayoutMk cId="2753448230" sldId="2147483661"/>
              <ac:picMk id="7" creationId="{304C4EB9-038E-F21E-8513-02EA73EB1D05}"/>
            </ac:picMkLst>
          </pc:picChg>
          <pc:picChg chg="add del mod">
            <ac:chgData name="" userId="20823165741_tp_box_2" providerId="OAuth2" clId="{FB9300F5-8A22-A04B-98A7-CC7365BBDAD4}" dt="2025-05-15T15:51:55.691" v="41" actId="21"/>
            <ac:picMkLst>
              <pc:docMk/>
              <pc:sldMasterMk cId="2950695720" sldId="2147483660"/>
              <pc:sldLayoutMk cId="2753448230" sldId="2147483661"/>
              <ac:picMk id="12" creationId="{E692E7BC-23B1-E009-6E78-413D24565939}"/>
            </ac:picMkLst>
          </pc:picChg>
          <pc:picChg chg="add mod">
            <ac:chgData name="" userId="20823165741_tp_box_2" providerId="OAuth2" clId="{FB9300F5-8A22-A04B-98A7-CC7365BBDAD4}" dt="2025-05-15T15:51:58.182" v="43"/>
            <ac:picMkLst>
              <pc:docMk/>
              <pc:sldMasterMk cId="2950695720" sldId="2147483660"/>
              <pc:sldLayoutMk cId="2753448230" sldId="2147483661"/>
              <ac:picMk id="13" creationId="{66D1CC55-BA2D-66F5-42BF-10005271D3A4}"/>
            </ac:picMkLst>
          </pc:picChg>
          <pc:picChg chg="add del">
            <ac:chgData name="" userId="20823165741_tp_box_2" providerId="OAuth2" clId="{FB9300F5-8A22-A04B-98A7-CC7365BBDAD4}" dt="2025-05-15T15:51:20.897" v="32" actId="478"/>
            <ac:picMkLst>
              <pc:docMk/>
              <pc:sldMasterMk cId="2950695720" sldId="2147483660"/>
              <pc:sldLayoutMk cId="2753448230" sldId="2147483661"/>
              <ac:picMk id="20" creationId="{2B3697C3-0036-5549-A91B-324D999E268E}"/>
            </ac:picMkLst>
          </pc:picChg>
        </pc:sldLayoutChg>
        <pc:sldLayoutChg chg="addSp delSp modSp mod">
          <pc:chgData name="" userId="20823165741_tp_box_2" providerId="OAuth2" clId="{FB9300F5-8A22-A04B-98A7-CC7365BBDAD4}" dt="2025-05-15T16:01:00.618" v="74"/>
          <pc:sldLayoutMkLst>
            <pc:docMk/>
            <pc:sldMasterMk cId="2950695720" sldId="2147483660"/>
            <pc:sldLayoutMk cId="2462922523" sldId="2147483670"/>
          </pc:sldLayoutMkLst>
          <pc:spChg chg="add mod">
            <ac:chgData name="" userId="20823165741_tp_box_2" providerId="OAuth2" clId="{FB9300F5-8A22-A04B-98A7-CC7365BBDAD4}" dt="2025-05-15T16:01:00.618" v="74"/>
            <ac:spMkLst>
              <pc:docMk/>
              <pc:sldMasterMk cId="2950695720" sldId="2147483660"/>
              <pc:sldLayoutMk cId="2462922523" sldId="2147483670"/>
              <ac:spMk id="2" creationId="{2D32194E-C398-DAFB-B409-F4B8D9A9E954}"/>
            </ac:spMkLst>
          </pc:spChg>
          <pc:spChg chg="del mod">
            <ac:chgData name="" userId="20823165741_tp_box_2" providerId="OAuth2" clId="{FB9300F5-8A22-A04B-98A7-CC7365BBDAD4}" dt="2025-05-15T16:01:00.325" v="73" actId="478"/>
            <ac:spMkLst>
              <pc:docMk/>
              <pc:sldMasterMk cId="2950695720" sldId="2147483660"/>
              <pc:sldLayoutMk cId="2462922523" sldId="2147483670"/>
              <ac:spMk id="13" creationId="{91AE4E72-D6CE-B9DA-2CE2-14D35DA3D062}"/>
            </ac:spMkLst>
          </pc:spChg>
        </pc:sldLayoutChg>
        <pc:sldLayoutChg chg="addSp delSp modSp mod">
          <pc:chgData name="" userId="20823165741_tp_box_2" providerId="OAuth2" clId="{FB9300F5-8A22-A04B-98A7-CC7365BBDAD4}" dt="2025-05-15T15:57:52.860" v="72"/>
          <pc:sldLayoutMkLst>
            <pc:docMk/>
            <pc:sldMasterMk cId="2950695720" sldId="2147483660"/>
            <pc:sldLayoutMk cId="2683733315" sldId="2147483685"/>
          </pc:sldLayoutMkLst>
          <pc:spChg chg="add mod">
            <ac:chgData name="" userId="20823165741_tp_box_2" providerId="OAuth2" clId="{FB9300F5-8A22-A04B-98A7-CC7365BBDAD4}" dt="2025-05-15T15:57:52.860" v="72"/>
            <ac:spMkLst>
              <pc:docMk/>
              <pc:sldMasterMk cId="2950695720" sldId="2147483660"/>
              <pc:sldLayoutMk cId="2683733315" sldId="2147483685"/>
              <ac:spMk id="4" creationId="{987D2E7A-9D50-329B-B7BC-ABAB5CF97144}"/>
            </ac:spMkLst>
          </pc:spChg>
          <pc:spChg chg="del mod">
            <ac:chgData name="" userId="20823165741_tp_box_2" providerId="OAuth2" clId="{FB9300F5-8A22-A04B-98A7-CC7365BBDAD4}" dt="2025-05-15T15:57:52.514" v="71" actId="478"/>
            <ac:spMkLst>
              <pc:docMk/>
              <pc:sldMasterMk cId="2950695720" sldId="2147483660"/>
              <pc:sldLayoutMk cId="2683733315" sldId="2147483685"/>
              <ac:spMk id="9" creationId="{5C0CC13C-42C2-5B49-990C-29ED9A2D3161}"/>
            </ac:spMkLst>
          </pc:spChg>
          <pc:picChg chg="add mod">
            <ac:chgData name="" userId="20823165741_tp_box_2" providerId="OAuth2" clId="{FB9300F5-8A22-A04B-98A7-CC7365BBDAD4}" dt="2025-05-15T15:52:21.746" v="48"/>
            <ac:picMkLst>
              <pc:docMk/>
              <pc:sldMasterMk cId="2950695720" sldId="2147483660"/>
              <pc:sldLayoutMk cId="2683733315" sldId="2147483685"/>
              <ac:picMk id="2" creationId="{F324E097-16B3-66FD-D74E-68929AA26A2F}"/>
            </ac:picMkLst>
          </pc:picChg>
          <pc:picChg chg="add mod">
            <ac:chgData name="" userId="20823165741_tp_box_2" providerId="OAuth2" clId="{FB9300F5-8A22-A04B-98A7-CC7365BBDAD4}" dt="2025-05-15T15:53:18.346" v="68" actId="14100"/>
            <ac:picMkLst>
              <pc:docMk/>
              <pc:sldMasterMk cId="2950695720" sldId="2147483660"/>
              <pc:sldLayoutMk cId="2683733315" sldId="2147483685"/>
              <ac:picMk id="3" creationId="{81249E1D-3371-DA86-BBB5-25365C4721DE}"/>
            </ac:picMkLst>
          </pc:picChg>
          <pc:picChg chg="add del">
            <ac:chgData name="" userId="20823165741_tp_box_2" providerId="OAuth2" clId="{FB9300F5-8A22-A04B-98A7-CC7365BBDAD4}" dt="2025-05-15T15:53:08.192" v="63" actId="478"/>
            <ac:picMkLst>
              <pc:docMk/>
              <pc:sldMasterMk cId="2950695720" sldId="2147483660"/>
              <pc:sldLayoutMk cId="2683733315" sldId="2147483685"/>
              <ac:picMk id="6" creationId="{1BF2AF87-698A-AE4A-B2CE-BCF5841E8AD2}"/>
            </ac:picMkLst>
          </pc:picChg>
          <pc:picChg chg="mod">
            <ac:chgData name="" userId="20823165741_tp_box_2" providerId="OAuth2" clId="{FB9300F5-8A22-A04B-98A7-CC7365BBDAD4}" dt="2025-05-15T15:52:23.716" v="50" actId="1076"/>
            <ac:picMkLst>
              <pc:docMk/>
              <pc:sldMasterMk cId="2950695720" sldId="2147483660"/>
              <pc:sldLayoutMk cId="2683733315" sldId="2147483685"/>
              <ac:picMk id="8" creationId="{5532E949-322C-B247-93CB-48C35CC0A301}"/>
            </ac:picMkLst>
          </pc:pic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sz="1500" b="1" i="0" dirty="0">
                <a:solidFill>
                  <a:schemeClr val="accent1"/>
                </a:solidFill>
                <a:latin typeface="Arial" panose="020B0604020202020204" pitchFamily="34" charset="0"/>
              </a:rPr>
              <a:t>Chart Title Arial Bold, 15 pts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114-6F45-832A-81750BC5DE1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114-6F45-832A-81750BC5DE1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114-6F45-832A-81750BC5DE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2653103"/>
        <c:axId val="222686463"/>
      </c:lineChart>
      <c:catAx>
        <c:axId val="2226531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2686463"/>
        <c:crosses val="autoZero"/>
        <c:auto val="1"/>
        <c:lblAlgn val="ctr"/>
        <c:lblOffset val="100"/>
        <c:noMultiLvlLbl val="0"/>
      </c:catAx>
      <c:valAx>
        <c:axId val="2226864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26531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spc="0" baseline="0">
                <a:solidFill>
                  <a:schemeClr val="accent1"/>
                </a:solidFill>
                <a:latin typeface="Lub Dub Medium" panose="020B0603030403020204" pitchFamily="34" charset="77"/>
                <a:ea typeface="+mn-ea"/>
                <a:cs typeface="+mn-cs"/>
              </a:defRPr>
            </a:pPr>
            <a:r>
              <a:rPr lang="en-US" sz="1500" b="1" i="0" dirty="0">
                <a:solidFill>
                  <a:schemeClr val="accent1"/>
                </a:solidFill>
                <a:latin typeface="Arial" panose="020B0604020202020204" pitchFamily="34" charset="0"/>
              </a:rPr>
              <a:t>Chart</a:t>
            </a:r>
            <a:r>
              <a:rPr lang="en-US" sz="1500" b="1" i="0" baseline="0" dirty="0">
                <a:solidFill>
                  <a:schemeClr val="accent1"/>
                </a:solidFill>
                <a:latin typeface="Arial" panose="020B0604020202020204" pitchFamily="34" charset="0"/>
              </a:rPr>
              <a:t> Title Arial Bold, 15 pts</a:t>
            </a:r>
            <a:endParaRPr lang="en-US" sz="1500" b="1" i="0" dirty="0">
              <a:solidFill>
                <a:schemeClr val="accent1"/>
              </a:solidFill>
              <a:latin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spc="0" baseline="0">
              <a:solidFill>
                <a:schemeClr val="accent1"/>
              </a:solidFill>
              <a:latin typeface="Lub Dub Medium" panose="020B0603030403020204" pitchFamily="34" charset="77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63-784D-9CDD-1E173510DC1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63-784D-9CDD-1E173510DC1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C63-784D-9CDD-1E173510DC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54110511"/>
        <c:axId val="1254112143"/>
      </c:barChart>
      <c:catAx>
        <c:axId val="12541105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4112143"/>
        <c:crosses val="autoZero"/>
        <c:auto val="1"/>
        <c:lblAlgn val="ctr"/>
        <c:lblOffset val="100"/>
        <c:noMultiLvlLbl val="0"/>
      </c:catAx>
      <c:valAx>
        <c:axId val="125411214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41105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771659468074397E-2"/>
          <c:y val="5.057742782152231E-2"/>
          <c:w val="0.77150192554558761"/>
          <c:h val="0.821052631578947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FB-5343-ACF0-B6BEB7F89C2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5.0999999999999996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FB-5343-ACF0-B6BEB7F89C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965060120"/>
        <c:axId val="965060512"/>
      </c:barChart>
      <c:catAx>
        <c:axId val="965060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>
                <a:latin typeface="+mn-lt"/>
              </a:defRPr>
            </a:pPr>
            <a:endParaRPr lang="en-US"/>
          </a:p>
        </c:txPr>
        <c:crossAx val="965060512"/>
        <c:crosses val="autoZero"/>
        <c:auto val="1"/>
        <c:lblAlgn val="ctr"/>
        <c:lblOffset val="0"/>
        <c:noMultiLvlLbl val="0"/>
      </c:catAx>
      <c:valAx>
        <c:axId val="965060512"/>
        <c:scaling>
          <c:orientation val="minMax"/>
          <c:min val="0"/>
        </c:scaling>
        <c:delete val="0"/>
        <c:axPos val="b"/>
        <c:majorGridlines/>
        <c:numFmt formatCode="0%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>
                <a:latin typeface="+mn-lt"/>
              </a:defRPr>
            </a:pPr>
            <a:endParaRPr lang="en-US"/>
          </a:p>
        </c:txPr>
        <c:crossAx val="965060120"/>
        <c:crosses val="autoZero"/>
        <c:crossBetween val="between"/>
        <c:minorUnit val="1"/>
      </c:valAx>
    </c:plotArea>
    <c:legend>
      <c:legendPos val="r"/>
      <c:layout>
        <c:manualLayout>
          <c:xMode val="edge"/>
          <c:yMode val="edge"/>
          <c:x val="0.89081601820088518"/>
          <c:y val="0.11445830333155259"/>
          <c:w val="9.8451621312572943E-2"/>
          <c:h val="0.14307481476319883"/>
        </c:manualLayout>
      </c:layout>
      <c:overlay val="0"/>
      <c:txPr>
        <a:bodyPr/>
        <a:lstStyle/>
        <a:p>
          <a:pPr>
            <a:defRPr sz="1000">
              <a:latin typeface="+mn-lt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 b="0" i="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090696337901303E-2"/>
          <c:y val="5.6477233543999798E-2"/>
          <c:w val="0.88996047830384661"/>
          <c:h val="0.821052631578948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bg2">
                  <a:lumMod val="2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E822-8A47-9C51-7E0151F077A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E822-8A47-9C51-7E0151F077A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5-E822-8A47-9C51-7E0151F077AF}"/>
              </c:ext>
            </c:extLst>
          </c:dPt>
          <c:cat>
            <c:numRef>
              <c:f>Sheet1!$A$2:$A$6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2</c:v>
                </c:pt>
                <c:pt idx="3">
                  <c:v>3</c:v>
                </c:pt>
                <c:pt idx="4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822-8A47-9C51-7E0151F077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10"/>
        <c:axId val="-1184812352"/>
        <c:axId val="-1184808336"/>
      </c:barChart>
      <c:catAx>
        <c:axId val="-1184812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>
                <a:latin typeface="+mn-lt"/>
              </a:defRPr>
            </a:pPr>
            <a:endParaRPr lang="en-US"/>
          </a:p>
        </c:txPr>
        <c:crossAx val="-1184808336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-1184808336"/>
        <c:scaling>
          <c:orientation val="minMax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>
                <a:latin typeface="+mn-lt"/>
              </a:defRPr>
            </a:pPr>
            <a:endParaRPr lang="en-US"/>
          </a:p>
        </c:txPr>
        <c:crossAx val="-1184812352"/>
        <c:crosses val="autoZero"/>
        <c:crossBetween val="between"/>
        <c:min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22D2D93-8703-F275-E6AD-C4A00BDE97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EE0A0C-5DF0-2508-F618-0992764054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46F13-2EF1-8641-A22D-4C3265C6FB12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83426C-578C-1C65-8CBC-3E444761CA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7E0831-6407-672B-F1A0-BBD1CCEDE0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20111-FE5F-DE44-97F4-05E258531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72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90480647-A374-2E40-8098-CFEA282B3582}" type="datetimeFigureOut">
              <a:rPr lang="en-US" smtClean="0"/>
              <a:pPr/>
              <a:t>1/5/2026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ABB1E8CF-6542-954F-8DA2-B9786D13B5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41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ckground Image">
            <a:extLst>
              <a:ext uri="{FF2B5EF4-FFF2-40B4-BE49-F238E27FC236}">
                <a16:creationId xmlns:a16="http://schemas.microsoft.com/office/drawing/2014/main" id="{1F96157B-11C9-D6DC-8750-C54931318D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Presentation Title">
            <a:extLst>
              <a:ext uri="{FF2B5EF4-FFF2-40B4-BE49-F238E27FC236}">
                <a16:creationId xmlns:a16="http://schemas.microsoft.com/office/drawing/2014/main" id="{B7FB9AEF-A2C3-1655-A7C0-E94911D5CEFD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493922" y="1392872"/>
            <a:ext cx="4943632" cy="1989851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3200" b="1" i="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PRESENTATION TITLE Arial black ALL CAPS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2913BAD4-6B08-AD33-D98B-166C53B85B1E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93922" y="3404069"/>
            <a:ext cx="4943632" cy="409793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Presenter name(s)</a:t>
            </a:r>
          </a:p>
        </p:txBody>
      </p:sp>
      <p:sp>
        <p:nvSpPr>
          <p:cNvPr id="11" name="Logo Placeholder">
            <a:extLst>
              <a:ext uri="{FF2B5EF4-FFF2-40B4-BE49-F238E27FC236}">
                <a16:creationId xmlns:a16="http://schemas.microsoft.com/office/drawing/2014/main" id="{93A0C854-DD11-8BDB-128D-35B687EB7C66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493923" y="487900"/>
            <a:ext cx="1873838" cy="6787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Your Company Logo</a:t>
            </a:r>
          </a:p>
        </p:txBody>
      </p:sp>
      <p:sp>
        <p:nvSpPr>
          <p:cNvPr id="4" name="#AHA24">
            <a:extLst>
              <a:ext uri="{FF2B5EF4-FFF2-40B4-BE49-F238E27FC236}">
                <a16:creationId xmlns:a16="http://schemas.microsoft.com/office/drawing/2014/main" id="{FB2618F7-8B9A-3E31-72AC-B7BE77E31F13}"/>
              </a:ext>
            </a:extLst>
          </p:cNvPr>
          <p:cNvSpPr txBox="1">
            <a:spLocks/>
          </p:cNvSpPr>
          <p:nvPr userDrawn="1"/>
        </p:nvSpPr>
        <p:spPr>
          <a:xfrm>
            <a:off x="7357626" y="4764643"/>
            <a:ext cx="1348385" cy="2596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Lub Dub Medium" panose="020B0603030403020204" pitchFamily="34" charset="77"/>
                <a:ea typeface="+mj-ea"/>
                <a:cs typeface="+mj-cs"/>
              </a:defRPr>
            </a:lvl1pPr>
          </a:lstStyle>
          <a:p>
            <a:pPr algn="r">
              <a:lnSpc>
                <a:spcPts val="0"/>
              </a:lnSpc>
            </a:pPr>
            <a:r>
              <a:rPr lang="en-US" sz="1400" i="0" dirty="0">
                <a:solidFill>
                  <a:schemeClr val="accent1"/>
                </a:solidFill>
                <a:latin typeface="+mn-lt"/>
              </a:rPr>
              <a:t>#ISC26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04C4EB9-038E-F21E-8513-02EA73EB1D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3922" y="4186936"/>
            <a:ext cx="1340308" cy="689864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66D1CC55-BA2D-66F5-42BF-10005271D3A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76275" y="319942"/>
            <a:ext cx="1950719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448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 Title"/>
          <p:cNvSpPr>
            <a:spLocks noGrp="1"/>
          </p:cNvSpPr>
          <p:nvPr>
            <p:ph type="title" hasCustomPrompt="1"/>
          </p:nvPr>
        </p:nvSpPr>
        <p:spPr>
          <a:xfrm>
            <a:off x="437990" y="614723"/>
            <a:ext cx="8268020" cy="1075902"/>
          </a:xfrm>
        </p:spPr>
        <p:txBody>
          <a:bodyPr/>
          <a:lstStyle/>
          <a:p>
            <a:r>
              <a:rPr lang="en-US" dirty="0"/>
              <a:t>TITLE IS ALL CAPS AT 25-30PTS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AEAA2984-2A59-A54C-B427-DEE957944C2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dirty="0"/>
              <a:t>Subtitle is Arial Bold at 16pt</a:t>
            </a:r>
          </a:p>
        </p:txBody>
      </p:sp>
      <p:sp>
        <p:nvSpPr>
          <p:cNvPr id="8" name="Sub Subhead 1">
            <a:extLst>
              <a:ext uri="{FF2B5EF4-FFF2-40B4-BE49-F238E27FC236}">
                <a16:creationId xmlns:a16="http://schemas.microsoft.com/office/drawing/2014/main" id="{6E09E779-4AA7-8C41-A5C4-09B386E84A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37990" y="1690626"/>
            <a:ext cx="4010105" cy="458982"/>
          </a:xfrm>
        </p:spPr>
        <p:txBody>
          <a:bodyPr anchor="b">
            <a:norm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title is Arial bold at 14pts</a:t>
            </a:r>
          </a:p>
        </p:txBody>
      </p:sp>
      <p:sp>
        <p:nvSpPr>
          <p:cNvPr id="3" name="Body Copy 1"/>
          <p:cNvSpPr>
            <a:spLocks noGrp="1"/>
          </p:cNvSpPr>
          <p:nvPr>
            <p:ph sz="half" idx="1" hasCustomPrompt="1"/>
          </p:nvPr>
        </p:nvSpPr>
        <p:spPr>
          <a:xfrm>
            <a:off x="437990" y="2149609"/>
            <a:ext cx="4010105" cy="2483113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10-12pts</a:t>
            </a:r>
          </a:p>
        </p:txBody>
      </p:sp>
      <p:sp>
        <p:nvSpPr>
          <p:cNvPr id="9" name="Sub Subhead 2">
            <a:extLst>
              <a:ext uri="{FF2B5EF4-FFF2-40B4-BE49-F238E27FC236}">
                <a16:creationId xmlns:a16="http://schemas.microsoft.com/office/drawing/2014/main" id="{3C97490B-A0CA-6842-B0D4-A768FEA98C5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710722" y="1690626"/>
            <a:ext cx="4010105" cy="458982"/>
          </a:xfrm>
        </p:spPr>
        <p:txBody>
          <a:bodyPr anchor="b">
            <a:norm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title is Arial bold at 14pts</a:t>
            </a:r>
          </a:p>
        </p:txBody>
      </p:sp>
      <p:sp>
        <p:nvSpPr>
          <p:cNvPr id="4" name="Body Copy 2"/>
          <p:cNvSpPr>
            <a:spLocks noGrp="1"/>
          </p:cNvSpPr>
          <p:nvPr>
            <p:ph sz="half" idx="2" hasCustomPrompt="1"/>
          </p:nvPr>
        </p:nvSpPr>
        <p:spPr>
          <a:xfrm>
            <a:off x="4710722" y="2149608"/>
            <a:ext cx="4010105" cy="2483114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10-12pts</a:t>
            </a:r>
          </a:p>
        </p:txBody>
      </p:sp>
      <p:sp>
        <p:nvSpPr>
          <p:cNvPr id="14" name="Footer Placeholder ">
            <a:extLst>
              <a:ext uri="{FF2B5EF4-FFF2-40B4-BE49-F238E27FC236}">
                <a16:creationId xmlns:a16="http://schemas.microsoft.com/office/drawing/2014/main" id="{9CC32C2C-31DF-2F46-9F16-B24E13AB2D1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5DBB586A-F86C-9D47-9EF2-03050CD089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17" name="Footer Logo ">
            <a:extLst>
              <a:ext uri="{FF2B5EF4-FFF2-40B4-BE49-F238E27FC236}">
                <a16:creationId xmlns:a16="http://schemas.microsoft.com/office/drawing/2014/main" id="{C675CE23-848D-C840-90DB-5DDA76AD10F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838EEC2-8575-094C-9FAF-3E4F66EF6C7F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">
            <a:extLst>
              <a:ext uri="{FF2B5EF4-FFF2-40B4-BE49-F238E27FC236}">
                <a16:creationId xmlns:a16="http://schemas.microsoft.com/office/drawing/2014/main" id="{51E718DA-AD40-AD44-96F9-28BF816909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789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/>
          <p:cNvSpPr>
            <a:spLocks noGrp="1"/>
          </p:cNvSpPr>
          <p:nvPr>
            <p:ph type="title" hasCustomPrompt="1"/>
          </p:nvPr>
        </p:nvSpPr>
        <p:spPr>
          <a:xfrm>
            <a:off x="437990" y="614723"/>
            <a:ext cx="8268020" cy="1075902"/>
          </a:xfrm>
        </p:spPr>
        <p:txBody>
          <a:bodyPr/>
          <a:lstStyle/>
          <a:p>
            <a:r>
              <a:rPr lang="en-US" dirty="0"/>
              <a:t>TITLE IS ALL CAPS AT 25-30PTS</a:t>
            </a:r>
          </a:p>
        </p:txBody>
      </p:sp>
      <p:sp>
        <p:nvSpPr>
          <p:cNvPr id="22" name="Primary Subhead">
            <a:extLst>
              <a:ext uri="{FF2B5EF4-FFF2-40B4-BE49-F238E27FC236}">
                <a16:creationId xmlns:a16="http://schemas.microsoft.com/office/drawing/2014/main" id="{9C2E350C-0407-EC4A-8E78-CB557D816F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dirty="0"/>
              <a:t>Subtitle is Arial Bold at 16pt</a:t>
            </a:r>
          </a:p>
        </p:txBody>
      </p:sp>
      <p:sp>
        <p:nvSpPr>
          <p:cNvPr id="9" name="Secondary Subhead 1">
            <a:extLst>
              <a:ext uri="{FF2B5EF4-FFF2-40B4-BE49-F238E27FC236}">
                <a16:creationId xmlns:a16="http://schemas.microsoft.com/office/drawing/2014/main" id="{C9AB6A60-17CA-6742-8005-008F7B7B5FC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37990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3" name="Body Copy 1"/>
          <p:cNvSpPr>
            <a:spLocks noGrp="1"/>
          </p:cNvSpPr>
          <p:nvPr>
            <p:ph sz="half" idx="1" hasCustomPrompt="1"/>
          </p:nvPr>
        </p:nvSpPr>
        <p:spPr>
          <a:xfrm>
            <a:off x="437990" y="2149609"/>
            <a:ext cx="2423743" cy="2379168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10-12pts</a:t>
            </a:r>
          </a:p>
        </p:txBody>
      </p:sp>
      <p:sp>
        <p:nvSpPr>
          <p:cNvPr id="11" name="Secondary Subhead 2">
            <a:extLst>
              <a:ext uri="{FF2B5EF4-FFF2-40B4-BE49-F238E27FC236}">
                <a16:creationId xmlns:a16="http://schemas.microsoft.com/office/drawing/2014/main" id="{2D9FE39B-E297-9347-B65D-D304684C468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367537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8" name="Body Copy 2">
            <a:extLst>
              <a:ext uri="{FF2B5EF4-FFF2-40B4-BE49-F238E27FC236}">
                <a16:creationId xmlns:a16="http://schemas.microsoft.com/office/drawing/2014/main" id="{AA9F94AD-4803-4842-B9CD-1D2365C7EA8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367537" y="2149609"/>
            <a:ext cx="2423743" cy="2379168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10-12pts</a:t>
            </a:r>
          </a:p>
        </p:txBody>
      </p:sp>
      <p:sp>
        <p:nvSpPr>
          <p:cNvPr id="12" name="Secondary Subhead 3">
            <a:extLst>
              <a:ext uri="{FF2B5EF4-FFF2-40B4-BE49-F238E27FC236}">
                <a16:creationId xmlns:a16="http://schemas.microsoft.com/office/drawing/2014/main" id="{FD70EABA-222E-8543-A021-DA7CA30518F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297083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4" name="Body Copy 3"/>
          <p:cNvSpPr>
            <a:spLocks noGrp="1"/>
          </p:cNvSpPr>
          <p:nvPr>
            <p:ph sz="half" idx="2" hasCustomPrompt="1"/>
          </p:nvPr>
        </p:nvSpPr>
        <p:spPr>
          <a:xfrm>
            <a:off x="6297084" y="2149607"/>
            <a:ext cx="2423743" cy="2379169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10-12pts</a:t>
            </a:r>
          </a:p>
        </p:txBody>
      </p:sp>
      <p:sp>
        <p:nvSpPr>
          <p:cNvPr id="17" name="Footer Text 1">
            <a:extLst>
              <a:ext uri="{FF2B5EF4-FFF2-40B4-BE49-F238E27FC236}">
                <a16:creationId xmlns:a16="http://schemas.microsoft.com/office/drawing/2014/main" id="{E8E69C78-53AB-1A4F-95D4-5A724053EE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1" name="Footer Text 2">
            <a:extLst>
              <a:ext uri="{FF2B5EF4-FFF2-40B4-BE49-F238E27FC236}">
                <a16:creationId xmlns:a16="http://schemas.microsoft.com/office/drawing/2014/main" id="{F4B41CC0-36A5-9148-81AE-EE3BAA8363C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20" name="Logo Placeholder">
            <a:extLst>
              <a:ext uri="{FF2B5EF4-FFF2-40B4-BE49-F238E27FC236}">
                <a16:creationId xmlns:a16="http://schemas.microsoft.com/office/drawing/2014/main" id="{717C4081-D4F6-A443-A222-9EC692BB5A6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19" name="Straight Line Connector">
            <a:extLst>
              <a:ext uri="{FF2B5EF4-FFF2-40B4-BE49-F238E27FC236}">
                <a16:creationId xmlns:a16="http://schemas.microsoft.com/office/drawing/2014/main" id="{978E947B-51A0-2B4C-8987-3D7864C88FA4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">
            <a:extLst>
              <a:ext uri="{FF2B5EF4-FFF2-40B4-BE49-F238E27FC236}">
                <a16:creationId xmlns:a16="http://schemas.microsoft.com/office/drawing/2014/main" id="{24FB4381-77B7-2D49-B182-BDBED84A95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193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ree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7990" y="614723"/>
            <a:ext cx="8268020" cy="1075902"/>
          </a:xfrm>
        </p:spPr>
        <p:txBody>
          <a:bodyPr/>
          <a:lstStyle/>
          <a:p>
            <a:r>
              <a:rPr lang="en-US" dirty="0"/>
              <a:t>TITLE IS ALL CAPS AT 25-30PTS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7990" y="2149609"/>
            <a:ext cx="2423743" cy="2379168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10-12pts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7084" y="2149607"/>
            <a:ext cx="2423743" cy="2379169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10-12pts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A9F94AD-4803-4842-B9CD-1D2365C7EA8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367537" y="2149609"/>
            <a:ext cx="2423743" cy="2379168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10-12pts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9AB6A60-17CA-6742-8005-008F7B7B5FC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37990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D9FE39B-E297-9347-B65D-D304684C468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367537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D70EABA-222E-8543-A021-DA7CA30518F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297083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9C2E350C-0407-EC4A-8E78-CB557D816F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dirty="0"/>
              <a:t>Subtitle is Arial Bold at 16pt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61DD87-D092-9A4D-B163-D06BE572AA6F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3F5BDFF5-9AAB-F748-93B5-E892E41EE0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82B99EB5-DA84-8341-A001-DC968393A5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B8771D9-2C08-5541-AE36-77D389CF66BE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F8B7DF30-2E70-F048-AC92-756805EC44B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69D2FE19-F35E-A847-86CB-A2E0D36AD6E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</p:spTree>
    <p:extLst>
      <p:ext uri="{BB962C8B-B14F-4D97-AF65-F5344CB8AC3E}">
        <p14:creationId xmlns:p14="http://schemas.microsoft.com/office/powerpoint/2010/main" val="2018898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hree Content - 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 descr="Headline&#10;"/>
          <p:cNvSpPr>
            <a:spLocks noGrp="1"/>
          </p:cNvSpPr>
          <p:nvPr>
            <p:ph type="title" hasCustomPrompt="1"/>
          </p:nvPr>
        </p:nvSpPr>
        <p:spPr>
          <a:xfrm>
            <a:off x="437990" y="614723"/>
            <a:ext cx="8268020" cy="10759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IS ALL CAPS 25-30PTS</a:t>
            </a:r>
          </a:p>
        </p:txBody>
      </p:sp>
      <p:sp>
        <p:nvSpPr>
          <p:cNvPr id="15" name="Primary Subhead" descr="Primary Subhead">
            <a:extLst>
              <a:ext uri="{FF2B5EF4-FFF2-40B4-BE49-F238E27FC236}">
                <a16:creationId xmlns:a16="http://schemas.microsoft.com/office/drawing/2014/main" id="{DDC3EE99-CD14-5047-BFF3-677423A1E2B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dirty="0"/>
              <a:t>Subtitle is Arial Bold at 16pt</a:t>
            </a:r>
          </a:p>
        </p:txBody>
      </p:sp>
      <p:sp>
        <p:nvSpPr>
          <p:cNvPr id="9" name="Secondary Subhead 1" descr="Secondary Subhead 1">
            <a:extLst>
              <a:ext uri="{FF2B5EF4-FFF2-40B4-BE49-F238E27FC236}">
                <a16:creationId xmlns:a16="http://schemas.microsoft.com/office/drawing/2014/main" id="{C9AB6A60-17CA-6742-8005-008F7B7B5FC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37990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3" name="Content Textbox 1" descr="Content Textbox 1"/>
          <p:cNvSpPr>
            <a:spLocks noGrp="1"/>
          </p:cNvSpPr>
          <p:nvPr>
            <p:ph sz="half" idx="1" hasCustomPrompt="1"/>
          </p:nvPr>
        </p:nvSpPr>
        <p:spPr>
          <a:xfrm>
            <a:off x="437990" y="2149609"/>
            <a:ext cx="2423743" cy="2379168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10-12pts</a:t>
            </a:r>
          </a:p>
        </p:txBody>
      </p:sp>
      <p:sp>
        <p:nvSpPr>
          <p:cNvPr id="11" name="Secondary Subhead 2" descr="Secondary Subhead 2">
            <a:extLst>
              <a:ext uri="{FF2B5EF4-FFF2-40B4-BE49-F238E27FC236}">
                <a16:creationId xmlns:a16="http://schemas.microsoft.com/office/drawing/2014/main" id="{2D9FE39B-E297-9347-B65D-D304684C468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367537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8" name="Content Textbox 2" descr="Content Textbox 2">
            <a:extLst>
              <a:ext uri="{FF2B5EF4-FFF2-40B4-BE49-F238E27FC236}">
                <a16:creationId xmlns:a16="http://schemas.microsoft.com/office/drawing/2014/main" id="{AA9F94AD-4803-4842-B9CD-1D2365C7EA8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367537" y="2149609"/>
            <a:ext cx="2423743" cy="2379168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10-12pts</a:t>
            </a:r>
          </a:p>
        </p:txBody>
      </p:sp>
      <p:sp>
        <p:nvSpPr>
          <p:cNvPr id="12" name="Secondary Subhead 3" descr="Secondary Subhead 3">
            <a:extLst>
              <a:ext uri="{FF2B5EF4-FFF2-40B4-BE49-F238E27FC236}">
                <a16:creationId xmlns:a16="http://schemas.microsoft.com/office/drawing/2014/main" id="{FD70EABA-222E-8543-A021-DA7CA30518F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297083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4" name="Content Textbox 3" descr="Content Textbox 3"/>
          <p:cNvSpPr>
            <a:spLocks noGrp="1"/>
          </p:cNvSpPr>
          <p:nvPr>
            <p:ph sz="half" idx="2" hasCustomPrompt="1"/>
          </p:nvPr>
        </p:nvSpPr>
        <p:spPr>
          <a:xfrm>
            <a:off x="6297084" y="2149607"/>
            <a:ext cx="2423743" cy="2379169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10-12pts</a:t>
            </a:r>
          </a:p>
        </p:txBody>
      </p:sp>
      <p:sp>
        <p:nvSpPr>
          <p:cNvPr id="5" name="Bottom Border">
            <a:extLst>
              <a:ext uri="{FF2B5EF4-FFF2-40B4-BE49-F238E27FC236}">
                <a16:creationId xmlns:a16="http://schemas.microsoft.com/office/drawing/2014/main" id="{AB0B32BF-3044-3F9E-91F2-76D10059453E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Footer Text 1" descr="Footer Text 1">
            <a:extLst>
              <a:ext uri="{FF2B5EF4-FFF2-40B4-BE49-F238E27FC236}">
                <a16:creationId xmlns:a16="http://schemas.microsoft.com/office/drawing/2014/main" id="{291A53FE-1EDA-434C-AD2D-43D7C1349E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1" name="Footer Text 2" descr="Footer Text 2">
            <a:extLst>
              <a:ext uri="{FF2B5EF4-FFF2-40B4-BE49-F238E27FC236}">
                <a16:creationId xmlns:a16="http://schemas.microsoft.com/office/drawing/2014/main" id="{C0F627A2-EF0A-A34A-814D-747419ED48F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20" name="Logo" descr="Logo&#10;">
            <a:extLst>
              <a:ext uri="{FF2B5EF4-FFF2-40B4-BE49-F238E27FC236}">
                <a16:creationId xmlns:a16="http://schemas.microsoft.com/office/drawing/2014/main" id="{BD4C97E7-0429-7A45-82CE-2FFEB3F8AEC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8" name="Slide Number " descr="Slide number">
            <a:extLst>
              <a:ext uri="{FF2B5EF4-FFF2-40B4-BE49-F238E27FC236}">
                <a16:creationId xmlns:a16="http://schemas.microsoft.com/office/drawing/2014/main" id="{76F9E6B8-8DB4-C240-ABC9-CE235C9040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Line Connector">
            <a:extLst>
              <a:ext uri="{FF2B5EF4-FFF2-40B4-BE49-F238E27FC236}">
                <a16:creationId xmlns:a16="http://schemas.microsoft.com/office/drawing/2014/main" id="{FD7797FB-A08E-2445-8AEA-6A04DABFD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7933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ree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 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IS ALL CAPS AT 25-30PTS</a:t>
            </a: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A8C6698E-3A17-2C4B-A772-35E80587AD5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dirty="0"/>
              <a:t>Subtitle is Arial Bold at 16pt</a:t>
            </a:r>
          </a:p>
        </p:txBody>
      </p:sp>
      <p:sp>
        <p:nvSpPr>
          <p:cNvPr id="3" name="Content Placeholder Box 1"/>
          <p:cNvSpPr>
            <a:spLocks noGrp="1"/>
          </p:cNvSpPr>
          <p:nvPr>
            <p:ph sz="half" idx="1" hasCustomPrompt="1"/>
          </p:nvPr>
        </p:nvSpPr>
        <p:spPr>
          <a:xfrm>
            <a:off x="504970" y="1762897"/>
            <a:ext cx="2331816" cy="264434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28" name="Content Placeholder Box 2">
            <a:extLst>
              <a:ext uri="{FF2B5EF4-FFF2-40B4-BE49-F238E27FC236}">
                <a16:creationId xmlns:a16="http://schemas.microsoft.com/office/drawing/2014/main" id="{8120CBB7-A2A4-E74E-B87E-2D76A9E46746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3386450" y="1762897"/>
            <a:ext cx="2331816" cy="264434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29" name="Content Placeholder Box 3">
            <a:extLst>
              <a:ext uri="{FF2B5EF4-FFF2-40B4-BE49-F238E27FC236}">
                <a16:creationId xmlns:a16="http://schemas.microsoft.com/office/drawing/2014/main" id="{487B6099-C961-B743-A222-7C76DF372EC0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6364063" y="1762897"/>
            <a:ext cx="2331816" cy="264434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86B82A6A-55B3-9D47-9DE3-33378D4845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69F20A52-3F30-6848-B02A-CC784D394B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16" name="Footer Logo">
            <a:extLst>
              <a:ext uri="{FF2B5EF4-FFF2-40B4-BE49-F238E27FC236}">
                <a16:creationId xmlns:a16="http://schemas.microsoft.com/office/drawing/2014/main" id="{D66F458C-2735-9B48-946D-FEF3C31F50D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2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15" name="Vertical Line Connector">
            <a:extLst>
              <a:ext uri="{FF2B5EF4-FFF2-40B4-BE49-F238E27FC236}">
                <a16:creationId xmlns:a16="http://schemas.microsoft.com/office/drawing/2014/main" id="{FFB29AEA-9063-F540-B560-B6DE4146B920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">
            <a:extLst>
              <a:ext uri="{FF2B5EF4-FFF2-40B4-BE49-F238E27FC236}">
                <a16:creationId xmlns:a16="http://schemas.microsoft.com/office/drawing/2014/main" id="{E1ED4A31-F45A-AD47-979B-DA3BA52F45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70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/>
          <p:cNvSpPr>
            <a:spLocks noGrp="1"/>
          </p:cNvSpPr>
          <p:nvPr>
            <p:ph type="title" hasCustomPrompt="1"/>
          </p:nvPr>
        </p:nvSpPr>
        <p:spPr>
          <a:xfrm>
            <a:off x="437990" y="614724"/>
            <a:ext cx="8268020" cy="41821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2000"/>
            </a:lvl1pPr>
          </a:lstStyle>
          <a:p>
            <a:r>
              <a:rPr lang="en-US" dirty="0"/>
              <a:t>SLIDE HEADER IS Arial black ALL CAPS AT 20PTS</a:t>
            </a:r>
          </a:p>
        </p:txBody>
      </p:sp>
      <p:sp>
        <p:nvSpPr>
          <p:cNvPr id="3" name="Subhead Section Number 1 with a Circle"/>
          <p:cNvSpPr>
            <a:spLocks noGrp="1"/>
          </p:cNvSpPr>
          <p:nvPr>
            <p:ph sz="half" idx="1" hasCustomPrompt="1"/>
          </p:nvPr>
        </p:nvSpPr>
        <p:spPr>
          <a:xfrm>
            <a:off x="437991" y="1204183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8" name="Body Copy 1">
            <a:extLst>
              <a:ext uri="{FF2B5EF4-FFF2-40B4-BE49-F238E27FC236}">
                <a16:creationId xmlns:a16="http://schemas.microsoft.com/office/drawing/2014/main" id="{AA9F94AD-4803-4842-B9CD-1D2365C7EA8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37992" y="1753129"/>
            <a:ext cx="3913876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10-12pts</a:t>
            </a:r>
          </a:p>
        </p:txBody>
      </p:sp>
      <p:sp>
        <p:nvSpPr>
          <p:cNvPr id="9" name="Subhead Section Number 2 with a Circle">
            <a:extLst>
              <a:ext uri="{FF2B5EF4-FFF2-40B4-BE49-F238E27FC236}">
                <a16:creationId xmlns:a16="http://schemas.microsoft.com/office/drawing/2014/main" id="{4B16A25D-27F6-844F-B866-D1D8F748178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806950" y="1204183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10" name="Body Copy 2">
            <a:extLst>
              <a:ext uri="{FF2B5EF4-FFF2-40B4-BE49-F238E27FC236}">
                <a16:creationId xmlns:a16="http://schemas.microsoft.com/office/drawing/2014/main" id="{CDCE5C14-0907-0040-B016-5A3EB79D35DA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806951" y="1753129"/>
            <a:ext cx="3913876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10-12pts</a:t>
            </a:r>
          </a:p>
        </p:txBody>
      </p:sp>
      <p:sp>
        <p:nvSpPr>
          <p:cNvPr id="11" name="Subhead Section Number 3 with a Circle">
            <a:extLst>
              <a:ext uri="{FF2B5EF4-FFF2-40B4-BE49-F238E27FC236}">
                <a16:creationId xmlns:a16="http://schemas.microsoft.com/office/drawing/2014/main" id="{1313D73A-419F-CF44-A231-C8789EC6BF94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37991" y="2967038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2" name="Body Copy 3">
            <a:extLst>
              <a:ext uri="{FF2B5EF4-FFF2-40B4-BE49-F238E27FC236}">
                <a16:creationId xmlns:a16="http://schemas.microsoft.com/office/drawing/2014/main" id="{3D2A72FB-4A53-D744-8854-CE9C11F1FD2A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437992" y="3515984"/>
            <a:ext cx="3913876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10-12pts</a:t>
            </a:r>
          </a:p>
        </p:txBody>
      </p:sp>
      <p:sp>
        <p:nvSpPr>
          <p:cNvPr id="13" name="Subhead Section Number 4 with a Circle">
            <a:extLst>
              <a:ext uri="{FF2B5EF4-FFF2-40B4-BE49-F238E27FC236}">
                <a16:creationId xmlns:a16="http://schemas.microsoft.com/office/drawing/2014/main" id="{1E014EB3-3E20-0B43-BCC5-ADCA9FF75706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4806950" y="2967038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4" name="Body Copy 4">
            <a:extLst>
              <a:ext uri="{FF2B5EF4-FFF2-40B4-BE49-F238E27FC236}">
                <a16:creationId xmlns:a16="http://schemas.microsoft.com/office/drawing/2014/main" id="{8D9FFC47-78CD-D246-9A49-216376CD8402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4806951" y="3515984"/>
            <a:ext cx="3913876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10-12pts</a:t>
            </a:r>
          </a:p>
        </p:txBody>
      </p:sp>
      <p:sp>
        <p:nvSpPr>
          <p:cNvPr id="28" name="Red Rectangle at Footer">
            <a:extLst>
              <a:ext uri="{FF2B5EF4-FFF2-40B4-BE49-F238E27FC236}">
                <a16:creationId xmlns:a16="http://schemas.microsoft.com/office/drawing/2014/main" id="{FA1CDB2B-BA8C-1F4C-BD9D-A37069FF0311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ooter Text 1">
            <a:extLst>
              <a:ext uri="{FF2B5EF4-FFF2-40B4-BE49-F238E27FC236}">
                <a16:creationId xmlns:a16="http://schemas.microsoft.com/office/drawing/2014/main" id="{99D6B3EA-317A-7545-805F-3A5DEE3B72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47" name="Footer Text 2">
            <a:extLst>
              <a:ext uri="{FF2B5EF4-FFF2-40B4-BE49-F238E27FC236}">
                <a16:creationId xmlns:a16="http://schemas.microsoft.com/office/drawing/2014/main" id="{A6260234-959A-A24A-91C8-9EB5708B3B8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46" name="Logo Placeholder">
            <a:extLst>
              <a:ext uri="{FF2B5EF4-FFF2-40B4-BE49-F238E27FC236}">
                <a16:creationId xmlns:a16="http://schemas.microsoft.com/office/drawing/2014/main" id="{57C42273-4ACE-D242-87CE-89630D2257B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45" name="Straight Line Connector">
            <a:extLst>
              <a:ext uri="{FF2B5EF4-FFF2-40B4-BE49-F238E27FC236}">
                <a16:creationId xmlns:a16="http://schemas.microsoft.com/office/drawing/2014/main" id="{158F4B84-3B6A-3C4A-81E0-8BF5B683E479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lide Number">
            <a:extLst>
              <a:ext uri="{FF2B5EF4-FFF2-40B4-BE49-F238E27FC236}">
                <a16:creationId xmlns:a16="http://schemas.microsoft.com/office/drawing/2014/main" id="{063C635A-6153-9345-953B-68FCC3EA2D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375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ist -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7990" y="614724"/>
            <a:ext cx="8268020" cy="41821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HEADER IS Arial ALL CAPS AT 20PTS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A9F94AD-4803-4842-B9CD-1D2365C7EA8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37992" y="1753129"/>
            <a:ext cx="3913876" cy="1022944"/>
          </a:xfrm>
          <a:ln>
            <a:noFill/>
          </a:ln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en-US" dirty="0"/>
              <a:t>Body copy is Arial at 10-12pts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DCE5C14-0907-0040-B016-5A3EB79D35DA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806951" y="1753129"/>
            <a:ext cx="3913876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dirty="0"/>
              <a:t>Body copy is Arial at 10-12pts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D2A72FB-4A53-D744-8854-CE9C11F1FD2A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437992" y="3515984"/>
            <a:ext cx="3913876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dirty="0"/>
              <a:t>Body copy is Arial at 10-12pts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D9FFC47-78CD-D246-9A49-216376CD8402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4806951" y="3515984"/>
            <a:ext cx="3913876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dirty="0"/>
              <a:t>Body copy is Arial at 10-12pts 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05911E3C-A0CB-9B4A-A53F-CF700E9002B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7991" y="1204183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44EA4460-3772-A84F-B580-A575E36AFE17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806950" y="1204183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BC387B01-3627-1B46-834C-B744A1E28402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37991" y="2967038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2B24D04F-3524-BF4F-8FAB-491AFB60F3D8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4806950" y="2967038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A8E5501-6375-F44D-B2E4-B49E3AF40026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45" name="Footer Placeholder 4">
            <a:extLst>
              <a:ext uri="{FF2B5EF4-FFF2-40B4-BE49-F238E27FC236}">
                <a16:creationId xmlns:a16="http://schemas.microsoft.com/office/drawing/2014/main" id="{29C65F5E-061A-6B49-A416-E64FC42F93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46" name="Slide Number Placeholder 5">
            <a:extLst>
              <a:ext uri="{FF2B5EF4-FFF2-40B4-BE49-F238E27FC236}">
                <a16:creationId xmlns:a16="http://schemas.microsoft.com/office/drawing/2014/main" id="{ED2893FE-CECA-B540-B80B-B02EFAF65D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83E75D7-5703-6049-80B1-94ADE6BD30CE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Picture Placeholder 10">
            <a:extLst>
              <a:ext uri="{FF2B5EF4-FFF2-40B4-BE49-F238E27FC236}">
                <a16:creationId xmlns:a16="http://schemas.microsoft.com/office/drawing/2014/main" id="{A634BF51-E6D3-6B48-9F97-9ED947F56FB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49" name="Text Placeholder 5">
            <a:extLst>
              <a:ext uri="{FF2B5EF4-FFF2-40B4-BE49-F238E27FC236}">
                <a16:creationId xmlns:a16="http://schemas.microsoft.com/office/drawing/2014/main" id="{36CD95AA-2DBD-A943-82C9-D1372495D6C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</p:spTree>
    <p:extLst>
      <p:ext uri="{BB962C8B-B14F-4D97-AF65-F5344CB8AC3E}">
        <p14:creationId xmlns:p14="http://schemas.microsoft.com/office/powerpoint/2010/main" val="1165786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 descr="Headline"/>
          <p:cNvSpPr>
            <a:spLocks noGrp="1"/>
          </p:cNvSpPr>
          <p:nvPr>
            <p:ph type="title" hasCustomPrompt="1"/>
          </p:nvPr>
        </p:nvSpPr>
        <p:spPr>
          <a:xfrm>
            <a:off x="437990" y="614724"/>
            <a:ext cx="8268020" cy="41821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2000"/>
            </a:lvl1pPr>
          </a:lstStyle>
          <a:p>
            <a:r>
              <a:rPr lang="en-US" dirty="0"/>
              <a:t>SLIDE HEADER IS Arial BOLD ALL CAPS AT 20PTS</a:t>
            </a:r>
          </a:p>
        </p:txBody>
      </p:sp>
      <p:sp>
        <p:nvSpPr>
          <p:cNvPr id="8" name="Content Textbox 1" descr="Content Textbox 1">
            <a:extLst>
              <a:ext uri="{FF2B5EF4-FFF2-40B4-BE49-F238E27FC236}">
                <a16:creationId xmlns:a16="http://schemas.microsoft.com/office/drawing/2014/main" id="{AA9F94AD-4803-4842-B9CD-1D2365C7EA8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71264" y="2136871"/>
            <a:ext cx="2442790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10pts</a:t>
            </a:r>
          </a:p>
        </p:txBody>
      </p:sp>
      <p:sp>
        <p:nvSpPr>
          <p:cNvPr id="29" name="Content Textbox 2" descr="Content Textbox 2">
            <a:extLst>
              <a:ext uri="{FF2B5EF4-FFF2-40B4-BE49-F238E27FC236}">
                <a16:creationId xmlns:a16="http://schemas.microsoft.com/office/drawing/2014/main" id="{1ACFD52E-6004-544B-AFFF-BD5AA425275C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3331395" y="2136871"/>
            <a:ext cx="2442790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10pts</a:t>
            </a:r>
          </a:p>
        </p:txBody>
      </p:sp>
      <p:sp>
        <p:nvSpPr>
          <p:cNvPr id="31" name="Content Textbox 3" descr="Content Textbox 3">
            <a:extLst>
              <a:ext uri="{FF2B5EF4-FFF2-40B4-BE49-F238E27FC236}">
                <a16:creationId xmlns:a16="http://schemas.microsoft.com/office/drawing/2014/main" id="{107B16FF-735F-A64A-B33C-54E56AE3B823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6091527" y="2136871"/>
            <a:ext cx="2442790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10pts</a:t>
            </a:r>
          </a:p>
        </p:txBody>
      </p:sp>
      <p:sp>
        <p:nvSpPr>
          <p:cNvPr id="24" name="Content Textbox 4" descr="Content Textbox 4">
            <a:extLst>
              <a:ext uri="{FF2B5EF4-FFF2-40B4-BE49-F238E27FC236}">
                <a16:creationId xmlns:a16="http://schemas.microsoft.com/office/drawing/2014/main" id="{96E95F10-C34D-7F43-A256-A388515E73BA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571264" y="3505832"/>
            <a:ext cx="2442790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10pts</a:t>
            </a:r>
          </a:p>
        </p:txBody>
      </p:sp>
      <p:sp>
        <p:nvSpPr>
          <p:cNvPr id="30" name="Content Textbox 5" descr="Content Textbox 5">
            <a:extLst>
              <a:ext uri="{FF2B5EF4-FFF2-40B4-BE49-F238E27FC236}">
                <a16:creationId xmlns:a16="http://schemas.microsoft.com/office/drawing/2014/main" id="{528731D6-EC72-E441-8779-C46A2F54FA42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3331395" y="3505832"/>
            <a:ext cx="2442790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10pts</a:t>
            </a:r>
          </a:p>
        </p:txBody>
      </p:sp>
      <p:sp>
        <p:nvSpPr>
          <p:cNvPr id="32" name="Content Textbox 6" descr="Content Textbox 6">
            <a:extLst>
              <a:ext uri="{FF2B5EF4-FFF2-40B4-BE49-F238E27FC236}">
                <a16:creationId xmlns:a16="http://schemas.microsoft.com/office/drawing/2014/main" id="{5426962D-170F-A74B-B88B-22AE085E85DF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6091527" y="3505832"/>
            <a:ext cx="2442790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10pts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4820398-385A-7148-B5E7-FC8EA8B5704C}"/>
              </a:ext>
            </a:extLst>
          </p:cNvPr>
          <p:cNvCxnSpPr>
            <a:cxnSpLocks/>
          </p:cNvCxnSpPr>
          <p:nvPr userDrawn="1"/>
        </p:nvCxnSpPr>
        <p:spPr>
          <a:xfrm>
            <a:off x="423171" y="3318669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9BD7414-9A1B-8F43-ADB2-096FA6175BE8}"/>
              </a:ext>
            </a:extLst>
          </p:cNvPr>
          <p:cNvCxnSpPr>
            <a:cxnSpLocks/>
          </p:cNvCxnSpPr>
          <p:nvPr userDrawn="1"/>
        </p:nvCxnSpPr>
        <p:spPr>
          <a:xfrm flipV="1">
            <a:off x="3181190" y="2108563"/>
            <a:ext cx="0" cy="2420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6BBFB5B-EEE9-664B-8974-09F468851D3A}"/>
              </a:ext>
            </a:extLst>
          </p:cNvPr>
          <p:cNvCxnSpPr>
            <a:cxnSpLocks/>
          </p:cNvCxnSpPr>
          <p:nvPr userDrawn="1"/>
        </p:nvCxnSpPr>
        <p:spPr>
          <a:xfrm flipV="1">
            <a:off x="5924390" y="2108563"/>
            <a:ext cx="0" cy="2420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ooter Text 1" descr="Footer Text 1">
            <a:extLst>
              <a:ext uri="{FF2B5EF4-FFF2-40B4-BE49-F238E27FC236}">
                <a16:creationId xmlns:a16="http://schemas.microsoft.com/office/drawing/2014/main" id="{C2C53305-F3F2-584B-8515-1364A864DF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5" name="Footer Text 2" descr="Footer Text 2">
            <a:extLst>
              <a:ext uri="{FF2B5EF4-FFF2-40B4-BE49-F238E27FC236}">
                <a16:creationId xmlns:a16="http://schemas.microsoft.com/office/drawing/2014/main" id="{28826ED9-A7D4-5644-8EA8-1426CE1EBA7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23" name="Logo" descr="Logo">
            <a:extLst>
              <a:ext uri="{FF2B5EF4-FFF2-40B4-BE49-F238E27FC236}">
                <a16:creationId xmlns:a16="http://schemas.microsoft.com/office/drawing/2014/main" id="{08D40720-91AD-AF45-BAC3-147CE2ADB71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CB08A2A-9341-7F45-84BF-DC878AC48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 descr="Slide number">
            <a:extLst>
              <a:ext uri="{FF2B5EF4-FFF2-40B4-BE49-F238E27FC236}">
                <a16:creationId xmlns:a16="http://schemas.microsoft.com/office/drawing/2014/main" id="{03F3A79D-DB6D-2F4B-9012-04674A7C05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7349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Description -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eadline">
            <a:extLst>
              <a:ext uri="{FF2B5EF4-FFF2-40B4-BE49-F238E27FC236}">
                <a16:creationId xmlns:a16="http://schemas.microsoft.com/office/drawing/2014/main" id="{FC2F8558-E6DB-004E-A03C-EA462CF643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7990" y="613992"/>
            <a:ext cx="2965346" cy="80682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HEADER TITLE IS ALL CAPS AT 20PTS</a:t>
            </a:r>
          </a:p>
        </p:txBody>
      </p:sp>
      <p:sp>
        <p:nvSpPr>
          <p:cNvPr id="9" name="Body Copy 1">
            <a:extLst>
              <a:ext uri="{FF2B5EF4-FFF2-40B4-BE49-F238E27FC236}">
                <a16:creationId xmlns:a16="http://schemas.microsoft.com/office/drawing/2014/main" id="{275FFA47-9D3C-304F-B1AD-52D413E045F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37991" y="1540933"/>
            <a:ext cx="2965346" cy="2988575"/>
          </a:xfrm>
        </p:spPr>
        <p:txBody>
          <a:bodyPr/>
          <a:lstStyle/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3" name="Body Copy 2"/>
          <p:cNvSpPr>
            <a:spLocks noGrp="1"/>
          </p:cNvSpPr>
          <p:nvPr>
            <p:ph idx="1" hasCustomPrompt="1"/>
          </p:nvPr>
        </p:nvSpPr>
        <p:spPr>
          <a:xfrm>
            <a:off x="3887390" y="614723"/>
            <a:ext cx="4803243" cy="3914785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Body copy is Arial at 10pts</a:t>
            </a:r>
          </a:p>
        </p:txBody>
      </p:sp>
      <p:sp>
        <p:nvSpPr>
          <p:cNvPr id="10" name="Red Bottom Bar Footer Background">
            <a:extLst>
              <a:ext uri="{FF2B5EF4-FFF2-40B4-BE49-F238E27FC236}">
                <a16:creationId xmlns:a16="http://schemas.microsoft.com/office/drawing/2014/main" id="{91C36C70-6984-F844-9B89-610E280DB462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ooter Text 1">
            <a:extLst>
              <a:ext uri="{FF2B5EF4-FFF2-40B4-BE49-F238E27FC236}">
                <a16:creationId xmlns:a16="http://schemas.microsoft.com/office/drawing/2014/main" id="{66CE10C6-24F1-9C4E-90BB-62E54EF86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6" name="Footer Text 2">
            <a:extLst>
              <a:ext uri="{FF2B5EF4-FFF2-40B4-BE49-F238E27FC236}">
                <a16:creationId xmlns:a16="http://schemas.microsoft.com/office/drawing/2014/main" id="{CF277811-1B33-C14C-AF48-5681448874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14" name="Logo">
            <a:extLst>
              <a:ext uri="{FF2B5EF4-FFF2-40B4-BE49-F238E27FC236}">
                <a16:creationId xmlns:a16="http://schemas.microsoft.com/office/drawing/2014/main" id="{D8CD58D3-E0E5-7E45-A69F-3F7F710BAC3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13" name="Straight Line Connector">
            <a:extLst>
              <a:ext uri="{FF2B5EF4-FFF2-40B4-BE49-F238E27FC236}">
                <a16:creationId xmlns:a16="http://schemas.microsoft.com/office/drawing/2014/main" id="{3A092D5A-A769-B149-BAC0-55CC99431EDA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">
            <a:extLst>
              <a:ext uri="{FF2B5EF4-FFF2-40B4-BE49-F238E27FC236}">
                <a16:creationId xmlns:a16="http://schemas.microsoft.com/office/drawing/2014/main" id="{32C9CE65-BF18-1343-810D-4388E77B80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512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Description -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7989" y="614723"/>
            <a:ext cx="4362611" cy="3842729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Body copy is Arial at 10pts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75FFA47-9D3C-304F-B1AD-52D413E045F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725287" y="1540933"/>
            <a:ext cx="2965346" cy="2916519"/>
          </a:xfrm>
        </p:spPr>
        <p:txBody>
          <a:bodyPr/>
          <a:lstStyle/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C2F8558-E6DB-004E-A03C-EA462CF643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25286" y="613992"/>
            <a:ext cx="2965346" cy="80682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HEADER TITLE ALL CAPS AT 20PTS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5FB03C-64BB-E244-9F9A-5888AD7CA614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BAD528E-D07C-2E44-8CC6-93B2048CF2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547D5FA-C76C-0B45-BFA9-DF3904A8B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D6AD7C8-C0F8-344A-AB05-B7501F17FE53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D4F8AD3F-F663-7442-8072-EAE33D78FC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03BA3C6F-95DE-804F-9CB4-B0A70FDAFF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</p:spTree>
    <p:extLst>
      <p:ext uri="{BB962C8B-B14F-4D97-AF65-F5344CB8AC3E}">
        <p14:creationId xmlns:p14="http://schemas.microsoft.com/office/powerpoint/2010/main" val="1881330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HA Centennial Branded Background Image">
            <a:extLst>
              <a:ext uri="{FF2B5EF4-FFF2-40B4-BE49-F238E27FC236}">
                <a16:creationId xmlns:a16="http://schemas.microsoft.com/office/drawing/2014/main" id="{C6B7319B-3D00-2D26-7045-DF4E239B35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1472" y="0"/>
            <a:ext cx="9205472" cy="5178078"/>
          </a:xfrm>
          <a:prstGeom prst="rect">
            <a:avLst/>
          </a:prstGeom>
        </p:spPr>
      </p:pic>
      <p:sp>
        <p:nvSpPr>
          <p:cNvPr id="17" name="Section Number" descr="Section number">
            <a:extLst>
              <a:ext uri="{FF2B5EF4-FFF2-40B4-BE49-F238E27FC236}">
                <a16:creationId xmlns:a16="http://schemas.microsoft.com/office/drawing/2014/main" id="{3AB1FEA1-9B68-F95B-5D90-13F2C14953A5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65602" y="1445693"/>
            <a:ext cx="1698747" cy="1653063"/>
          </a:xfrm>
        </p:spPr>
        <p:txBody>
          <a:bodyPr>
            <a:noAutofit/>
          </a:bodyPr>
          <a:lstStyle>
            <a:lvl1pPr algn="l">
              <a:defRPr sz="8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5" name="Section Title" descr="Section title ">
            <a:extLst>
              <a:ext uri="{FF2B5EF4-FFF2-40B4-BE49-F238E27FC236}">
                <a16:creationId xmlns:a16="http://schemas.microsoft.com/office/drawing/2014/main" id="{7F56B85B-9113-0166-079D-DDAE66D62002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164349" y="1626884"/>
            <a:ext cx="4583923" cy="1530082"/>
          </a:xfrm>
        </p:spPr>
        <p:txBody>
          <a:bodyPr anchor="t">
            <a:normAutofit/>
          </a:bodyPr>
          <a:lstStyle>
            <a:lvl1pPr algn="l">
              <a:lnSpc>
                <a:spcPts val="4000"/>
              </a:lnSpc>
              <a:defRPr sz="3200" b="0" i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TITLE, ARIAL BLACK, ALL CAPS 32 PTS</a:t>
            </a:r>
          </a:p>
        </p:txBody>
      </p:sp>
      <p:sp>
        <p:nvSpPr>
          <p:cNvPr id="2" name="#AHA24">
            <a:extLst>
              <a:ext uri="{FF2B5EF4-FFF2-40B4-BE49-F238E27FC236}">
                <a16:creationId xmlns:a16="http://schemas.microsoft.com/office/drawing/2014/main" id="{2D32194E-C398-DAFB-B409-F4B8D9A9E954}"/>
              </a:ext>
            </a:extLst>
          </p:cNvPr>
          <p:cNvSpPr txBox="1">
            <a:spLocks/>
          </p:cNvSpPr>
          <p:nvPr userDrawn="1"/>
        </p:nvSpPr>
        <p:spPr>
          <a:xfrm>
            <a:off x="493924" y="4493445"/>
            <a:ext cx="1348385" cy="4001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Lub Dub Medium" panose="020B0603030403020204" pitchFamily="34" charset="77"/>
                <a:ea typeface="+mj-ea"/>
                <a:cs typeface="+mj-cs"/>
              </a:defRPr>
            </a:lvl1pPr>
          </a:lstStyle>
          <a:p>
            <a:pPr algn="l"/>
            <a:r>
              <a:rPr lang="en-US" sz="1500" b="0" i="0" dirty="0">
                <a:solidFill>
                  <a:schemeClr val="bg1"/>
                </a:solidFill>
                <a:latin typeface="Arial" panose="020B0604020202020204" pitchFamily="34" charset="0"/>
              </a:rPr>
              <a:t>#ISC26</a:t>
            </a:r>
          </a:p>
        </p:txBody>
      </p:sp>
    </p:spTree>
    <p:extLst>
      <p:ext uri="{BB962C8B-B14F-4D97-AF65-F5344CB8AC3E}">
        <p14:creationId xmlns:p14="http://schemas.microsoft.com/office/powerpoint/2010/main" val="24629225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Description -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hoto Placeholder"/>
          <p:cNvSpPr>
            <a:spLocks noGrp="1"/>
          </p:cNvSpPr>
          <p:nvPr>
            <p:ph idx="1" hasCustomPrompt="1"/>
          </p:nvPr>
        </p:nvSpPr>
        <p:spPr>
          <a:xfrm>
            <a:off x="0" y="1"/>
            <a:ext cx="5236000" cy="5143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algn="l"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Photo</a:t>
            </a:r>
          </a:p>
        </p:txBody>
      </p:sp>
      <p:sp>
        <p:nvSpPr>
          <p:cNvPr id="15" name="Page Title">
            <a:extLst>
              <a:ext uri="{FF2B5EF4-FFF2-40B4-BE49-F238E27FC236}">
                <a16:creationId xmlns:a16="http://schemas.microsoft.com/office/drawing/2014/main" id="{FC2F8558-E6DB-004E-A03C-EA462CF643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25286" y="613992"/>
            <a:ext cx="2965346" cy="80682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 i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HEADER TITLE ALL CAPS AT 20PTS</a:t>
            </a:r>
          </a:p>
        </p:txBody>
      </p:sp>
      <p:sp>
        <p:nvSpPr>
          <p:cNvPr id="9" name="Body Copy">
            <a:extLst>
              <a:ext uri="{FF2B5EF4-FFF2-40B4-BE49-F238E27FC236}">
                <a16:creationId xmlns:a16="http://schemas.microsoft.com/office/drawing/2014/main" id="{275FFA47-9D3C-304F-B1AD-52D413E045F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725287" y="1540933"/>
            <a:ext cx="2965346" cy="2916519"/>
          </a:xfrm>
        </p:spPr>
        <p:txBody>
          <a:bodyPr/>
          <a:lstStyle/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18" name="Footer Placeholder ">
            <a:extLst>
              <a:ext uri="{FF2B5EF4-FFF2-40B4-BE49-F238E27FC236}">
                <a16:creationId xmlns:a16="http://schemas.microsoft.com/office/drawing/2014/main" id="{F158AF67-9967-EF42-85B9-D848F8100E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5" name="Text Placeholder in footer">
            <a:extLst>
              <a:ext uri="{FF2B5EF4-FFF2-40B4-BE49-F238E27FC236}">
                <a16:creationId xmlns:a16="http://schemas.microsoft.com/office/drawing/2014/main" id="{0F0B4CCC-056A-DB46-832F-2B61D39AEF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24" name="Logo Placeholder in footer">
            <a:extLst>
              <a:ext uri="{FF2B5EF4-FFF2-40B4-BE49-F238E27FC236}">
                <a16:creationId xmlns:a16="http://schemas.microsoft.com/office/drawing/2014/main" id="{190059EC-225E-9B45-8BE7-52DC1BDEF73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23" name="Vertical Line Connector">
            <a:extLst>
              <a:ext uri="{FF2B5EF4-FFF2-40B4-BE49-F238E27FC236}">
                <a16:creationId xmlns:a16="http://schemas.microsoft.com/office/drawing/2014/main" id="{B7DC13AB-CC8B-F449-8219-6093A5F4E89C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 ">
            <a:extLst>
              <a:ext uri="{FF2B5EF4-FFF2-40B4-BE49-F238E27FC236}">
                <a16:creationId xmlns:a16="http://schemas.microsoft.com/office/drawing/2014/main" id="{EEEFBD87-2F27-B545-98FB-006AA9B34B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7980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BD262A0-E4B9-5C94-995B-FC7B30B97B3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92823" y="-1"/>
            <a:ext cx="6051176" cy="5143502"/>
          </a:xfrm>
          <a:custGeom>
            <a:avLst/>
            <a:gdLst>
              <a:gd name="connsiteX0" fmla="*/ 1585503 w 6051176"/>
              <a:gd name="connsiteY0" fmla="*/ 0 h 5143502"/>
              <a:gd name="connsiteX1" fmla="*/ 2092009 w 6051176"/>
              <a:gd name="connsiteY1" fmla="*/ 0 h 5143502"/>
              <a:gd name="connsiteX2" fmla="*/ 2522315 w 6051176"/>
              <a:gd name="connsiteY2" fmla="*/ 0 h 5143502"/>
              <a:gd name="connsiteX3" fmla="*/ 3047439 w 6051176"/>
              <a:gd name="connsiteY3" fmla="*/ 0 h 5143502"/>
              <a:gd name="connsiteX4" fmla="*/ 3258110 w 6051176"/>
              <a:gd name="connsiteY4" fmla="*/ 0 h 5143502"/>
              <a:gd name="connsiteX5" fmla="*/ 3877235 w 6051176"/>
              <a:gd name="connsiteY5" fmla="*/ 0 h 5143502"/>
              <a:gd name="connsiteX6" fmla="*/ 3877235 w 6051176"/>
              <a:gd name="connsiteY6" fmla="*/ 1 h 5143502"/>
              <a:gd name="connsiteX7" fmla="*/ 6051176 w 6051176"/>
              <a:gd name="connsiteY7" fmla="*/ 1 h 5143502"/>
              <a:gd name="connsiteX8" fmla="*/ 6051176 w 6051176"/>
              <a:gd name="connsiteY8" fmla="*/ 5143501 h 5143502"/>
              <a:gd name="connsiteX9" fmla="*/ 4940099 w 6051176"/>
              <a:gd name="connsiteY9" fmla="*/ 5143501 h 5143502"/>
              <a:gd name="connsiteX10" fmla="*/ 4940099 w 6051176"/>
              <a:gd name="connsiteY10" fmla="*/ 5143502 h 5143502"/>
              <a:gd name="connsiteX11" fmla="*/ 546847 w 6051176"/>
              <a:gd name="connsiteY11" fmla="*/ 5143502 h 5143502"/>
              <a:gd name="connsiteX12" fmla="*/ 546849 w 6051176"/>
              <a:gd name="connsiteY12" fmla="*/ 5143500 h 5143502"/>
              <a:gd name="connsiteX13" fmla="*/ 525124 w 6051176"/>
              <a:gd name="connsiteY13" fmla="*/ 5143500 h 5143502"/>
              <a:gd name="connsiteX14" fmla="*/ 506506 w 6051176"/>
              <a:gd name="connsiteY14" fmla="*/ 5143500 h 5143502"/>
              <a:gd name="connsiteX15" fmla="*/ 0 w 6051176"/>
              <a:gd name="connsiteY15" fmla="*/ 5143500 h 514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051176" h="5143502">
                <a:moveTo>
                  <a:pt x="1585503" y="0"/>
                </a:moveTo>
                <a:lnTo>
                  <a:pt x="2092009" y="0"/>
                </a:lnTo>
                <a:lnTo>
                  <a:pt x="2522315" y="0"/>
                </a:lnTo>
                <a:lnTo>
                  <a:pt x="3047439" y="0"/>
                </a:lnTo>
                <a:lnTo>
                  <a:pt x="3258110" y="0"/>
                </a:lnTo>
                <a:lnTo>
                  <a:pt x="3877235" y="0"/>
                </a:lnTo>
                <a:lnTo>
                  <a:pt x="3877235" y="1"/>
                </a:lnTo>
                <a:lnTo>
                  <a:pt x="6051176" y="1"/>
                </a:lnTo>
                <a:lnTo>
                  <a:pt x="6051176" y="5143501"/>
                </a:lnTo>
                <a:lnTo>
                  <a:pt x="4940099" y="5143501"/>
                </a:lnTo>
                <a:lnTo>
                  <a:pt x="4940099" y="5143502"/>
                </a:lnTo>
                <a:lnTo>
                  <a:pt x="546847" y="5143502"/>
                </a:lnTo>
                <a:lnTo>
                  <a:pt x="546849" y="5143500"/>
                </a:lnTo>
                <a:lnTo>
                  <a:pt x="525124" y="5143500"/>
                </a:lnTo>
                <a:lnTo>
                  <a:pt x="506506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0" name="Page Title">
            <a:extLst>
              <a:ext uri="{FF2B5EF4-FFF2-40B4-BE49-F238E27FC236}">
                <a16:creationId xmlns:a16="http://schemas.microsoft.com/office/drawing/2014/main" id="{0045DB72-C43B-A649-8162-F4D1DC0FF0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7990" y="613992"/>
            <a:ext cx="2965346" cy="80682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 i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HEADER TITLE ALL CAPS AT 20PTS</a:t>
            </a:r>
          </a:p>
        </p:txBody>
      </p:sp>
      <p:sp>
        <p:nvSpPr>
          <p:cNvPr id="9" name="Body Copy">
            <a:extLst>
              <a:ext uri="{FF2B5EF4-FFF2-40B4-BE49-F238E27FC236}">
                <a16:creationId xmlns:a16="http://schemas.microsoft.com/office/drawing/2014/main" id="{43652382-1180-0543-BEF0-D1CEF8E16B2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37991" y="1540933"/>
            <a:ext cx="2965346" cy="309179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Body copy is Arial at 12pts</a:t>
            </a:r>
          </a:p>
        </p:txBody>
      </p:sp>
    </p:spTree>
    <p:extLst>
      <p:ext uri="{BB962C8B-B14F-4D97-AF65-F5344CB8AC3E}">
        <p14:creationId xmlns:p14="http://schemas.microsoft.com/office/powerpoint/2010/main" val="2289107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ltiple Photos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 noChangeAspect="1"/>
          </p:cNvSpPr>
          <p:nvPr>
            <p:ph type="pic" idx="1"/>
          </p:nvPr>
        </p:nvSpPr>
        <p:spPr>
          <a:xfrm>
            <a:off x="182881" y="184149"/>
            <a:ext cx="3799838" cy="4758267"/>
          </a:xfrm>
          <a:solidFill>
            <a:schemeClr val="bg2"/>
          </a:solidFill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Red Rectangle">
            <a:extLst>
              <a:ext uri="{FF2B5EF4-FFF2-40B4-BE49-F238E27FC236}">
                <a16:creationId xmlns:a16="http://schemas.microsoft.com/office/drawing/2014/main" id="{22367E71-969D-4942-BCB8-C6EA3BEFC946}"/>
              </a:ext>
            </a:extLst>
          </p:cNvPr>
          <p:cNvSpPr/>
          <p:nvPr userDrawn="1"/>
        </p:nvSpPr>
        <p:spPr>
          <a:xfrm>
            <a:off x="4185919" y="184149"/>
            <a:ext cx="2286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age Title">
            <a:extLst>
              <a:ext uri="{FF2B5EF4-FFF2-40B4-BE49-F238E27FC236}">
                <a16:creationId xmlns:a16="http://schemas.microsoft.com/office/drawing/2014/main" id="{002268EC-C85F-134D-AA45-4C26B9405E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9325" y="373063"/>
            <a:ext cx="1932413" cy="422804"/>
          </a:xfrm>
        </p:spPr>
        <p:txBody>
          <a:bodyPr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  <a:lvl2pPr>
              <a:defRPr sz="1700" b="1">
                <a:solidFill>
                  <a:schemeClr val="bg1"/>
                </a:solidFill>
              </a:defRPr>
            </a:lvl2pPr>
            <a:lvl3pPr>
              <a:defRPr sz="1700" b="1">
                <a:solidFill>
                  <a:schemeClr val="bg1"/>
                </a:solidFill>
              </a:defRPr>
            </a:lvl3pPr>
            <a:lvl4pPr>
              <a:defRPr sz="1700" b="1">
                <a:solidFill>
                  <a:schemeClr val="bg1"/>
                </a:solidFill>
              </a:defRPr>
            </a:lvl4pPr>
            <a:lvl5pPr>
              <a:defRPr sz="17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Header title is bold at 12-14pts</a:t>
            </a:r>
          </a:p>
        </p:txBody>
      </p:sp>
      <p:sp>
        <p:nvSpPr>
          <p:cNvPr id="9" name="Body Copy Textbox">
            <a:extLst>
              <a:ext uri="{FF2B5EF4-FFF2-40B4-BE49-F238E27FC236}">
                <a16:creationId xmlns:a16="http://schemas.microsoft.com/office/drawing/2014/main" id="{43652382-1180-0543-BEF0-D1CEF8E16B2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349854" y="900545"/>
            <a:ext cx="1932413" cy="1440873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at 10pts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49294975-E3E6-C648-9CA2-6F190BDE541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5919" y="2656415"/>
            <a:ext cx="2286000" cy="2286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CA28BD7C-47CD-6745-8B8D-62BCC849D99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75119" y="184149"/>
            <a:ext cx="2286000" cy="2286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81F2C5C7-0437-A34D-9353-1372F6F8AB8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75119" y="2656415"/>
            <a:ext cx="2286000" cy="2286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3672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hoto Placeholder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82881" y="184149"/>
            <a:ext cx="8778238" cy="4758267"/>
          </a:xfrm>
          <a:solidFill>
            <a:schemeClr val="bg2"/>
          </a:solidFill>
        </p:spPr>
        <p:txBody>
          <a:bodyPr anchor="t">
            <a:normAutofit/>
          </a:bodyPr>
          <a:lstStyle>
            <a:lvl1pPr marL="0" indent="0" algn="l">
              <a:buNone/>
              <a:defRPr sz="12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 &gt; right-click image &gt; send to back</a:t>
            </a:r>
          </a:p>
        </p:txBody>
      </p:sp>
      <p:sp>
        <p:nvSpPr>
          <p:cNvPr id="4" name="White Rectangle">
            <a:extLst>
              <a:ext uri="{FF2B5EF4-FFF2-40B4-BE49-F238E27FC236}">
                <a16:creationId xmlns:a16="http://schemas.microsoft.com/office/drawing/2014/main" id="{67A3357E-9A90-C04F-AC39-A75CDBC19F8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62000" y="971550"/>
            <a:ext cx="2286000" cy="320040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Box</a:t>
            </a:r>
          </a:p>
        </p:txBody>
      </p:sp>
      <p:sp>
        <p:nvSpPr>
          <p:cNvPr id="21" name="Headline">
            <a:extLst>
              <a:ext uri="{FF2B5EF4-FFF2-40B4-BE49-F238E27FC236}">
                <a16:creationId xmlns:a16="http://schemas.microsoft.com/office/drawing/2014/main" id="{002268EC-C85F-134D-AA45-4C26B9405E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5724" y="1218672"/>
            <a:ext cx="1932413" cy="676802"/>
          </a:xfrm>
        </p:spPr>
        <p:txBody>
          <a:bodyPr>
            <a:noAutofit/>
          </a:bodyPr>
          <a:lstStyle>
            <a:lvl1pPr>
              <a:defRPr sz="1400" b="1" i="0" cap="all" baseline="0">
                <a:solidFill>
                  <a:schemeClr val="accent1"/>
                </a:solidFill>
                <a:latin typeface="+mn-lt"/>
              </a:defRPr>
            </a:lvl1pPr>
            <a:lvl2pPr>
              <a:defRPr sz="1700" b="1">
                <a:solidFill>
                  <a:schemeClr val="bg1"/>
                </a:solidFill>
              </a:defRPr>
            </a:lvl2pPr>
            <a:lvl3pPr>
              <a:defRPr sz="1700" b="1">
                <a:solidFill>
                  <a:schemeClr val="bg1"/>
                </a:solidFill>
              </a:defRPr>
            </a:lvl3pPr>
            <a:lvl4pPr>
              <a:defRPr sz="1700" b="1">
                <a:solidFill>
                  <a:schemeClr val="bg1"/>
                </a:solidFill>
              </a:defRPr>
            </a:lvl4pPr>
            <a:lvl5pPr>
              <a:defRPr sz="17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is Arial bold at 12-14pts</a:t>
            </a:r>
          </a:p>
        </p:txBody>
      </p:sp>
      <p:sp>
        <p:nvSpPr>
          <p:cNvPr id="9" name="Body Copy">
            <a:extLst>
              <a:ext uri="{FF2B5EF4-FFF2-40B4-BE49-F238E27FC236}">
                <a16:creationId xmlns:a16="http://schemas.microsoft.com/office/drawing/2014/main" id="{43652382-1180-0543-BEF0-D1CEF8E16B2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946253" y="1895474"/>
            <a:ext cx="1932413" cy="2097086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000">
                <a:solidFill>
                  <a:schemeClr val="tx1"/>
                </a:solidFill>
              </a:defRPr>
            </a:lvl1pPr>
            <a:lvl2pPr>
              <a:defRPr sz="100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Body copy is Arial at 10pts</a:t>
            </a:r>
          </a:p>
        </p:txBody>
      </p:sp>
    </p:spTree>
    <p:extLst>
      <p:ext uri="{BB962C8B-B14F-4D97-AF65-F5344CB8AC3E}">
        <p14:creationId xmlns:p14="http://schemas.microsoft.com/office/powerpoint/2010/main" val="591744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198B131-CB9B-4EAA-C44D-8168D8D1EA01}"/>
              </a:ext>
            </a:extLst>
          </p:cNvPr>
          <p:cNvSpPr/>
          <p:nvPr userDrawn="1"/>
        </p:nvSpPr>
        <p:spPr>
          <a:xfrm>
            <a:off x="0" y="0"/>
            <a:ext cx="9143333" cy="51435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60E380C-C7B7-8D6B-DE0F-B6AF2B884029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266765" y="0"/>
            <a:ext cx="3877235" cy="5143500"/>
          </a:xfrm>
          <a:custGeom>
            <a:avLst/>
            <a:gdLst>
              <a:gd name="connsiteX0" fmla="*/ 2522315 w 3877235"/>
              <a:gd name="connsiteY0" fmla="*/ 0 h 5143500"/>
              <a:gd name="connsiteX1" fmla="*/ 3047439 w 3877235"/>
              <a:gd name="connsiteY1" fmla="*/ 0 h 5143500"/>
              <a:gd name="connsiteX2" fmla="*/ 3047439 w 3877235"/>
              <a:gd name="connsiteY2" fmla="*/ 0 h 5143500"/>
              <a:gd name="connsiteX3" fmla="*/ 3258110 w 3877235"/>
              <a:gd name="connsiteY3" fmla="*/ 0 h 5143500"/>
              <a:gd name="connsiteX4" fmla="*/ 3877235 w 3877235"/>
              <a:gd name="connsiteY4" fmla="*/ 0 h 5143500"/>
              <a:gd name="connsiteX5" fmla="*/ 3877235 w 3877235"/>
              <a:gd name="connsiteY5" fmla="*/ 5143500 h 5143500"/>
              <a:gd name="connsiteX6" fmla="*/ 1672607 w 3877235"/>
              <a:gd name="connsiteY6" fmla="*/ 5143500 h 5143500"/>
              <a:gd name="connsiteX7" fmla="*/ 1591235 w 3877235"/>
              <a:gd name="connsiteY7" fmla="*/ 5143500 h 5143500"/>
              <a:gd name="connsiteX8" fmla="*/ 1461936 w 3877235"/>
              <a:gd name="connsiteY8" fmla="*/ 5143500 h 5143500"/>
              <a:gd name="connsiteX9" fmla="*/ 1147483 w 3877235"/>
              <a:gd name="connsiteY9" fmla="*/ 5143500 h 5143500"/>
              <a:gd name="connsiteX10" fmla="*/ 1031630 w 3877235"/>
              <a:gd name="connsiteY10" fmla="*/ 5143500 h 5143500"/>
              <a:gd name="connsiteX11" fmla="*/ 936812 w 3877235"/>
              <a:gd name="connsiteY11" fmla="*/ 5143500 h 5143500"/>
              <a:gd name="connsiteX12" fmla="*/ 525124 w 3877235"/>
              <a:gd name="connsiteY12" fmla="*/ 5143500 h 5143500"/>
              <a:gd name="connsiteX13" fmla="*/ 506506 w 3877235"/>
              <a:gd name="connsiteY13" fmla="*/ 5143500 h 5143500"/>
              <a:gd name="connsiteX14" fmla="*/ 0 w 3877235"/>
              <a:gd name="connsiteY14" fmla="*/ 5143500 h 5143500"/>
              <a:gd name="connsiteX15" fmla="*/ 1585503 w 3877235"/>
              <a:gd name="connsiteY15" fmla="*/ 0 h 5143500"/>
              <a:gd name="connsiteX16" fmla="*/ 2092009 w 3877235"/>
              <a:gd name="connsiteY16" fmla="*/ 0 h 5143500"/>
              <a:gd name="connsiteX17" fmla="*/ 2092009 w 3877235"/>
              <a:gd name="connsiteY17" fmla="*/ 0 h 5143500"/>
              <a:gd name="connsiteX18" fmla="*/ 2522315 w 3877235"/>
              <a:gd name="connsiteY18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877235" h="5143500">
                <a:moveTo>
                  <a:pt x="2522315" y="0"/>
                </a:moveTo>
                <a:lnTo>
                  <a:pt x="3047439" y="0"/>
                </a:lnTo>
                <a:lnTo>
                  <a:pt x="3047439" y="0"/>
                </a:lnTo>
                <a:lnTo>
                  <a:pt x="3258110" y="0"/>
                </a:lnTo>
                <a:lnTo>
                  <a:pt x="3877235" y="0"/>
                </a:lnTo>
                <a:lnTo>
                  <a:pt x="3877235" y="5143500"/>
                </a:lnTo>
                <a:lnTo>
                  <a:pt x="1672607" y="5143500"/>
                </a:lnTo>
                <a:lnTo>
                  <a:pt x="1591235" y="5143500"/>
                </a:lnTo>
                <a:lnTo>
                  <a:pt x="1461936" y="5143500"/>
                </a:lnTo>
                <a:lnTo>
                  <a:pt x="1147483" y="5143500"/>
                </a:lnTo>
                <a:lnTo>
                  <a:pt x="1031630" y="5143500"/>
                </a:lnTo>
                <a:lnTo>
                  <a:pt x="936812" y="5143500"/>
                </a:lnTo>
                <a:lnTo>
                  <a:pt x="525124" y="5143500"/>
                </a:lnTo>
                <a:lnTo>
                  <a:pt x="506506" y="5143500"/>
                </a:lnTo>
                <a:lnTo>
                  <a:pt x="0" y="5143500"/>
                </a:lnTo>
                <a:lnTo>
                  <a:pt x="1585503" y="0"/>
                </a:lnTo>
                <a:lnTo>
                  <a:pt x="2092009" y="0"/>
                </a:lnTo>
                <a:lnTo>
                  <a:pt x="2092009" y="0"/>
                </a:lnTo>
                <a:lnTo>
                  <a:pt x="2522315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21" name="Headline">
            <a:extLst>
              <a:ext uri="{FF2B5EF4-FFF2-40B4-BE49-F238E27FC236}">
                <a16:creationId xmlns:a16="http://schemas.microsoft.com/office/drawing/2014/main" id="{002268EC-C85F-134D-AA45-4C26B9405E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5382" y="744718"/>
            <a:ext cx="4428532" cy="1014412"/>
          </a:xfrm>
        </p:spPr>
        <p:txBody>
          <a:bodyPr anchor="t">
            <a:noAutofit/>
          </a:bodyPr>
          <a:lstStyle>
            <a:lvl1pPr algn="l">
              <a:lnSpc>
                <a:spcPct val="110000"/>
              </a:lnSpc>
              <a:defRPr sz="2500" b="1" i="0" cap="all" baseline="0">
                <a:solidFill>
                  <a:schemeClr val="bg1"/>
                </a:solidFill>
                <a:latin typeface="+mj-lt"/>
              </a:defRPr>
            </a:lvl1pPr>
            <a:lvl2pPr>
              <a:defRPr sz="1700" b="1">
                <a:solidFill>
                  <a:schemeClr val="bg1"/>
                </a:solidFill>
              </a:defRPr>
            </a:lvl2pPr>
            <a:lvl3pPr>
              <a:defRPr sz="1700" b="1">
                <a:solidFill>
                  <a:schemeClr val="bg1"/>
                </a:solidFill>
              </a:defRPr>
            </a:lvl3pPr>
            <a:lvl4pPr>
              <a:defRPr sz="1700" b="1">
                <a:solidFill>
                  <a:schemeClr val="bg1"/>
                </a:solidFill>
              </a:defRPr>
            </a:lvl4pPr>
            <a:lvl5pPr>
              <a:defRPr sz="17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HEADER TITLE ALL CAPS AT 25 PTS</a:t>
            </a:r>
          </a:p>
        </p:txBody>
      </p:sp>
      <p:sp>
        <p:nvSpPr>
          <p:cNvPr id="9" name="Body Copy">
            <a:extLst>
              <a:ext uri="{FF2B5EF4-FFF2-40B4-BE49-F238E27FC236}">
                <a16:creationId xmlns:a16="http://schemas.microsoft.com/office/drawing/2014/main" id="{43652382-1180-0543-BEF0-D1CEF8E16B2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05382" y="1865234"/>
            <a:ext cx="4428532" cy="2659632"/>
          </a:xfrm>
        </p:spPr>
        <p:txBody>
          <a:bodyPr anchor="t"/>
          <a:lstStyle>
            <a:lvl1pPr algn="l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>
                <a:solidFill>
                  <a:schemeClr val="tx1"/>
                </a:solidFill>
              </a:defRPr>
            </a:lvl4pPr>
            <a:lvl5pPr algn="ct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Description is Arial at 12pts</a:t>
            </a: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6446692A-AFF5-BF40-844E-2040B93DC1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8149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/>
          <p:cNvSpPr>
            <a:spLocks noGrp="1"/>
          </p:cNvSpPr>
          <p:nvPr>
            <p:ph type="title" hasCustomPrompt="1"/>
          </p:nvPr>
        </p:nvSpPr>
        <p:spPr>
          <a:xfrm>
            <a:off x="437990" y="614723"/>
            <a:ext cx="6877210" cy="977010"/>
          </a:xfrm>
        </p:spPr>
        <p:txBody>
          <a:bodyPr/>
          <a:lstStyle/>
          <a:p>
            <a:r>
              <a:rPr lang="en-US" dirty="0"/>
              <a:t>TITLE IS ALL CAPS AT 25-30PTS</a:t>
            </a:r>
          </a:p>
        </p:txBody>
      </p:sp>
      <p:sp>
        <p:nvSpPr>
          <p:cNvPr id="10" name="Subhead">
            <a:extLst>
              <a:ext uri="{FF2B5EF4-FFF2-40B4-BE49-F238E27FC236}">
                <a16:creationId xmlns:a16="http://schemas.microsoft.com/office/drawing/2014/main" id="{CF097492-6E69-214B-BD02-CA15B4A9F8F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dirty="0"/>
              <a:t>Subtitle is Arial Bold at 16pt</a:t>
            </a:r>
          </a:p>
        </p:txBody>
      </p:sp>
      <p:sp>
        <p:nvSpPr>
          <p:cNvPr id="7" name="Caption">
            <a:extLst>
              <a:ext uri="{FF2B5EF4-FFF2-40B4-BE49-F238E27FC236}">
                <a16:creationId xmlns:a16="http://schemas.microsoft.com/office/drawing/2014/main" id="{92B44ECE-86B5-1546-90EE-B76F644328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7990" y="4069460"/>
            <a:ext cx="5505610" cy="273845"/>
          </a:xfrm>
        </p:spPr>
        <p:txBody>
          <a:bodyPr/>
          <a:lstStyle>
            <a:lvl1pPr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Caption is Arial bold at 12pts </a:t>
            </a:r>
          </a:p>
        </p:txBody>
      </p:sp>
      <p:sp>
        <p:nvSpPr>
          <p:cNvPr id="16" name="Bottom Red Bar in Footer">
            <a:extLst>
              <a:ext uri="{FF2B5EF4-FFF2-40B4-BE49-F238E27FC236}">
                <a16:creationId xmlns:a16="http://schemas.microsoft.com/office/drawing/2014/main" id="{9E9AED67-7B86-D945-92A3-1DFD0097E806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ooter Text 1">
            <a:extLst>
              <a:ext uri="{FF2B5EF4-FFF2-40B4-BE49-F238E27FC236}">
                <a16:creationId xmlns:a16="http://schemas.microsoft.com/office/drawing/2014/main" id="{0F4EB02C-6FE6-1A47-8022-01232D3362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1" name="Footer Text 2">
            <a:extLst>
              <a:ext uri="{FF2B5EF4-FFF2-40B4-BE49-F238E27FC236}">
                <a16:creationId xmlns:a16="http://schemas.microsoft.com/office/drawing/2014/main" id="{3C09F44B-8C8C-DA42-8499-36D5643DD8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F9DE25A6-E189-8944-8155-DBC98DE156C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19" name="Vertical Line Connector">
            <a:extLst>
              <a:ext uri="{FF2B5EF4-FFF2-40B4-BE49-F238E27FC236}">
                <a16:creationId xmlns:a16="http://schemas.microsoft.com/office/drawing/2014/main" id="{E09C871F-FF2C-6445-9A92-4B74224E91E9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">
            <a:extLst>
              <a:ext uri="{FF2B5EF4-FFF2-40B4-BE49-F238E27FC236}">
                <a16:creationId xmlns:a16="http://schemas.microsoft.com/office/drawing/2014/main" id="{6C8ED1C2-16C7-D946-9CE1-ADDDF3A5E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9612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85A5A6C-7113-A84B-B468-838B588EFB3F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5A25DF4-2387-0B45-86B4-88EF29F6D0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1F02F99-B2C6-D040-908D-3EC8E64D8C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A8C73E0-5612-A34F-83E7-5E80DDE8939C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FD6C24FD-33DC-5D4C-83BA-8086C7E5B4E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FC97E5A5-D2BC-7840-BED8-2470B465D5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</p:spTree>
    <p:extLst>
      <p:ext uri="{BB962C8B-B14F-4D97-AF65-F5344CB8AC3E}">
        <p14:creationId xmlns:p14="http://schemas.microsoft.com/office/powerpoint/2010/main" val="39440943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Text 1">
            <a:extLst>
              <a:ext uri="{FF2B5EF4-FFF2-40B4-BE49-F238E27FC236}">
                <a16:creationId xmlns:a16="http://schemas.microsoft.com/office/drawing/2014/main" id="{DD3B4F64-CD41-0643-BB0C-5B43739463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0" name="Footer Text 2">
            <a:extLst>
              <a:ext uri="{FF2B5EF4-FFF2-40B4-BE49-F238E27FC236}">
                <a16:creationId xmlns:a16="http://schemas.microsoft.com/office/drawing/2014/main" id="{1440E69F-038A-9F48-A685-1958D898F8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19" name="Logo Placeholder">
            <a:extLst>
              <a:ext uri="{FF2B5EF4-FFF2-40B4-BE49-F238E27FC236}">
                <a16:creationId xmlns:a16="http://schemas.microsoft.com/office/drawing/2014/main" id="{6FBB1B25-DCFA-AA41-B31B-1385B4F068A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18" name="Straight Line Connector">
            <a:extLst>
              <a:ext uri="{FF2B5EF4-FFF2-40B4-BE49-F238E27FC236}">
                <a16:creationId xmlns:a16="http://schemas.microsoft.com/office/drawing/2014/main" id="{A175C9A7-D338-384F-B0FF-23DB68C57AF4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">
            <a:extLst>
              <a:ext uri="{FF2B5EF4-FFF2-40B4-BE49-F238E27FC236}">
                <a16:creationId xmlns:a16="http://schemas.microsoft.com/office/drawing/2014/main" id="{AC466D7F-068F-ED47-9AD2-C0C743931A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93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ckground Graphic">
            <a:extLst>
              <a:ext uri="{FF2B5EF4-FFF2-40B4-BE49-F238E27FC236}">
                <a16:creationId xmlns:a16="http://schemas.microsoft.com/office/drawing/2014/main" id="{5532E949-322C-B247-93CB-48C35CC0A3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hank You">
            <a:extLst>
              <a:ext uri="{FF2B5EF4-FFF2-40B4-BE49-F238E27FC236}">
                <a16:creationId xmlns:a16="http://schemas.microsoft.com/office/drawing/2014/main" id="{EDB74ED7-A2D1-DAB8-57FB-64C08F97A5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0614" y="91974"/>
            <a:ext cx="4525513" cy="2354940"/>
          </a:xfrm>
        </p:spPr>
        <p:txBody>
          <a:bodyPr anchor="b">
            <a:noAutofit/>
          </a:bodyPr>
          <a:lstStyle>
            <a:lvl1pPr algn="l">
              <a:lnSpc>
                <a:spcPts val="4000"/>
              </a:lnSpc>
              <a:defRPr sz="48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Line">
            <a:extLst>
              <a:ext uri="{FF2B5EF4-FFF2-40B4-BE49-F238E27FC236}">
                <a16:creationId xmlns:a16="http://schemas.microsoft.com/office/drawing/2014/main" id="{979FFF99-5798-42F6-A83F-DDC0F6F65A9E}"/>
              </a:ext>
            </a:extLst>
          </p:cNvPr>
          <p:cNvCxnSpPr>
            <a:cxnSpLocks/>
          </p:cNvCxnSpPr>
          <p:nvPr userDrawn="1"/>
        </p:nvCxnSpPr>
        <p:spPr>
          <a:xfrm>
            <a:off x="651684" y="2524910"/>
            <a:ext cx="410596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phic 2">
            <a:extLst>
              <a:ext uri="{FF2B5EF4-FFF2-40B4-BE49-F238E27FC236}">
                <a16:creationId xmlns:a16="http://schemas.microsoft.com/office/drawing/2014/main" id="{81249E1D-3371-DA86-BBB5-25365C4721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44433" y="2839617"/>
            <a:ext cx="1645920" cy="462914"/>
          </a:xfrm>
          <a:prstGeom prst="rect">
            <a:avLst/>
          </a:prstGeom>
        </p:spPr>
      </p:pic>
      <p:sp>
        <p:nvSpPr>
          <p:cNvPr id="4" name="#AHA24">
            <a:extLst>
              <a:ext uri="{FF2B5EF4-FFF2-40B4-BE49-F238E27FC236}">
                <a16:creationId xmlns:a16="http://schemas.microsoft.com/office/drawing/2014/main" id="{987D2E7A-9D50-329B-B7BC-ABAB5CF97144}"/>
              </a:ext>
            </a:extLst>
          </p:cNvPr>
          <p:cNvSpPr txBox="1">
            <a:spLocks/>
          </p:cNvSpPr>
          <p:nvPr userDrawn="1"/>
        </p:nvSpPr>
        <p:spPr>
          <a:xfrm>
            <a:off x="2595153" y="2859415"/>
            <a:ext cx="1348385" cy="4001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Lub Dub Medium" panose="020B0603030403020204" pitchFamily="34" charset="77"/>
                <a:ea typeface="+mj-ea"/>
                <a:cs typeface="+mj-cs"/>
              </a:defRPr>
            </a:lvl1pPr>
          </a:lstStyle>
          <a:p>
            <a:pPr algn="l"/>
            <a:r>
              <a:rPr lang="en-US" sz="1500" b="0" i="0" dirty="0">
                <a:solidFill>
                  <a:schemeClr val="accent1"/>
                </a:solidFill>
                <a:latin typeface="Arial" panose="020B0604020202020204" pitchFamily="34" charset="0"/>
              </a:rPr>
              <a:t>#ISC26</a:t>
            </a:r>
          </a:p>
        </p:txBody>
      </p:sp>
    </p:spTree>
    <p:extLst>
      <p:ext uri="{BB962C8B-B14F-4D97-AF65-F5344CB8AC3E}">
        <p14:creationId xmlns:p14="http://schemas.microsoft.com/office/powerpoint/2010/main" val="2683733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 title"/>
          <p:cNvSpPr>
            <a:spLocks noGrp="1"/>
          </p:cNvSpPr>
          <p:nvPr>
            <p:ph type="title" hasCustomPrompt="1"/>
          </p:nvPr>
        </p:nvSpPr>
        <p:spPr>
          <a:xfrm>
            <a:off x="725854" y="614723"/>
            <a:ext cx="4134010" cy="43088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OVERVIEW</a:t>
            </a:r>
          </a:p>
        </p:txBody>
      </p:sp>
      <p:sp>
        <p:nvSpPr>
          <p:cNvPr id="16" name="Section Title 1">
            <a:extLst>
              <a:ext uri="{FF2B5EF4-FFF2-40B4-BE49-F238E27FC236}">
                <a16:creationId xmlns:a16="http://schemas.microsoft.com/office/drawing/2014/main" id="{BDE20D5A-7A0A-7942-8181-49182956A3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5854" y="1320330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17" name="Section Title 2">
            <a:extLst>
              <a:ext uri="{FF2B5EF4-FFF2-40B4-BE49-F238E27FC236}">
                <a16:creationId xmlns:a16="http://schemas.microsoft.com/office/drawing/2014/main" id="{5F83694E-3CBA-8E4C-BA3A-E8737D97BC7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5854" y="1927432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18" name="Section Title 3">
            <a:extLst>
              <a:ext uri="{FF2B5EF4-FFF2-40B4-BE49-F238E27FC236}">
                <a16:creationId xmlns:a16="http://schemas.microsoft.com/office/drawing/2014/main" id="{93A2D9D6-4C2D-5644-B032-0EB60965587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5854" y="2534534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10" name="Section Title 4">
            <a:extLst>
              <a:ext uri="{FF2B5EF4-FFF2-40B4-BE49-F238E27FC236}">
                <a16:creationId xmlns:a16="http://schemas.microsoft.com/office/drawing/2014/main" id="{9A731685-2B28-FC4E-B526-710512888A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6965" y="3139749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11" name="Section Title 5">
            <a:extLst>
              <a:ext uri="{FF2B5EF4-FFF2-40B4-BE49-F238E27FC236}">
                <a16:creationId xmlns:a16="http://schemas.microsoft.com/office/drawing/2014/main" id="{94CD233F-C2E5-4542-9A2C-BCFA9F561C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6965" y="3746851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13" name="Section Title 6">
            <a:extLst>
              <a:ext uri="{FF2B5EF4-FFF2-40B4-BE49-F238E27FC236}">
                <a16:creationId xmlns:a16="http://schemas.microsoft.com/office/drawing/2014/main" id="{E3BA4AAB-3B49-2C4D-B8C3-798DFFD555B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44201" y="1320330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14" name="Section Title 7">
            <a:extLst>
              <a:ext uri="{FF2B5EF4-FFF2-40B4-BE49-F238E27FC236}">
                <a16:creationId xmlns:a16="http://schemas.microsoft.com/office/drawing/2014/main" id="{1D60067C-731E-9648-B342-43C7239F11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44201" y="1927432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15" name="Section Title 8">
            <a:extLst>
              <a:ext uri="{FF2B5EF4-FFF2-40B4-BE49-F238E27FC236}">
                <a16:creationId xmlns:a16="http://schemas.microsoft.com/office/drawing/2014/main" id="{D75C609B-2858-7C45-8CE5-6212F5D8D5D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4201" y="2534534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12" name="Section Title 9">
            <a:extLst>
              <a:ext uri="{FF2B5EF4-FFF2-40B4-BE49-F238E27FC236}">
                <a16:creationId xmlns:a16="http://schemas.microsoft.com/office/drawing/2014/main" id="{56596EAB-F026-B147-8900-63F5E69E41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201" y="3139749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25" name="Section Title 10">
            <a:extLst>
              <a:ext uri="{FF2B5EF4-FFF2-40B4-BE49-F238E27FC236}">
                <a16:creationId xmlns:a16="http://schemas.microsoft.com/office/drawing/2014/main" id="{C745BDBF-EE7A-014E-B736-0750AA47F51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44201" y="3741224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E1A8958F-202A-A1EA-9518-2F7D9311346B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266765" y="0"/>
            <a:ext cx="3877235" cy="5143500"/>
          </a:xfrm>
          <a:custGeom>
            <a:avLst/>
            <a:gdLst>
              <a:gd name="connsiteX0" fmla="*/ 2522315 w 3877235"/>
              <a:gd name="connsiteY0" fmla="*/ 0 h 5143500"/>
              <a:gd name="connsiteX1" fmla="*/ 3047439 w 3877235"/>
              <a:gd name="connsiteY1" fmla="*/ 0 h 5143500"/>
              <a:gd name="connsiteX2" fmla="*/ 3047439 w 3877235"/>
              <a:gd name="connsiteY2" fmla="*/ 0 h 5143500"/>
              <a:gd name="connsiteX3" fmla="*/ 3258110 w 3877235"/>
              <a:gd name="connsiteY3" fmla="*/ 0 h 5143500"/>
              <a:gd name="connsiteX4" fmla="*/ 3877235 w 3877235"/>
              <a:gd name="connsiteY4" fmla="*/ 0 h 5143500"/>
              <a:gd name="connsiteX5" fmla="*/ 3877235 w 3877235"/>
              <a:gd name="connsiteY5" fmla="*/ 5143500 h 5143500"/>
              <a:gd name="connsiteX6" fmla="*/ 1672607 w 3877235"/>
              <a:gd name="connsiteY6" fmla="*/ 5143500 h 5143500"/>
              <a:gd name="connsiteX7" fmla="*/ 1591235 w 3877235"/>
              <a:gd name="connsiteY7" fmla="*/ 5143500 h 5143500"/>
              <a:gd name="connsiteX8" fmla="*/ 1461936 w 3877235"/>
              <a:gd name="connsiteY8" fmla="*/ 5143500 h 5143500"/>
              <a:gd name="connsiteX9" fmla="*/ 1147483 w 3877235"/>
              <a:gd name="connsiteY9" fmla="*/ 5143500 h 5143500"/>
              <a:gd name="connsiteX10" fmla="*/ 1031630 w 3877235"/>
              <a:gd name="connsiteY10" fmla="*/ 5143500 h 5143500"/>
              <a:gd name="connsiteX11" fmla="*/ 936812 w 3877235"/>
              <a:gd name="connsiteY11" fmla="*/ 5143500 h 5143500"/>
              <a:gd name="connsiteX12" fmla="*/ 525124 w 3877235"/>
              <a:gd name="connsiteY12" fmla="*/ 5143500 h 5143500"/>
              <a:gd name="connsiteX13" fmla="*/ 506506 w 3877235"/>
              <a:gd name="connsiteY13" fmla="*/ 5143500 h 5143500"/>
              <a:gd name="connsiteX14" fmla="*/ 0 w 3877235"/>
              <a:gd name="connsiteY14" fmla="*/ 5143500 h 5143500"/>
              <a:gd name="connsiteX15" fmla="*/ 1585503 w 3877235"/>
              <a:gd name="connsiteY15" fmla="*/ 0 h 5143500"/>
              <a:gd name="connsiteX16" fmla="*/ 2092009 w 3877235"/>
              <a:gd name="connsiteY16" fmla="*/ 0 h 5143500"/>
              <a:gd name="connsiteX17" fmla="*/ 2092009 w 3877235"/>
              <a:gd name="connsiteY17" fmla="*/ 0 h 5143500"/>
              <a:gd name="connsiteX18" fmla="*/ 2522315 w 3877235"/>
              <a:gd name="connsiteY18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877235" h="5143500">
                <a:moveTo>
                  <a:pt x="2522315" y="0"/>
                </a:moveTo>
                <a:lnTo>
                  <a:pt x="3047439" y="0"/>
                </a:lnTo>
                <a:lnTo>
                  <a:pt x="3047439" y="0"/>
                </a:lnTo>
                <a:lnTo>
                  <a:pt x="3258110" y="0"/>
                </a:lnTo>
                <a:lnTo>
                  <a:pt x="3877235" y="0"/>
                </a:lnTo>
                <a:lnTo>
                  <a:pt x="3877235" y="5143500"/>
                </a:lnTo>
                <a:lnTo>
                  <a:pt x="1672607" y="5143500"/>
                </a:lnTo>
                <a:lnTo>
                  <a:pt x="1591235" y="5143500"/>
                </a:lnTo>
                <a:lnTo>
                  <a:pt x="1461936" y="5143500"/>
                </a:lnTo>
                <a:lnTo>
                  <a:pt x="1147483" y="5143500"/>
                </a:lnTo>
                <a:lnTo>
                  <a:pt x="1031630" y="5143500"/>
                </a:lnTo>
                <a:lnTo>
                  <a:pt x="936812" y="5143500"/>
                </a:lnTo>
                <a:lnTo>
                  <a:pt x="525124" y="5143500"/>
                </a:lnTo>
                <a:lnTo>
                  <a:pt x="506506" y="5143500"/>
                </a:lnTo>
                <a:lnTo>
                  <a:pt x="0" y="5143500"/>
                </a:lnTo>
                <a:lnTo>
                  <a:pt x="1585503" y="0"/>
                </a:lnTo>
                <a:lnTo>
                  <a:pt x="2092009" y="0"/>
                </a:lnTo>
                <a:lnTo>
                  <a:pt x="2092009" y="0"/>
                </a:lnTo>
                <a:lnTo>
                  <a:pt x="2522315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algn="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9811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eak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peaker Photo Placeholder">
            <a:extLst>
              <a:ext uri="{FF2B5EF4-FFF2-40B4-BE49-F238E27FC236}">
                <a16:creationId xmlns:a16="http://schemas.microsoft.com/office/drawing/2014/main" id="{26E59B99-B64D-2B4E-852B-35C13E24674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-1157288" y="249892"/>
            <a:ext cx="4159549" cy="415954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anchor="ctr"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2" name="Speaker Name"/>
          <p:cNvSpPr>
            <a:spLocks noGrp="1"/>
          </p:cNvSpPr>
          <p:nvPr>
            <p:ph type="title" hasCustomPrompt="1"/>
          </p:nvPr>
        </p:nvSpPr>
        <p:spPr>
          <a:xfrm>
            <a:off x="3570489" y="939161"/>
            <a:ext cx="3419396" cy="373994"/>
          </a:xfrm>
        </p:spPr>
        <p:txBody>
          <a:bodyPr anchor="t">
            <a:norm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ONE SPEAKER</a:t>
            </a:r>
          </a:p>
        </p:txBody>
      </p:sp>
      <p:sp>
        <p:nvSpPr>
          <p:cNvPr id="11" name="Speaker Title">
            <a:extLst>
              <a:ext uri="{FF2B5EF4-FFF2-40B4-BE49-F238E27FC236}">
                <a16:creationId xmlns:a16="http://schemas.microsoft.com/office/drawing/2014/main" id="{07B8CBA4-47BB-754D-9401-004AE1AF29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70489" y="1353862"/>
            <a:ext cx="4024924" cy="321610"/>
          </a:xfrm>
        </p:spPr>
        <p:txBody>
          <a:bodyPr>
            <a:normAutofit/>
          </a:bodyPr>
          <a:lstStyle>
            <a:lvl1pPr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4" name="Body Copy"/>
          <p:cNvSpPr>
            <a:spLocks noGrp="1"/>
          </p:cNvSpPr>
          <p:nvPr>
            <p:ph sz="half" idx="2" hasCustomPrompt="1"/>
          </p:nvPr>
        </p:nvSpPr>
        <p:spPr>
          <a:xfrm>
            <a:off x="3570488" y="1716179"/>
            <a:ext cx="5150339" cy="2345867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13" name="Footer Text 1">
            <a:extLst>
              <a:ext uri="{FF2B5EF4-FFF2-40B4-BE49-F238E27FC236}">
                <a16:creationId xmlns:a16="http://schemas.microsoft.com/office/drawing/2014/main" id="{748CEBA3-75F4-C44D-B73D-0B70231867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7" name="Footer Text 2">
            <a:extLst>
              <a:ext uri="{FF2B5EF4-FFF2-40B4-BE49-F238E27FC236}">
                <a16:creationId xmlns:a16="http://schemas.microsoft.com/office/drawing/2014/main" id="{B4FB5A2F-7334-4843-A818-7D4A8529D3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16" name="Logo Placeholder">
            <a:extLst>
              <a:ext uri="{FF2B5EF4-FFF2-40B4-BE49-F238E27FC236}">
                <a16:creationId xmlns:a16="http://schemas.microsoft.com/office/drawing/2014/main" id="{6AB790E6-53F5-E64B-BCDD-9FFA227D63B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15" name="Straight Line Connector">
            <a:extLst>
              <a:ext uri="{FF2B5EF4-FFF2-40B4-BE49-F238E27FC236}">
                <a16:creationId xmlns:a16="http://schemas.microsoft.com/office/drawing/2014/main" id="{FA568A94-D992-3F4C-9B74-91659939C96C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">
            <a:extLst>
              <a:ext uri="{FF2B5EF4-FFF2-40B4-BE49-F238E27FC236}">
                <a16:creationId xmlns:a16="http://schemas.microsoft.com/office/drawing/2014/main" id="{D30CDFCE-7C23-674A-B775-292BE8CCF3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3588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peak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9A7D779C-7B02-3CA6-4C3A-C61766686FCC}"/>
              </a:ext>
            </a:extLst>
          </p:cNvPr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ircle Photo" descr="Circle headshot 1">
            <a:extLst>
              <a:ext uri="{FF2B5EF4-FFF2-40B4-BE49-F238E27FC236}">
                <a16:creationId xmlns:a16="http://schemas.microsoft.com/office/drawing/2014/main" id="{DDB5D280-A138-2FE7-E723-8AAC3E6B2A7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94568" y="475555"/>
            <a:ext cx="1297175" cy="1297175"/>
          </a:xfrm>
          <a:prstGeom prst="ellipse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peaker name" descr="Speaker name 1">
            <a:extLst>
              <a:ext uri="{FF2B5EF4-FFF2-40B4-BE49-F238E27FC236}">
                <a16:creationId xmlns:a16="http://schemas.microsoft.com/office/drawing/2014/main" id="{C91924A7-4DB4-D752-7D3C-787A64EF114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995616" y="1266736"/>
            <a:ext cx="2226318" cy="337157"/>
          </a:xfrm>
        </p:spPr>
        <p:txBody>
          <a:bodyPr>
            <a:normAutofit/>
          </a:bodyPr>
          <a:lstStyle>
            <a:lvl1pPr>
              <a:defRPr sz="1400" b="1" i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SPEAKER NAME</a:t>
            </a:r>
          </a:p>
        </p:txBody>
      </p:sp>
      <p:sp>
        <p:nvSpPr>
          <p:cNvPr id="18" name="Job title" descr="Speaker title 1">
            <a:extLst>
              <a:ext uri="{FF2B5EF4-FFF2-40B4-BE49-F238E27FC236}">
                <a16:creationId xmlns:a16="http://schemas.microsoft.com/office/drawing/2014/main" id="{5C3247AE-5DBA-C8F5-9731-67947A3414B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995616" y="1515979"/>
            <a:ext cx="2226318" cy="321610"/>
          </a:xfrm>
        </p:spPr>
        <p:txBody>
          <a:bodyPr>
            <a:normAutofit/>
          </a:bodyPr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cxnSp>
        <p:nvCxnSpPr>
          <p:cNvPr id="19" name="Horizontal Line 1">
            <a:extLst>
              <a:ext uri="{FF2B5EF4-FFF2-40B4-BE49-F238E27FC236}">
                <a16:creationId xmlns:a16="http://schemas.microsoft.com/office/drawing/2014/main" id="{C8F16978-3AE7-ECCD-252B-F10E6F3A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29709" y="1968061"/>
            <a:ext cx="38922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Textbox 1" descr="Content Textbox 1">
            <a:extLst>
              <a:ext uri="{FF2B5EF4-FFF2-40B4-BE49-F238E27FC236}">
                <a16:creationId xmlns:a16="http://schemas.microsoft.com/office/drawing/2014/main" id="{35F654C3-35BC-0892-6F93-35F6F55975BA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329709" y="2116668"/>
            <a:ext cx="3892225" cy="2408828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Bio copy is Arial at 10pts</a:t>
            </a:r>
          </a:p>
        </p:txBody>
      </p:sp>
      <p:sp>
        <p:nvSpPr>
          <p:cNvPr id="22" name="Circle Photo 2" descr="Circle Headshot 2">
            <a:extLst>
              <a:ext uri="{FF2B5EF4-FFF2-40B4-BE49-F238E27FC236}">
                <a16:creationId xmlns:a16="http://schemas.microsoft.com/office/drawing/2014/main" id="{6D183BC3-63BE-7B5F-4CDB-8091B683B16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022094" y="475555"/>
            <a:ext cx="1297175" cy="1297175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3" name="Speaker name 2" descr="Speaker name ">
            <a:extLst>
              <a:ext uri="{FF2B5EF4-FFF2-40B4-BE49-F238E27FC236}">
                <a16:creationId xmlns:a16="http://schemas.microsoft.com/office/drawing/2014/main" id="{AD421897-73AD-93F2-49CF-B9CB2018B9B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23142" y="1247195"/>
            <a:ext cx="2226318" cy="376238"/>
          </a:xfrm>
        </p:spPr>
        <p:txBody>
          <a:bodyPr>
            <a:normAutofit/>
          </a:bodyPr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24" name="Speaker title 2" descr="Speaker title 2 ">
            <a:extLst>
              <a:ext uri="{FF2B5EF4-FFF2-40B4-BE49-F238E27FC236}">
                <a16:creationId xmlns:a16="http://schemas.microsoft.com/office/drawing/2014/main" id="{40AF8D05-600F-478C-6472-17B4560D64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23142" y="1515979"/>
            <a:ext cx="2226318" cy="321610"/>
          </a:xfrm>
        </p:spPr>
        <p:txBody>
          <a:bodyPr>
            <a:normAutofit/>
          </a:bodyPr>
          <a:lstStyle>
            <a:lvl1pPr>
              <a:defRPr sz="1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cxnSp>
        <p:nvCxnSpPr>
          <p:cNvPr id="25" name="Horizontal Line 2">
            <a:extLst>
              <a:ext uri="{FF2B5EF4-FFF2-40B4-BE49-F238E27FC236}">
                <a16:creationId xmlns:a16="http://schemas.microsoft.com/office/drawing/2014/main" id="{0C20B609-7C97-FEC6-4637-915429F8C9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957235" y="1968061"/>
            <a:ext cx="38922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Textbox 2" descr="Content Textbox 2 ">
            <a:extLst>
              <a:ext uri="{FF2B5EF4-FFF2-40B4-BE49-F238E27FC236}">
                <a16:creationId xmlns:a16="http://schemas.microsoft.com/office/drawing/2014/main" id="{3B7A4B7A-3A6A-F8DA-B8B0-D056D0D2A42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957235" y="2116668"/>
            <a:ext cx="3892225" cy="2408828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Bio copy is Arial at 10pts</a:t>
            </a:r>
          </a:p>
        </p:txBody>
      </p:sp>
      <p:sp>
        <p:nvSpPr>
          <p:cNvPr id="28" name="Footer Placeholder 1" descr="Footer placeholder 1">
            <a:extLst>
              <a:ext uri="{FF2B5EF4-FFF2-40B4-BE49-F238E27FC236}">
                <a16:creationId xmlns:a16="http://schemas.microsoft.com/office/drawing/2014/main" id="{0AA91F18-19A0-B0AE-DCCA-74A8D82E80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9" name="Footer placeholder 2" descr="Footer placeholder 2">
            <a:extLst>
              <a:ext uri="{FF2B5EF4-FFF2-40B4-BE49-F238E27FC236}">
                <a16:creationId xmlns:a16="http://schemas.microsoft.com/office/drawing/2014/main" id="{228E91B6-8A9C-192A-25EA-49446C74C5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30" name="Logo Placeholder" descr="Logo placeholder&#10;">
            <a:extLst>
              <a:ext uri="{FF2B5EF4-FFF2-40B4-BE49-F238E27FC236}">
                <a16:creationId xmlns:a16="http://schemas.microsoft.com/office/drawing/2014/main" id="{AE00430C-7066-EA0C-10B5-2CAF53A4775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31" name="Vertical Line Connector">
            <a:extLst>
              <a:ext uri="{FF2B5EF4-FFF2-40B4-BE49-F238E27FC236}">
                <a16:creationId xmlns:a16="http://schemas.microsoft.com/office/drawing/2014/main" id="{79EECC78-D68C-AE45-0687-B08928712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lide Number Placeholder " descr="Slide Number Placeholder ">
            <a:extLst>
              <a:ext uri="{FF2B5EF4-FFF2-40B4-BE49-F238E27FC236}">
                <a16:creationId xmlns:a16="http://schemas.microsoft.com/office/drawing/2014/main" id="{AD05AF25-FE00-A300-AC24-6EE1FD91A9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39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ultiple Speak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1979674-69C4-134A-9F2E-9B4270B8634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146018" y="2698533"/>
            <a:ext cx="1153419" cy="115341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3" name="Picture Placeholder 5">
            <a:extLst>
              <a:ext uri="{FF2B5EF4-FFF2-40B4-BE49-F238E27FC236}">
                <a16:creationId xmlns:a16="http://schemas.microsoft.com/office/drawing/2014/main" id="{B7179E21-BD5D-E049-B49A-E14D188634B4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554542" y="2698533"/>
            <a:ext cx="1153419" cy="1153413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6" name="Picture Placeholder 5">
            <a:extLst>
              <a:ext uri="{FF2B5EF4-FFF2-40B4-BE49-F238E27FC236}">
                <a16:creationId xmlns:a16="http://schemas.microsoft.com/office/drawing/2014/main" id="{9B4EAA43-3C2D-AD46-BE5A-0E43167C0FAB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842355" y="552084"/>
            <a:ext cx="1153419" cy="115113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8" name="Picture Placeholder 5">
            <a:extLst>
              <a:ext uri="{FF2B5EF4-FFF2-40B4-BE49-F238E27FC236}">
                <a16:creationId xmlns:a16="http://schemas.microsoft.com/office/drawing/2014/main" id="{D44AB674-4C73-2B43-963E-D19737407D1B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433833" y="552083"/>
            <a:ext cx="1153419" cy="1151131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BAECE01-A90F-354F-84AE-393CAD1D8C16}"/>
              </a:ext>
            </a:extLst>
          </p:cNvPr>
          <p:cNvCxnSpPr>
            <a:cxnSpLocks/>
          </p:cNvCxnSpPr>
          <p:nvPr userDrawn="1"/>
        </p:nvCxnSpPr>
        <p:spPr>
          <a:xfrm>
            <a:off x="437989" y="2591216"/>
            <a:ext cx="82828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1347EFDA-D0AA-404B-92BF-D37D4D0840AA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1685351" y="1073548"/>
            <a:ext cx="2614088" cy="1336199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Bio copy is Arial at 8pts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F0A9A6E2-5A4E-A440-85D9-F0BF6646DD5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685351" y="785263"/>
            <a:ext cx="2614086" cy="193240"/>
          </a:xfrm>
        </p:spPr>
        <p:txBody>
          <a:bodyPr>
            <a:normAutofit/>
          </a:bodyPr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37A3589-955B-C44C-A985-A16AB19A76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685352" y="552084"/>
            <a:ext cx="2614086" cy="227271"/>
          </a:xfrm>
        </p:spPr>
        <p:txBody>
          <a:bodyPr/>
          <a:lstStyle>
            <a:lvl1pPr>
              <a:defRPr b="1" i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SPEAKER NAME</a:t>
            </a:r>
          </a:p>
        </p:txBody>
      </p:sp>
      <p:sp>
        <p:nvSpPr>
          <p:cNvPr id="40" name="Content Placeholder 3">
            <a:extLst>
              <a:ext uri="{FF2B5EF4-FFF2-40B4-BE49-F238E27FC236}">
                <a16:creationId xmlns:a16="http://schemas.microsoft.com/office/drawing/2014/main" id="{9CCDE359-564D-9749-A758-92B1E3AFDBD4}"/>
              </a:ext>
            </a:extLst>
          </p:cNvPr>
          <p:cNvSpPr>
            <a:spLocks noGrp="1"/>
          </p:cNvSpPr>
          <p:nvPr>
            <p:ph sz="half" idx="32" hasCustomPrompt="1"/>
          </p:nvPr>
        </p:nvSpPr>
        <p:spPr>
          <a:xfrm>
            <a:off x="439687" y="3219997"/>
            <a:ext cx="2614088" cy="1336199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Bio copy is Arial at 8pts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254903E8-E662-7648-99E3-A95DED9CF69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9687" y="2931712"/>
            <a:ext cx="2614086" cy="193240"/>
          </a:xfrm>
        </p:spPr>
        <p:txBody>
          <a:bodyPr>
            <a:normAutofit/>
          </a:bodyPr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42" name="Text Placeholder 9">
            <a:extLst>
              <a:ext uri="{FF2B5EF4-FFF2-40B4-BE49-F238E27FC236}">
                <a16:creationId xmlns:a16="http://schemas.microsoft.com/office/drawing/2014/main" id="{170E7596-B217-1F4D-B61F-F298B8473FA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9688" y="2698533"/>
            <a:ext cx="2614086" cy="227271"/>
          </a:xfrm>
        </p:spPr>
        <p:txBody>
          <a:bodyPr/>
          <a:lstStyle>
            <a:lvl1pPr>
              <a:defRPr b="1" i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SPEAKER NAME</a:t>
            </a:r>
          </a:p>
        </p:txBody>
      </p:sp>
      <p:sp>
        <p:nvSpPr>
          <p:cNvPr id="44" name="Content Placeholder 3">
            <a:extLst>
              <a:ext uri="{FF2B5EF4-FFF2-40B4-BE49-F238E27FC236}">
                <a16:creationId xmlns:a16="http://schemas.microsoft.com/office/drawing/2014/main" id="{B1B30404-E374-9D4A-9CB4-C585E5F54186}"/>
              </a:ext>
            </a:extLst>
          </p:cNvPr>
          <p:cNvSpPr>
            <a:spLocks noGrp="1"/>
          </p:cNvSpPr>
          <p:nvPr>
            <p:ph sz="half" idx="36" hasCustomPrompt="1"/>
          </p:nvPr>
        </p:nvSpPr>
        <p:spPr>
          <a:xfrm>
            <a:off x="6093873" y="1073548"/>
            <a:ext cx="2614088" cy="1336199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Bio copy is Arial at 8pts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0F6DEDD0-1A3D-574E-A757-4BAE97011BD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093873" y="785263"/>
            <a:ext cx="2614086" cy="193240"/>
          </a:xfrm>
        </p:spPr>
        <p:txBody>
          <a:bodyPr>
            <a:normAutofit/>
          </a:bodyPr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47" name="Text Placeholder 9">
            <a:extLst>
              <a:ext uri="{FF2B5EF4-FFF2-40B4-BE49-F238E27FC236}">
                <a16:creationId xmlns:a16="http://schemas.microsoft.com/office/drawing/2014/main" id="{F8239200-5449-9748-B343-ABD0F850A51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093874" y="552084"/>
            <a:ext cx="2614086" cy="227271"/>
          </a:xfrm>
        </p:spPr>
        <p:txBody>
          <a:bodyPr/>
          <a:lstStyle>
            <a:lvl1pPr>
              <a:defRPr b="1" i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SPEAKER NAME</a:t>
            </a:r>
          </a:p>
        </p:txBody>
      </p:sp>
      <p:sp>
        <p:nvSpPr>
          <p:cNvPr id="48" name="Content Placeholder 3">
            <a:extLst>
              <a:ext uri="{FF2B5EF4-FFF2-40B4-BE49-F238E27FC236}">
                <a16:creationId xmlns:a16="http://schemas.microsoft.com/office/drawing/2014/main" id="{F59DE951-0DBC-0846-95EB-FFC654617B2F}"/>
              </a:ext>
            </a:extLst>
          </p:cNvPr>
          <p:cNvSpPr>
            <a:spLocks noGrp="1"/>
          </p:cNvSpPr>
          <p:nvPr>
            <p:ph sz="half" idx="40" hasCustomPrompt="1"/>
          </p:nvPr>
        </p:nvSpPr>
        <p:spPr>
          <a:xfrm>
            <a:off x="4839255" y="3219997"/>
            <a:ext cx="2614088" cy="1336199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Bio copy is Arial at 8pts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863A8223-5C32-B74C-8449-25744121366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839255" y="2931712"/>
            <a:ext cx="2614086" cy="193240"/>
          </a:xfrm>
        </p:spPr>
        <p:txBody>
          <a:bodyPr>
            <a:normAutofit/>
          </a:bodyPr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50" name="Text Placeholder 9">
            <a:extLst>
              <a:ext uri="{FF2B5EF4-FFF2-40B4-BE49-F238E27FC236}">
                <a16:creationId xmlns:a16="http://schemas.microsoft.com/office/drawing/2014/main" id="{918CDF96-87CE-784C-B28C-784D85E5A55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839256" y="2698533"/>
            <a:ext cx="2614086" cy="227271"/>
          </a:xfrm>
        </p:spPr>
        <p:txBody>
          <a:bodyPr/>
          <a:lstStyle>
            <a:lvl1pPr>
              <a:defRPr b="1" i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SPEAKER NAME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933B37-A120-7A4D-AA84-4B2D9103D561}"/>
              </a:ext>
            </a:extLst>
          </p:cNvPr>
          <p:cNvCxnSpPr>
            <a:cxnSpLocks/>
          </p:cNvCxnSpPr>
          <p:nvPr userDrawn="1"/>
        </p:nvCxnSpPr>
        <p:spPr>
          <a:xfrm flipV="1">
            <a:off x="4520297" y="444767"/>
            <a:ext cx="0" cy="41173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1BCB53E3-B0E9-534A-980C-D7C215BE8609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A46BDAA7-4D20-994C-9DF7-B41DA82602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E4F39A5B-4892-9341-848A-CC1C986FE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F609EFF-D0D4-D74D-BFE0-9EC5949B21A4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EB733357-00BC-4B40-958F-84EA067FFAF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408877F4-239D-C44C-A6CD-4F9550F39B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</p:spTree>
    <p:extLst>
      <p:ext uri="{BB962C8B-B14F-4D97-AF65-F5344CB8AC3E}">
        <p14:creationId xmlns:p14="http://schemas.microsoft.com/office/powerpoint/2010/main" val="2824551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/>
          <p:cNvSpPr>
            <a:spLocks noGrp="1"/>
          </p:cNvSpPr>
          <p:nvPr>
            <p:ph type="title" hasCustomPrompt="1"/>
          </p:nvPr>
        </p:nvSpPr>
        <p:spPr>
          <a:xfrm>
            <a:off x="437989" y="614723"/>
            <a:ext cx="6828720" cy="4659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IS ALL CAPS AT 25-30PTS</a:t>
            </a:r>
          </a:p>
        </p:txBody>
      </p:sp>
      <p:sp>
        <p:nvSpPr>
          <p:cNvPr id="12" name="Subhead">
            <a:extLst>
              <a:ext uri="{FF2B5EF4-FFF2-40B4-BE49-F238E27FC236}">
                <a16:creationId xmlns:a16="http://schemas.microsoft.com/office/drawing/2014/main" id="{6DC98DEA-6D76-4A43-B147-9AD2CA56B74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 is Arial Bold at 16pt</a:t>
            </a:r>
          </a:p>
        </p:txBody>
      </p:sp>
      <p:sp>
        <p:nvSpPr>
          <p:cNvPr id="3" name="Body Copy"/>
          <p:cNvSpPr>
            <a:spLocks noGrp="1"/>
          </p:cNvSpPr>
          <p:nvPr>
            <p:ph idx="1" hasCustomPrompt="1"/>
          </p:nvPr>
        </p:nvSpPr>
        <p:spPr>
          <a:xfrm>
            <a:off x="437990" y="1536807"/>
            <a:ext cx="5962810" cy="2868139"/>
          </a:xfrm>
        </p:spPr>
        <p:txBody>
          <a:bodyPr/>
          <a:lstStyle/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13" name="Red Bottom Footer Bar ">
            <a:extLst>
              <a:ext uri="{FF2B5EF4-FFF2-40B4-BE49-F238E27FC236}">
                <a16:creationId xmlns:a16="http://schemas.microsoft.com/office/drawing/2014/main" id="{4EA4FD0A-CC71-0E48-8282-25BE57F29E74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ooter Text 1">
            <a:extLst>
              <a:ext uri="{FF2B5EF4-FFF2-40B4-BE49-F238E27FC236}">
                <a16:creationId xmlns:a16="http://schemas.microsoft.com/office/drawing/2014/main" id="{B193F017-EA19-7442-9BB0-474F22193C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6" name="Footer Text 2">
            <a:extLst>
              <a:ext uri="{FF2B5EF4-FFF2-40B4-BE49-F238E27FC236}">
                <a16:creationId xmlns:a16="http://schemas.microsoft.com/office/drawing/2014/main" id="{F1748314-5DB7-A74F-8D02-592833BCA7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25" name="Logo">
            <a:extLst>
              <a:ext uri="{FF2B5EF4-FFF2-40B4-BE49-F238E27FC236}">
                <a16:creationId xmlns:a16="http://schemas.microsoft.com/office/drawing/2014/main" id="{59E3429F-98DB-7A4C-B73A-11BAF0B8C2A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24" name="Straight Line Connector">
            <a:extLst>
              <a:ext uri="{FF2B5EF4-FFF2-40B4-BE49-F238E27FC236}">
                <a16:creationId xmlns:a16="http://schemas.microsoft.com/office/drawing/2014/main" id="{A975C766-C30F-5445-9526-2CE36881A024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">
            <a:extLst>
              <a:ext uri="{FF2B5EF4-FFF2-40B4-BE49-F238E27FC236}">
                <a16:creationId xmlns:a16="http://schemas.microsoft.com/office/drawing/2014/main" id="{273F7D3E-5CDA-4840-AA44-2AB4E261E0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3477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de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>
            <a:extLst>
              <a:ext uri="{FF2B5EF4-FFF2-40B4-BE49-F238E27FC236}">
                <a16:creationId xmlns:a16="http://schemas.microsoft.com/office/drawing/2014/main" id="{81C69399-451C-8CFB-4036-4B872504B915}"/>
              </a:ext>
            </a:extLst>
          </p:cNvPr>
          <p:cNvSpPr/>
          <p:nvPr userDrawn="1"/>
        </p:nvSpPr>
        <p:spPr>
          <a:xfrm>
            <a:off x="4979892" y="-4578"/>
            <a:ext cx="4164108" cy="5148078"/>
          </a:xfrm>
          <a:custGeom>
            <a:avLst/>
            <a:gdLst>
              <a:gd name="connsiteX0" fmla="*/ 0 w 4164108"/>
              <a:gd name="connsiteY0" fmla="*/ 0 h 5148078"/>
              <a:gd name="connsiteX1" fmla="*/ 3877235 w 4164108"/>
              <a:gd name="connsiteY1" fmla="*/ 0 h 5148078"/>
              <a:gd name="connsiteX2" fmla="*/ 3875837 w 4164108"/>
              <a:gd name="connsiteY2" fmla="*/ 4578 h 5148078"/>
              <a:gd name="connsiteX3" fmla="*/ 4164108 w 4164108"/>
              <a:gd name="connsiteY3" fmla="*/ 4578 h 5148078"/>
              <a:gd name="connsiteX4" fmla="*/ 4164108 w 4164108"/>
              <a:gd name="connsiteY4" fmla="*/ 5148078 h 5148078"/>
              <a:gd name="connsiteX5" fmla="*/ 2305520 w 4164108"/>
              <a:gd name="connsiteY5" fmla="*/ 5148078 h 5148078"/>
              <a:gd name="connsiteX6" fmla="*/ 2057402 w 4164108"/>
              <a:gd name="connsiteY6" fmla="*/ 5148078 h 5148078"/>
              <a:gd name="connsiteX7" fmla="*/ 1571715 w 4164108"/>
              <a:gd name="connsiteY7" fmla="*/ 5148078 h 5148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64108" h="5148078">
                <a:moveTo>
                  <a:pt x="0" y="0"/>
                </a:moveTo>
                <a:lnTo>
                  <a:pt x="3877235" y="0"/>
                </a:lnTo>
                <a:lnTo>
                  <a:pt x="3875837" y="4578"/>
                </a:lnTo>
                <a:lnTo>
                  <a:pt x="4164108" y="4578"/>
                </a:lnTo>
                <a:lnTo>
                  <a:pt x="4164108" y="5148078"/>
                </a:lnTo>
                <a:lnTo>
                  <a:pt x="2305520" y="5148078"/>
                </a:lnTo>
                <a:lnTo>
                  <a:pt x="2057402" y="5148078"/>
                </a:lnTo>
                <a:lnTo>
                  <a:pt x="1571715" y="51480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Headline"/>
          <p:cNvSpPr>
            <a:spLocks noGrp="1"/>
          </p:cNvSpPr>
          <p:nvPr>
            <p:ph type="title" hasCustomPrompt="1"/>
          </p:nvPr>
        </p:nvSpPr>
        <p:spPr>
          <a:xfrm>
            <a:off x="437990" y="614723"/>
            <a:ext cx="4823557" cy="92208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IS ALL CAPS AT </a:t>
            </a:r>
            <a:br>
              <a:rPr lang="en-US" dirty="0"/>
            </a:br>
            <a:r>
              <a:rPr lang="en-US" dirty="0"/>
              <a:t>25-30PTS</a:t>
            </a:r>
          </a:p>
        </p:txBody>
      </p:sp>
      <p:sp>
        <p:nvSpPr>
          <p:cNvPr id="3" name="Body Copy"/>
          <p:cNvSpPr>
            <a:spLocks noGrp="1"/>
          </p:cNvSpPr>
          <p:nvPr>
            <p:ph idx="1" hasCustomPrompt="1"/>
          </p:nvPr>
        </p:nvSpPr>
        <p:spPr>
          <a:xfrm>
            <a:off x="437991" y="1536807"/>
            <a:ext cx="4823557" cy="3095915"/>
          </a:xfrm>
        </p:spPr>
        <p:txBody>
          <a:bodyPr/>
          <a:lstStyle/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8" name="Body Copy 2">
            <a:extLst>
              <a:ext uri="{FF2B5EF4-FFF2-40B4-BE49-F238E27FC236}">
                <a16:creationId xmlns:a16="http://schemas.microsoft.com/office/drawing/2014/main" id="{33BCCF38-2231-F649-A3B9-F89E71CCE29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15076" y="614722"/>
            <a:ext cx="2390934" cy="381440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">
            <a:extLst>
              <a:ext uri="{FF2B5EF4-FFF2-40B4-BE49-F238E27FC236}">
                <a16:creationId xmlns:a16="http://schemas.microsoft.com/office/drawing/2014/main" id="{B03E27E2-3451-C846-B98C-5A73FA5975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723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 Title"/>
          <p:cNvSpPr>
            <a:spLocks noGrp="1"/>
          </p:cNvSpPr>
          <p:nvPr>
            <p:ph type="title" hasCustomPrompt="1"/>
          </p:nvPr>
        </p:nvSpPr>
        <p:spPr>
          <a:xfrm>
            <a:off x="437990" y="614723"/>
            <a:ext cx="8268020" cy="926208"/>
          </a:xfrm>
        </p:spPr>
        <p:txBody>
          <a:bodyPr/>
          <a:lstStyle/>
          <a:p>
            <a:r>
              <a:rPr lang="en-US" dirty="0"/>
              <a:t>TITLE IS ALL CAPS AT 25-30PTS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07B8CBA4-47BB-754D-9401-004AE1AF29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 is Arial Bold at 16pt</a:t>
            </a:r>
          </a:p>
        </p:txBody>
      </p:sp>
      <p:sp>
        <p:nvSpPr>
          <p:cNvPr id="3" name="Body Copy 1"/>
          <p:cNvSpPr>
            <a:spLocks noGrp="1"/>
          </p:cNvSpPr>
          <p:nvPr>
            <p:ph sz="half" idx="1" hasCustomPrompt="1"/>
          </p:nvPr>
        </p:nvSpPr>
        <p:spPr>
          <a:xfrm>
            <a:off x="437990" y="1540933"/>
            <a:ext cx="4010105" cy="3091790"/>
          </a:xfrm>
        </p:spPr>
        <p:txBody>
          <a:bodyPr/>
          <a:lstStyle/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4" name="Body Copy 2"/>
          <p:cNvSpPr>
            <a:spLocks noGrp="1"/>
          </p:cNvSpPr>
          <p:nvPr>
            <p:ph sz="half" idx="2" hasCustomPrompt="1"/>
          </p:nvPr>
        </p:nvSpPr>
        <p:spPr>
          <a:xfrm>
            <a:off x="4710722" y="1540931"/>
            <a:ext cx="4010105" cy="3091791"/>
          </a:xfrm>
        </p:spPr>
        <p:txBody>
          <a:bodyPr/>
          <a:lstStyle/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13" name="Footer Placeholder ">
            <a:extLst>
              <a:ext uri="{FF2B5EF4-FFF2-40B4-BE49-F238E27FC236}">
                <a16:creationId xmlns:a16="http://schemas.microsoft.com/office/drawing/2014/main" id="{748CEBA3-75F4-C44D-B73D-0B70231867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7" name="Text Placeholder ">
            <a:extLst>
              <a:ext uri="{FF2B5EF4-FFF2-40B4-BE49-F238E27FC236}">
                <a16:creationId xmlns:a16="http://schemas.microsoft.com/office/drawing/2014/main" id="{B4FB5A2F-7334-4843-A818-7D4A8529D3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16" name="Logo Placeholder in footer">
            <a:extLst>
              <a:ext uri="{FF2B5EF4-FFF2-40B4-BE49-F238E27FC236}">
                <a16:creationId xmlns:a16="http://schemas.microsoft.com/office/drawing/2014/main" id="{6AB790E6-53F5-E64B-BCDD-9FFA227D63B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A568A94-D992-3F4C-9B74-91659939C96C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">
            <a:extLst>
              <a:ext uri="{FF2B5EF4-FFF2-40B4-BE49-F238E27FC236}">
                <a16:creationId xmlns:a16="http://schemas.microsoft.com/office/drawing/2014/main" id="{D30CDFCE-7C23-674A-B775-292BE8CCF3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792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7990" y="614723"/>
            <a:ext cx="8268020" cy="8068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TITLE IS ALL CAPS AT 20-25PTS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7990" y="1536807"/>
            <a:ext cx="8268020" cy="3095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Body copy is Arial at 12pts</a:t>
            </a:r>
            <a:br>
              <a:rPr lang="en-US" dirty="0"/>
            </a:br>
            <a:endParaRPr lang="en-US" dirty="0">
              <a:latin typeface="+mn-lt"/>
            </a:endParaRPr>
          </a:p>
          <a:p>
            <a:pPr lvl="6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69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84" r:id="rId3"/>
    <p:sldLayoutId id="2147483692" r:id="rId4"/>
    <p:sldLayoutId id="2147483699" r:id="rId5"/>
    <p:sldLayoutId id="2147483694" r:id="rId6"/>
    <p:sldLayoutId id="2147483662" r:id="rId7"/>
    <p:sldLayoutId id="2147483678" r:id="rId8"/>
    <p:sldLayoutId id="2147483664" r:id="rId9"/>
    <p:sldLayoutId id="2147483671" r:id="rId10"/>
    <p:sldLayoutId id="2147483672" r:id="rId11"/>
    <p:sldLayoutId id="2147483696" r:id="rId12"/>
    <p:sldLayoutId id="2147483701" r:id="rId13"/>
    <p:sldLayoutId id="2147483673" r:id="rId14"/>
    <p:sldLayoutId id="2147483674" r:id="rId15"/>
    <p:sldLayoutId id="2147483680" r:id="rId16"/>
    <p:sldLayoutId id="2147483700" r:id="rId17"/>
    <p:sldLayoutId id="2147483668" r:id="rId18"/>
    <p:sldLayoutId id="2147483695" r:id="rId19"/>
    <p:sldLayoutId id="2147483682" r:id="rId20"/>
    <p:sldLayoutId id="2147483669" r:id="rId21"/>
    <p:sldLayoutId id="2147483676" r:id="rId22"/>
    <p:sldLayoutId id="2147483679" r:id="rId23"/>
    <p:sldLayoutId id="2147483683" r:id="rId24"/>
    <p:sldLayoutId id="2147483666" r:id="rId25"/>
    <p:sldLayoutId id="2147483698" r:id="rId26"/>
    <p:sldLayoutId id="2147483667" r:id="rId27"/>
    <p:sldLayoutId id="2147483685" r:id="rId28"/>
  </p:sldLayoutIdLst>
  <p:hf hd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500" b="1" i="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10000"/>
        </a:lnSpc>
        <a:spcBef>
          <a:spcPts val="750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 descr="Headline">
            <a:extLst>
              <a:ext uri="{FF2B5EF4-FFF2-40B4-BE49-F238E27FC236}">
                <a16:creationId xmlns:a16="http://schemas.microsoft.com/office/drawing/2014/main" id="{3078FC5F-27C7-144A-84A0-15A4E56E914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TEMPLATE GUIDE</a:t>
            </a:r>
          </a:p>
        </p:txBody>
      </p:sp>
      <p:sp>
        <p:nvSpPr>
          <p:cNvPr id="12" name="Primary Subhead" descr="Primary subhead">
            <a:extLst>
              <a:ext uri="{FF2B5EF4-FFF2-40B4-BE49-F238E27FC236}">
                <a16:creationId xmlns:a16="http://schemas.microsoft.com/office/drawing/2014/main" id="{7A70D7D4-44DB-7043-AD09-6737978F6E1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Limit usage of darker background slides</a:t>
            </a:r>
          </a:p>
        </p:txBody>
      </p:sp>
      <p:sp>
        <p:nvSpPr>
          <p:cNvPr id="41" name="Secondary Subhead 1" descr="Secondary subhead 1">
            <a:extLst>
              <a:ext uri="{FF2B5EF4-FFF2-40B4-BE49-F238E27FC236}">
                <a16:creationId xmlns:a16="http://schemas.microsoft.com/office/drawing/2014/main" id="{961E7E4A-37F9-754E-BE9D-5CEA974D024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37990" y="1290237"/>
            <a:ext cx="4010105" cy="458982"/>
          </a:xfrm>
        </p:spPr>
        <p:txBody>
          <a:bodyPr/>
          <a:lstStyle/>
          <a:p>
            <a:r>
              <a:rPr lang="en-US" dirty="0"/>
              <a:t>Header copy, Arial Bold</a:t>
            </a:r>
          </a:p>
        </p:txBody>
      </p:sp>
      <p:sp>
        <p:nvSpPr>
          <p:cNvPr id="11" name="Content Textbox 1" descr="Content Textbox 1">
            <a:extLst>
              <a:ext uri="{FF2B5EF4-FFF2-40B4-BE49-F238E27FC236}">
                <a16:creationId xmlns:a16="http://schemas.microsoft.com/office/drawing/2014/main" id="{7C0A1EFD-6310-FA41-BA3E-EC358E7AA3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7990" y="1749221"/>
            <a:ext cx="4010105" cy="518538"/>
          </a:xfrm>
        </p:spPr>
        <p:txBody>
          <a:bodyPr/>
          <a:lstStyle/>
          <a:p>
            <a:r>
              <a:rPr lang="en-US" dirty="0"/>
              <a:t>Body copy is Arial medium at 12 pts</a:t>
            </a:r>
          </a:p>
          <a:p>
            <a:r>
              <a:rPr lang="en-US" dirty="0"/>
              <a:t>Detail or description copy at 10 pts</a:t>
            </a:r>
          </a:p>
        </p:txBody>
      </p:sp>
      <p:sp>
        <p:nvSpPr>
          <p:cNvPr id="44" name="Tertiary Subhead 1" descr="Tertiary Subhead 1">
            <a:extLst>
              <a:ext uri="{FF2B5EF4-FFF2-40B4-BE49-F238E27FC236}">
                <a16:creationId xmlns:a16="http://schemas.microsoft.com/office/drawing/2014/main" id="{8CB702A3-7F95-9F48-945B-43BBE018BB01}"/>
              </a:ext>
            </a:extLst>
          </p:cNvPr>
          <p:cNvSpPr txBox="1">
            <a:spLocks/>
          </p:cNvSpPr>
          <p:nvPr/>
        </p:nvSpPr>
        <p:spPr>
          <a:xfrm>
            <a:off x="437990" y="2240161"/>
            <a:ext cx="4010105" cy="4589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1500" b="1" kern="1200">
                <a:solidFill>
                  <a:schemeClr val="accent1"/>
                </a:solidFill>
                <a:latin typeface="Lub Dub Medium" panose="020B0603030403020204" pitchFamily="34" charset="77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500" b="1" kern="1200">
                <a:solidFill>
                  <a:schemeClr val="tx1"/>
                </a:solidFill>
                <a:latin typeface="Lub Dub Medium" panose="020B0603030403020204" pitchFamily="34" charset="77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350" b="1" kern="1200">
                <a:solidFill>
                  <a:schemeClr val="tx1"/>
                </a:solidFill>
                <a:latin typeface="Lub Dub Medium" panose="020B0603030403020204" pitchFamily="34" charset="77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b="1" kern="1200">
                <a:solidFill>
                  <a:schemeClr val="tx1"/>
                </a:solidFill>
                <a:latin typeface="Lub Dub Medium" panose="020B0603030403020204" pitchFamily="34" charset="77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b="1" kern="1200">
                <a:solidFill>
                  <a:schemeClr val="tx1"/>
                </a:solidFill>
                <a:latin typeface="Lub Dub Medium" panose="020B0603030403020204" pitchFamily="34" charset="77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0" dirty="0">
                <a:latin typeface="+mn-lt"/>
              </a:rPr>
              <a:t>Slide Titles</a:t>
            </a:r>
          </a:p>
        </p:txBody>
      </p:sp>
      <p:sp>
        <p:nvSpPr>
          <p:cNvPr id="43" name="Content Textbox 2" descr="Content Textbox 2&#10;">
            <a:extLst>
              <a:ext uri="{FF2B5EF4-FFF2-40B4-BE49-F238E27FC236}">
                <a16:creationId xmlns:a16="http://schemas.microsoft.com/office/drawing/2014/main" id="{FD7125E9-F45F-AA4B-814E-ECF84E464E0A}"/>
              </a:ext>
            </a:extLst>
          </p:cNvPr>
          <p:cNvSpPr txBox="1">
            <a:spLocks/>
          </p:cNvSpPr>
          <p:nvPr/>
        </p:nvSpPr>
        <p:spPr>
          <a:xfrm>
            <a:off x="437990" y="2699144"/>
            <a:ext cx="3802315" cy="422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1000" kern="1200">
                <a:solidFill>
                  <a:schemeClr val="tx1"/>
                </a:solidFill>
                <a:latin typeface="Lub Dub Medium" panose="020B0603030403020204" pitchFamily="34" charset="77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000" kern="1200">
                <a:solidFill>
                  <a:schemeClr val="tx1"/>
                </a:solidFill>
                <a:latin typeface="Lub Dub Medium" panose="020B0603030403020204" pitchFamily="34" charset="77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000" kern="1200">
                <a:solidFill>
                  <a:schemeClr val="tx1"/>
                </a:solidFill>
                <a:latin typeface="Lub Dub Medium" panose="020B0603030403020204" pitchFamily="34" charset="77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000" kern="1200">
                <a:solidFill>
                  <a:schemeClr val="tx1"/>
                </a:solidFill>
                <a:latin typeface="Lub Dub Medium" panose="020B0603030403020204" pitchFamily="34" charset="77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000" kern="1200">
                <a:solidFill>
                  <a:schemeClr val="tx1"/>
                </a:solidFill>
                <a:latin typeface="Lub Dub Medium" panose="020B0603030403020204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n-lt"/>
              </a:rPr>
              <a:t>Slide titles should always appear in Arial, all caps at 25 to 30 pts</a:t>
            </a:r>
          </a:p>
        </p:txBody>
      </p:sp>
      <p:sp>
        <p:nvSpPr>
          <p:cNvPr id="29" name="Tertiary Subhead 2" descr="Tertiary Subhead 2">
            <a:extLst>
              <a:ext uri="{FF2B5EF4-FFF2-40B4-BE49-F238E27FC236}">
                <a16:creationId xmlns:a16="http://schemas.microsoft.com/office/drawing/2014/main" id="{81BC0AAB-A7C4-2543-9CA7-72E9799D2810}"/>
              </a:ext>
            </a:extLst>
          </p:cNvPr>
          <p:cNvSpPr txBox="1">
            <a:spLocks/>
          </p:cNvSpPr>
          <p:nvPr/>
        </p:nvSpPr>
        <p:spPr>
          <a:xfrm>
            <a:off x="437990" y="2861973"/>
            <a:ext cx="4010105" cy="4589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1500" b="1" kern="1200">
                <a:solidFill>
                  <a:schemeClr val="accent1"/>
                </a:solidFill>
                <a:latin typeface="Lub Dub Medium" panose="020B0603030403020204" pitchFamily="34" charset="77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500" b="1" kern="1200">
                <a:solidFill>
                  <a:schemeClr val="tx1"/>
                </a:solidFill>
                <a:latin typeface="Lub Dub Medium" panose="020B0603030403020204" pitchFamily="34" charset="77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350" b="1" kern="1200">
                <a:solidFill>
                  <a:schemeClr val="tx1"/>
                </a:solidFill>
                <a:latin typeface="Lub Dub Medium" panose="020B0603030403020204" pitchFamily="34" charset="77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b="1" kern="1200">
                <a:solidFill>
                  <a:schemeClr val="tx1"/>
                </a:solidFill>
                <a:latin typeface="Lub Dub Medium" panose="020B0603030403020204" pitchFamily="34" charset="77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b="1" kern="1200">
                <a:solidFill>
                  <a:schemeClr val="tx1"/>
                </a:solidFill>
                <a:latin typeface="Lub Dub Medium" panose="020B0603030403020204" pitchFamily="34" charset="77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0" dirty="0">
                <a:latin typeface="+mn-lt"/>
              </a:rPr>
              <a:t>Data Sharing on Social</a:t>
            </a:r>
          </a:p>
        </p:txBody>
      </p:sp>
      <p:sp>
        <p:nvSpPr>
          <p:cNvPr id="57" name="Content Textbox 3" descr="Content Textbox 3&#10;">
            <a:extLst>
              <a:ext uri="{FF2B5EF4-FFF2-40B4-BE49-F238E27FC236}">
                <a16:creationId xmlns:a16="http://schemas.microsoft.com/office/drawing/2014/main" id="{4A771000-BFAD-C442-8CEC-5BC2F02A4D8E}"/>
              </a:ext>
            </a:extLst>
          </p:cNvPr>
          <p:cNvSpPr txBox="1">
            <a:spLocks/>
          </p:cNvSpPr>
          <p:nvPr/>
        </p:nvSpPr>
        <p:spPr>
          <a:xfrm>
            <a:off x="437991" y="3320955"/>
            <a:ext cx="2739924" cy="802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1000" kern="1200">
                <a:solidFill>
                  <a:schemeClr val="tx1"/>
                </a:solidFill>
                <a:latin typeface="Lub Dub Medium" panose="020B0603030403020204" pitchFamily="34" charset="77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000" kern="1200">
                <a:solidFill>
                  <a:schemeClr val="tx1"/>
                </a:solidFill>
                <a:latin typeface="Lub Dub Medium" panose="020B0603030403020204" pitchFamily="34" charset="77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000" kern="1200">
                <a:solidFill>
                  <a:schemeClr val="tx1"/>
                </a:solidFill>
                <a:latin typeface="Lub Dub Medium" panose="020B0603030403020204" pitchFamily="34" charset="77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000" kern="1200">
                <a:solidFill>
                  <a:schemeClr val="tx1"/>
                </a:solidFill>
                <a:latin typeface="Lub Dub Medium" panose="020B0603030403020204" pitchFamily="34" charset="77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000" kern="1200">
                <a:solidFill>
                  <a:schemeClr val="tx1"/>
                </a:solidFill>
                <a:latin typeface="Lub Dub Medium" panose="020B0603030403020204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n-lt"/>
              </a:rPr>
              <a:t>Use this logo to indicate you consent for the information on this slide to be shared on social media. Place it in the footer area as shown below.</a:t>
            </a:r>
          </a:p>
        </p:txBody>
      </p:sp>
      <p:pic>
        <p:nvPicPr>
          <p:cNvPr id="59" name="Twitter Icon" descr="Twitter Icon">
            <a:extLst>
              <a:ext uri="{FF2B5EF4-FFF2-40B4-BE49-F238E27FC236}">
                <a16:creationId xmlns:a16="http://schemas.microsoft.com/office/drawing/2014/main" id="{D2191C1F-C1E7-6246-B496-968A85F2541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0159" y="3387832"/>
            <a:ext cx="325679" cy="267897"/>
          </a:xfrm>
          <a:prstGeom prst="rect">
            <a:avLst/>
          </a:prstGeom>
        </p:spPr>
      </p:pic>
      <p:sp>
        <p:nvSpPr>
          <p:cNvPr id="6" name="Secondary Subhead 2" descr="Secondary subhead 2">
            <a:extLst>
              <a:ext uri="{FF2B5EF4-FFF2-40B4-BE49-F238E27FC236}">
                <a16:creationId xmlns:a16="http://schemas.microsoft.com/office/drawing/2014/main" id="{0BAFE35B-81CE-0145-9A00-186B0FA37C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10722" y="1290237"/>
            <a:ext cx="4010105" cy="458982"/>
          </a:xfrm>
        </p:spPr>
        <p:txBody>
          <a:bodyPr/>
          <a:lstStyle/>
          <a:p>
            <a:r>
              <a:rPr lang="en-US" dirty="0"/>
              <a:t>Theme colors</a:t>
            </a:r>
          </a:p>
        </p:txBody>
      </p:sp>
      <p:sp>
        <p:nvSpPr>
          <p:cNvPr id="39" name="Content Textbox 4" descr="Content Textbox 4">
            <a:extLst>
              <a:ext uri="{FF2B5EF4-FFF2-40B4-BE49-F238E27FC236}">
                <a16:creationId xmlns:a16="http://schemas.microsoft.com/office/drawing/2014/main" id="{886C7279-4092-8940-86A4-E2D5A7A690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0722" y="1749219"/>
            <a:ext cx="4010105" cy="2483114"/>
          </a:xfrm>
        </p:spPr>
        <p:txBody>
          <a:bodyPr/>
          <a:lstStyle/>
          <a:p>
            <a:r>
              <a:rPr lang="en-US" dirty="0"/>
              <a:t>Always use theme colors</a:t>
            </a:r>
          </a:p>
        </p:txBody>
      </p:sp>
      <p:sp>
        <p:nvSpPr>
          <p:cNvPr id="52" name="Content Textbox 5" descr="Content textbox 5">
            <a:extLst>
              <a:ext uri="{FF2B5EF4-FFF2-40B4-BE49-F238E27FC236}">
                <a16:creationId xmlns:a16="http://schemas.microsoft.com/office/drawing/2014/main" id="{CCE92789-CD4A-1D40-AB4C-5D6EB861DB88}"/>
              </a:ext>
            </a:extLst>
          </p:cNvPr>
          <p:cNvSpPr txBox="1">
            <a:spLocks/>
          </p:cNvSpPr>
          <p:nvPr/>
        </p:nvSpPr>
        <p:spPr>
          <a:xfrm>
            <a:off x="4710721" y="2365736"/>
            <a:ext cx="1641588" cy="7044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1000" kern="1200">
                <a:solidFill>
                  <a:schemeClr val="tx1"/>
                </a:solidFill>
                <a:latin typeface="Lub Dub Medium" panose="020B0603030403020204" pitchFamily="34" charset="77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000" kern="1200">
                <a:solidFill>
                  <a:schemeClr val="tx1"/>
                </a:solidFill>
                <a:latin typeface="Lub Dub Medium" panose="020B0603030403020204" pitchFamily="34" charset="77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000" kern="1200">
                <a:solidFill>
                  <a:schemeClr val="tx1"/>
                </a:solidFill>
                <a:latin typeface="Lub Dub Medium" panose="020B0603030403020204" pitchFamily="34" charset="77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000" kern="1200">
                <a:solidFill>
                  <a:schemeClr val="tx1"/>
                </a:solidFill>
                <a:latin typeface="Lub Dub Medium" panose="020B0603030403020204" pitchFamily="34" charset="77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000" kern="1200">
                <a:solidFill>
                  <a:schemeClr val="tx1"/>
                </a:solidFill>
                <a:latin typeface="Lub Dub Medium" panose="020B0603030403020204" pitchFamily="34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n-lt"/>
              </a:rPr>
              <a:t>May use additional color shades for charts, if necessary, to help distinguish data</a:t>
            </a:r>
          </a:p>
        </p:txBody>
      </p:sp>
      <p:grpSp>
        <p:nvGrpSpPr>
          <p:cNvPr id="3" name="Rectangles with theme colors" descr="Rectangles with theme colors ">
            <a:extLst>
              <a:ext uri="{FF2B5EF4-FFF2-40B4-BE49-F238E27FC236}">
                <a16:creationId xmlns:a16="http://schemas.microsoft.com/office/drawing/2014/main" id="{947A8DE0-88D1-2FDB-7287-532C9AD391FE}"/>
              </a:ext>
            </a:extLst>
          </p:cNvPr>
          <p:cNvGrpSpPr/>
          <p:nvPr/>
        </p:nvGrpSpPr>
        <p:grpSpPr>
          <a:xfrm>
            <a:off x="6729625" y="1600254"/>
            <a:ext cx="1836066" cy="1336256"/>
            <a:chOff x="6729625" y="1600254"/>
            <a:chExt cx="1836066" cy="1336256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D77EE54-4753-4F4B-ACC5-88488371BFFC}"/>
                </a:ext>
              </a:extLst>
            </p:cNvPr>
            <p:cNvSpPr/>
            <p:nvPr/>
          </p:nvSpPr>
          <p:spPr>
            <a:xfrm>
              <a:off x="6729625" y="1600254"/>
              <a:ext cx="221973" cy="5358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B5E8BF3-6736-4541-B50D-CCB4F61FB882}"/>
                </a:ext>
              </a:extLst>
            </p:cNvPr>
            <p:cNvSpPr/>
            <p:nvPr/>
          </p:nvSpPr>
          <p:spPr>
            <a:xfrm>
              <a:off x="7052444" y="1600254"/>
              <a:ext cx="221973" cy="5358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2E7A15C-FD67-194D-8B7C-E5FED0FCC4DA}"/>
                </a:ext>
              </a:extLst>
            </p:cNvPr>
            <p:cNvSpPr/>
            <p:nvPr/>
          </p:nvSpPr>
          <p:spPr>
            <a:xfrm>
              <a:off x="7375263" y="1600254"/>
              <a:ext cx="221973" cy="53588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527E9C3-E076-154A-BCD4-7C1C70341983}"/>
                </a:ext>
              </a:extLst>
            </p:cNvPr>
            <p:cNvSpPr/>
            <p:nvPr/>
          </p:nvSpPr>
          <p:spPr>
            <a:xfrm>
              <a:off x="7698082" y="1600254"/>
              <a:ext cx="221973" cy="53588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F739EFF-4DEC-E04F-9502-4987D06EF906}"/>
                </a:ext>
              </a:extLst>
            </p:cNvPr>
            <p:cNvSpPr/>
            <p:nvPr/>
          </p:nvSpPr>
          <p:spPr>
            <a:xfrm>
              <a:off x="8020901" y="1600254"/>
              <a:ext cx="221973" cy="53588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E8C7F4C-30F7-E14F-9C7D-6C86480504B4}"/>
                </a:ext>
              </a:extLst>
            </p:cNvPr>
            <p:cNvSpPr/>
            <p:nvPr/>
          </p:nvSpPr>
          <p:spPr>
            <a:xfrm>
              <a:off x="8343718" y="1600254"/>
              <a:ext cx="221973" cy="53588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6EB4C91-C758-AF4D-967A-BAD6277B7F10}"/>
                </a:ext>
              </a:extLst>
            </p:cNvPr>
            <p:cNvSpPr/>
            <p:nvPr/>
          </p:nvSpPr>
          <p:spPr>
            <a:xfrm>
              <a:off x="6729625" y="2400624"/>
              <a:ext cx="221973" cy="53588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8679AF9-F267-E746-8DB5-2666A8CCB319}"/>
                </a:ext>
              </a:extLst>
            </p:cNvPr>
            <p:cNvSpPr/>
            <p:nvPr/>
          </p:nvSpPr>
          <p:spPr>
            <a:xfrm>
              <a:off x="7052444" y="2400624"/>
              <a:ext cx="221973" cy="53588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B605730-A769-0443-A706-2F47466E6D31}"/>
                </a:ext>
              </a:extLst>
            </p:cNvPr>
            <p:cNvSpPr/>
            <p:nvPr/>
          </p:nvSpPr>
          <p:spPr>
            <a:xfrm>
              <a:off x="7375263" y="2400624"/>
              <a:ext cx="221973" cy="53588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85D5AFC-058E-4945-B569-9A7EA3DA9CAD}"/>
                </a:ext>
              </a:extLst>
            </p:cNvPr>
            <p:cNvSpPr/>
            <p:nvPr/>
          </p:nvSpPr>
          <p:spPr>
            <a:xfrm>
              <a:off x="7698082" y="2400624"/>
              <a:ext cx="221973" cy="53588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Footer Red Rectangle" descr="Red rectangle with text on bottom of page ">
            <a:extLst>
              <a:ext uri="{FF2B5EF4-FFF2-40B4-BE49-F238E27FC236}">
                <a16:creationId xmlns:a16="http://schemas.microsoft.com/office/drawing/2014/main" id="{D90927CD-5C74-4B40-ADF6-DF9C2FE9CD92}"/>
              </a:ext>
            </a:extLst>
          </p:cNvPr>
          <p:cNvSpPr txBox="1"/>
          <p:nvPr/>
        </p:nvSpPr>
        <p:spPr>
          <a:xfrm>
            <a:off x="2267614" y="4123614"/>
            <a:ext cx="470055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Change footer in the slide master (View &gt; Slide Master)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</a:rPr>
              <a:t>Adjust according to your company logo guidelines and sponsor logo guidelines</a:t>
            </a:r>
          </a:p>
        </p:txBody>
      </p:sp>
      <p:grpSp>
        <p:nvGrpSpPr>
          <p:cNvPr id="4" name="Group 3" descr="Elbow connectors with arrows pointing to the footer">
            <a:extLst>
              <a:ext uri="{FF2B5EF4-FFF2-40B4-BE49-F238E27FC236}">
                <a16:creationId xmlns:a16="http://schemas.microsoft.com/office/drawing/2014/main" id="{5DB3A8AD-FE7E-B0C9-0227-884007EEABD0}"/>
              </a:ext>
            </a:extLst>
          </p:cNvPr>
          <p:cNvGrpSpPr/>
          <p:nvPr/>
        </p:nvGrpSpPr>
        <p:grpSpPr>
          <a:xfrm>
            <a:off x="921328" y="4308279"/>
            <a:ext cx="7035016" cy="458512"/>
            <a:chOff x="921328" y="4308279"/>
            <a:chExt cx="7035016" cy="458512"/>
          </a:xfrm>
        </p:grpSpPr>
        <p:cxnSp>
          <p:nvCxnSpPr>
            <p:cNvPr id="31" name="Elbow Connector 30">
              <a:extLst>
                <a:ext uri="{FF2B5EF4-FFF2-40B4-BE49-F238E27FC236}">
                  <a16:creationId xmlns:a16="http://schemas.microsoft.com/office/drawing/2014/main" id="{E39E9082-868A-0042-8F6A-A5301E5C67C6}"/>
                </a:ext>
              </a:extLst>
            </p:cNvPr>
            <p:cNvCxnSpPr>
              <a:cxnSpLocks/>
              <a:stCxn id="14" idx="3"/>
            </p:cNvCxnSpPr>
            <p:nvPr/>
          </p:nvCxnSpPr>
          <p:spPr>
            <a:xfrm>
              <a:off x="6968164" y="4308280"/>
              <a:ext cx="988180" cy="458511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lbow Connector 25">
              <a:extLst>
                <a:ext uri="{FF2B5EF4-FFF2-40B4-BE49-F238E27FC236}">
                  <a16:creationId xmlns:a16="http://schemas.microsoft.com/office/drawing/2014/main" id="{51E81104-BC10-F141-95C4-C0F8C09F2E5D}"/>
                </a:ext>
              </a:extLst>
            </p:cNvPr>
            <p:cNvCxnSpPr>
              <a:cxnSpLocks/>
              <a:stCxn id="14" idx="1"/>
            </p:cNvCxnSpPr>
            <p:nvPr/>
          </p:nvCxnSpPr>
          <p:spPr>
            <a:xfrm rot="10800000" flipV="1">
              <a:off x="921328" y="4308279"/>
              <a:ext cx="1346287" cy="458511"/>
            </a:xfrm>
            <a:prstGeom prst="bentConnector3">
              <a:avLst>
                <a:gd name="adj1" fmla="val 99911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Footer Text Placeholder 1" descr="Footer text placeholder 1">
            <a:extLst>
              <a:ext uri="{FF2B5EF4-FFF2-40B4-BE49-F238E27FC236}">
                <a16:creationId xmlns:a16="http://schemas.microsoft.com/office/drawing/2014/main" id="{B255C9BB-8469-7C45-A371-0A6C5922B05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COMPANY NAME OR LOGO | PRESENTATION TITLE AND/OR PRESENTER NAME(S)</a:t>
            </a:r>
          </a:p>
        </p:txBody>
      </p:sp>
      <p:sp>
        <p:nvSpPr>
          <p:cNvPr id="32" name="Footer text Placeholder 2" descr="Footer text placeholder 2">
            <a:extLst>
              <a:ext uri="{FF2B5EF4-FFF2-40B4-BE49-F238E27FC236}">
                <a16:creationId xmlns:a16="http://schemas.microsoft.com/office/drawing/2014/main" id="{446EFF32-0D74-4115-C80B-853334EDFC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8" name="Logo Placeholder" descr="Logo placeholder">
            <a:extLst>
              <a:ext uri="{FF2B5EF4-FFF2-40B4-BE49-F238E27FC236}">
                <a16:creationId xmlns:a16="http://schemas.microsoft.com/office/drawing/2014/main" id="{F4E46FFA-49E5-54F7-4584-1746FA08593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10" name="Slide Number Placeholder " descr="Page number placeholder">
            <a:extLst>
              <a:ext uri="{FF2B5EF4-FFF2-40B4-BE49-F238E27FC236}">
                <a16:creationId xmlns:a16="http://schemas.microsoft.com/office/drawing/2014/main" id="{BD3A7988-CC23-D34F-9039-D5B082FFB1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35BBB0-73A1-954D-9854-C6F827AED934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7" name="Twitter Logo as example " descr="Twitter logo as example ">
            <a:extLst>
              <a:ext uri="{FF2B5EF4-FFF2-40B4-BE49-F238E27FC236}">
                <a16:creationId xmlns:a16="http://schemas.microsoft.com/office/drawing/2014/main" id="{AEA173DE-C336-5E8C-5ED8-5E7276AAF06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617" y="4766790"/>
            <a:ext cx="325679" cy="26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5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 Title">
            <a:extLst>
              <a:ext uri="{FF2B5EF4-FFF2-40B4-BE49-F238E27FC236}">
                <a16:creationId xmlns:a16="http://schemas.microsoft.com/office/drawing/2014/main" id="{124F7F83-426B-EF49-9171-2EBFD17EB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Body Copy Text 1">
            <a:extLst>
              <a:ext uri="{FF2B5EF4-FFF2-40B4-BE49-F238E27FC236}">
                <a16:creationId xmlns:a16="http://schemas.microsoft.com/office/drawing/2014/main" id="{DABF11CA-6608-D145-B9BE-10A5FC41C6DF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Body Copy Text 2">
            <a:extLst>
              <a:ext uri="{FF2B5EF4-FFF2-40B4-BE49-F238E27FC236}">
                <a16:creationId xmlns:a16="http://schemas.microsoft.com/office/drawing/2014/main" id="{342213D6-F9F2-3144-AC50-74FA207435DF}"/>
              </a:ext>
            </a:extLst>
          </p:cNvPr>
          <p:cNvSpPr>
            <a:spLocks noGrp="1"/>
          </p:cNvSpPr>
          <p:nvPr>
            <p:ph sz="half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Body Copy Text 3">
            <a:extLst>
              <a:ext uri="{FF2B5EF4-FFF2-40B4-BE49-F238E27FC236}">
                <a16:creationId xmlns:a16="http://schemas.microsoft.com/office/drawing/2014/main" id="{694FB52F-D2A2-294D-86BC-B9DE3AE6EAFF}"/>
              </a:ext>
            </a:extLst>
          </p:cNvPr>
          <p:cNvSpPr>
            <a:spLocks noGrp="1"/>
          </p:cNvSpPr>
          <p:nvPr>
            <p:ph sz="half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Body Copy Text 4">
            <a:extLst>
              <a:ext uri="{FF2B5EF4-FFF2-40B4-BE49-F238E27FC236}">
                <a16:creationId xmlns:a16="http://schemas.microsoft.com/office/drawing/2014/main" id="{06AF7201-A013-FC4A-8067-2EC765C015B4}"/>
              </a:ext>
            </a:extLst>
          </p:cNvPr>
          <p:cNvSpPr>
            <a:spLocks noGrp="1"/>
          </p:cNvSpPr>
          <p:nvPr>
            <p:ph sz="half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Body Copy Text 5">
            <a:extLst>
              <a:ext uri="{FF2B5EF4-FFF2-40B4-BE49-F238E27FC236}">
                <a16:creationId xmlns:a16="http://schemas.microsoft.com/office/drawing/2014/main" id="{E6F1DCD4-8CC6-834A-9F0C-1DF80C8E1270}"/>
              </a:ext>
            </a:extLst>
          </p:cNvPr>
          <p:cNvSpPr>
            <a:spLocks noGrp="1"/>
          </p:cNvSpPr>
          <p:nvPr>
            <p:ph sz="half" idx="2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8" name="Body Copy Text 6">
            <a:extLst>
              <a:ext uri="{FF2B5EF4-FFF2-40B4-BE49-F238E27FC236}">
                <a16:creationId xmlns:a16="http://schemas.microsoft.com/office/drawing/2014/main" id="{67DC97F1-CBDE-0346-B094-19492AF2C124}"/>
              </a:ext>
            </a:extLst>
          </p:cNvPr>
          <p:cNvSpPr>
            <a:spLocks noGrp="1"/>
          </p:cNvSpPr>
          <p:nvPr>
            <p:ph sz="half" idx="24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B57E1965-178A-FD4E-900A-45CBB5DEEB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Text Placeholder ">
            <a:extLst>
              <a:ext uri="{FF2B5EF4-FFF2-40B4-BE49-F238E27FC236}">
                <a16:creationId xmlns:a16="http://schemas.microsoft.com/office/drawing/2014/main" id="{4D09E79B-04F9-7B7E-FECA-B77D6775314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Logo Placeholder">
            <a:extLst>
              <a:ext uri="{FF2B5EF4-FFF2-40B4-BE49-F238E27FC236}">
                <a16:creationId xmlns:a16="http://schemas.microsoft.com/office/drawing/2014/main" id="{860D272F-BBCD-6D95-F28A-93B3F1EF65F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10" name="Slide Number ">
            <a:extLst>
              <a:ext uri="{FF2B5EF4-FFF2-40B4-BE49-F238E27FC236}">
                <a16:creationId xmlns:a16="http://schemas.microsoft.com/office/drawing/2014/main" id="{48E8691F-29B3-2D4F-A469-7487459428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B12C01EB-317F-0748-A567-D7164D7DD97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827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>
            <a:extLst>
              <a:ext uri="{FF2B5EF4-FFF2-40B4-BE49-F238E27FC236}">
                <a16:creationId xmlns:a16="http://schemas.microsoft.com/office/drawing/2014/main" id="{8692D61E-4EF2-9041-8F44-387946500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PRAESENT QUIS SOLLICITUDIN EST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3713F02E-6A54-CB4C-88AD-26EED42563D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ac ante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. Proin tempus </a:t>
            </a:r>
            <a:r>
              <a:rPr lang="en-US" dirty="0" err="1"/>
              <a:t>tortor</a:t>
            </a:r>
            <a:r>
              <a:rPr lang="en-US" dirty="0"/>
              <a:t> et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. In </a:t>
            </a:r>
            <a:r>
              <a:rPr lang="en-US" dirty="0" err="1"/>
              <a:t>urna</a:t>
            </a:r>
            <a:r>
              <a:rPr lang="en-US" dirty="0"/>
              <a:t> lorem, </a:t>
            </a:r>
            <a:r>
              <a:rPr lang="en-US" dirty="0" err="1"/>
              <a:t>mattis</a:t>
            </a:r>
            <a:r>
              <a:rPr lang="en-US" dirty="0"/>
              <a:t> non pulvinar et,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Morbi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, </a:t>
            </a:r>
            <a:r>
              <a:rPr lang="en-US" dirty="0" err="1"/>
              <a:t>eu</a:t>
            </a:r>
            <a:r>
              <a:rPr lang="en-US" dirty="0"/>
              <a:t> maximus </a:t>
            </a:r>
            <a:r>
              <a:rPr lang="en-US" dirty="0" err="1"/>
              <a:t>erat</a:t>
            </a:r>
            <a:r>
              <a:rPr lang="en-US" dirty="0"/>
              <a:t> gravida vitae.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ac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ac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magna </a:t>
            </a:r>
            <a:r>
              <a:rPr lang="en-US" dirty="0" err="1"/>
              <a:t>massa</a:t>
            </a:r>
            <a:r>
              <a:rPr lang="en-US" dirty="0"/>
              <a:t>, </a:t>
            </a:r>
            <a:r>
              <a:rPr lang="en-US" dirty="0" err="1"/>
              <a:t>sodales</a:t>
            </a:r>
            <a:r>
              <a:rPr lang="en-US" dirty="0"/>
              <a:t> at eros </a:t>
            </a:r>
            <a:r>
              <a:rPr lang="en-US" dirty="0" err="1"/>
              <a:t>quis</a:t>
            </a:r>
            <a:r>
              <a:rPr lang="en-US" dirty="0"/>
              <a:t>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</a:t>
            </a:r>
          </a:p>
        </p:txBody>
      </p:sp>
      <p:graphicFrame>
        <p:nvGraphicFramePr>
          <p:cNvPr id="15" name="Chart">
            <a:extLst>
              <a:ext uri="{FF2B5EF4-FFF2-40B4-BE49-F238E27FC236}">
                <a16:creationId xmlns:a16="http://schemas.microsoft.com/office/drawing/2014/main" id="{CE2E1491-7908-9447-8A15-CDA0FAD3CF1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34777096"/>
              </p:ext>
            </p:extLst>
          </p:nvPr>
        </p:nvGraphicFramePr>
        <p:xfrm>
          <a:off x="4710113" y="1541463"/>
          <a:ext cx="4010025" cy="3090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oter Text 1">
            <a:extLst>
              <a:ext uri="{FF2B5EF4-FFF2-40B4-BE49-F238E27FC236}">
                <a16:creationId xmlns:a16="http://schemas.microsoft.com/office/drawing/2014/main" id="{8DACFD02-96D8-EF47-8E88-F34588069E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Text 2">
            <a:extLst>
              <a:ext uri="{FF2B5EF4-FFF2-40B4-BE49-F238E27FC236}">
                <a16:creationId xmlns:a16="http://schemas.microsoft.com/office/drawing/2014/main" id="{FEFA4082-5BD4-EB90-BC27-9D0CB29534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Logo in Footer">
            <a:extLst>
              <a:ext uri="{FF2B5EF4-FFF2-40B4-BE49-F238E27FC236}">
                <a16:creationId xmlns:a16="http://schemas.microsoft.com/office/drawing/2014/main" id="{67060337-83CB-B768-F579-B50F99EC065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8EC173BA-8464-EC44-A9B5-349100756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E1457A-563A-024E-91CA-6A608F3EA71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399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eadline">
            <a:extLst>
              <a:ext uri="{FF2B5EF4-FFF2-40B4-BE49-F238E27FC236}">
                <a16:creationId xmlns:a16="http://schemas.microsoft.com/office/drawing/2014/main" id="{6034A9ED-8E1C-78DE-612D-3DF71D0DC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MAECENAS FAUCIBUS </a:t>
            </a:r>
            <a:br>
              <a:rPr lang="en-US" dirty="0"/>
            </a:br>
            <a:r>
              <a:rPr lang="en-US" dirty="0"/>
              <a:t>HENDRERIT SUSCIPIT</a:t>
            </a:r>
          </a:p>
        </p:txBody>
      </p:sp>
      <p:sp>
        <p:nvSpPr>
          <p:cNvPr id="3" name="Body Copy">
            <a:extLst>
              <a:ext uri="{FF2B5EF4-FFF2-40B4-BE49-F238E27FC236}">
                <a16:creationId xmlns:a16="http://schemas.microsoft.com/office/drawing/2014/main" id="{3713F02E-6A54-CB4C-88AD-26EED42563D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Etiam</a:t>
            </a:r>
            <a:r>
              <a:rPr lang="en-US" dirty="0"/>
              <a:t> sed </a:t>
            </a:r>
            <a:r>
              <a:rPr lang="en-US" dirty="0" err="1"/>
              <a:t>lectus</a:t>
            </a:r>
            <a:r>
              <a:rPr lang="en-US" dirty="0"/>
              <a:t> sed mi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vel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. </a:t>
            </a:r>
          </a:p>
          <a:p>
            <a:r>
              <a:rPr lang="en-US" dirty="0"/>
              <a:t>Ut </a:t>
            </a:r>
            <a:r>
              <a:rPr lang="en-US" dirty="0" err="1"/>
              <a:t>dignissim</a:t>
            </a:r>
            <a:r>
              <a:rPr lang="en-US" dirty="0"/>
              <a:t> dolor at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. Sed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id </a:t>
            </a:r>
            <a:r>
              <a:rPr lang="en-US" dirty="0" err="1"/>
              <a:t>facilisis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cursus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, non </a:t>
            </a:r>
            <a:r>
              <a:rPr lang="en-US" dirty="0" err="1"/>
              <a:t>tincidunt</a:t>
            </a:r>
            <a:r>
              <a:rPr lang="en-US" dirty="0"/>
              <a:t> nisi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. Integer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, a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 a. </a:t>
            </a:r>
            <a:r>
              <a:rPr lang="en-US" dirty="0" err="1"/>
              <a:t>Quisque</a:t>
            </a:r>
            <a:r>
              <a:rPr lang="en-US" dirty="0"/>
              <a:t> ac pulvinar lorem, et </a:t>
            </a:r>
            <a:r>
              <a:rPr lang="en-US" dirty="0" err="1"/>
              <a:t>scelerisque</a:t>
            </a:r>
            <a:r>
              <a:rPr lang="en-US" dirty="0"/>
              <a:t> sem. </a:t>
            </a:r>
            <a:r>
              <a:rPr lang="en-US" dirty="0" err="1"/>
              <a:t>Pellentesque</a:t>
            </a:r>
            <a:r>
              <a:rPr lang="en-US" dirty="0"/>
              <a:t> fermentum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pharetra.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ante vel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at </a:t>
            </a:r>
            <a:r>
              <a:rPr lang="en-US" dirty="0" err="1"/>
              <a:t>nibh</a:t>
            </a:r>
            <a:r>
              <a:rPr lang="en-US" dirty="0"/>
              <a:t>. </a:t>
            </a:r>
          </a:p>
          <a:p>
            <a:r>
              <a:rPr lang="en-US" dirty="0" err="1"/>
              <a:t>Fusce</a:t>
            </a:r>
            <a:r>
              <a:rPr lang="en-US" dirty="0"/>
              <a:t> vel </a:t>
            </a:r>
            <a:r>
              <a:rPr lang="en-US" dirty="0" err="1"/>
              <a:t>nulla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ligula semper pharetra et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. Ut non </a:t>
            </a:r>
            <a:r>
              <a:rPr lang="en-US" dirty="0" err="1"/>
              <a:t>lacus</a:t>
            </a:r>
            <a:r>
              <a:rPr lang="en-US" dirty="0"/>
              <a:t> dolor. Donec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in ex cursus </a:t>
            </a:r>
            <a:r>
              <a:rPr lang="en-US" dirty="0" err="1"/>
              <a:t>placerat</a:t>
            </a:r>
            <a:r>
              <a:rPr lang="en-US" dirty="0"/>
              <a:t>.</a:t>
            </a:r>
          </a:p>
        </p:txBody>
      </p:sp>
      <p:graphicFrame>
        <p:nvGraphicFramePr>
          <p:cNvPr id="11" name="Chart">
            <a:extLst>
              <a:ext uri="{FF2B5EF4-FFF2-40B4-BE49-F238E27FC236}">
                <a16:creationId xmlns:a16="http://schemas.microsoft.com/office/drawing/2014/main" id="{D3FA2B0B-A2CF-A02B-FFED-261E19453F7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27617527"/>
              </p:ext>
            </p:extLst>
          </p:nvPr>
        </p:nvGraphicFramePr>
        <p:xfrm>
          <a:off x="4710113" y="1437915"/>
          <a:ext cx="4010025" cy="3090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oter Text 1">
            <a:extLst>
              <a:ext uri="{FF2B5EF4-FFF2-40B4-BE49-F238E27FC236}">
                <a16:creationId xmlns:a16="http://schemas.microsoft.com/office/drawing/2014/main" id="{8DACFD02-96D8-EF47-8E88-F34588069E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Text 2">
            <a:extLst>
              <a:ext uri="{FF2B5EF4-FFF2-40B4-BE49-F238E27FC236}">
                <a16:creationId xmlns:a16="http://schemas.microsoft.com/office/drawing/2014/main" id="{FEFA4082-5BD4-EB90-BC27-9D0CB29534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Logo in Footer">
            <a:extLst>
              <a:ext uri="{FF2B5EF4-FFF2-40B4-BE49-F238E27FC236}">
                <a16:creationId xmlns:a16="http://schemas.microsoft.com/office/drawing/2014/main" id="{67060337-83CB-B768-F579-B50F99EC065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8EC173BA-8464-EC44-A9B5-349100756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E1457A-563A-024E-91CA-6A608F3EA71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68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>
            <a:extLst>
              <a:ext uri="{FF2B5EF4-FFF2-40B4-BE49-F238E27FC236}">
                <a16:creationId xmlns:a16="http://schemas.microsoft.com/office/drawing/2014/main" id="{84DA70CF-6886-E344-82E6-429809DCF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 CHART COMPARISON</a:t>
            </a:r>
          </a:p>
        </p:txBody>
      </p:sp>
      <p:graphicFrame>
        <p:nvGraphicFramePr>
          <p:cNvPr id="9" name="Chart">
            <a:extLst>
              <a:ext uri="{FF2B5EF4-FFF2-40B4-BE49-F238E27FC236}">
                <a16:creationId xmlns:a16="http://schemas.microsoft.com/office/drawing/2014/main" id="{D58CAE5F-C494-E848-8115-A9B8B60A5F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6704729"/>
              </p:ext>
            </p:extLst>
          </p:nvPr>
        </p:nvGraphicFramePr>
        <p:xfrm>
          <a:off x="437989" y="1415845"/>
          <a:ext cx="8127702" cy="2585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ption">
            <a:extLst>
              <a:ext uri="{FF2B5EF4-FFF2-40B4-BE49-F238E27FC236}">
                <a16:creationId xmlns:a16="http://schemas.microsoft.com/office/drawing/2014/main" id="{B942996E-D38A-E94D-9324-7159EAB4E0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Source information is set at 10pts</a:t>
            </a:r>
          </a:p>
        </p:txBody>
      </p:sp>
      <p:sp>
        <p:nvSpPr>
          <p:cNvPr id="4" name="Footer Text 1">
            <a:extLst>
              <a:ext uri="{FF2B5EF4-FFF2-40B4-BE49-F238E27FC236}">
                <a16:creationId xmlns:a16="http://schemas.microsoft.com/office/drawing/2014/main" id="{03018420-9FD4-014D-9990-044ECCEBD9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Footer Text 2">
            <a:extLst>
              <a:ext uri="{FF2B5EF4-FFF2-40B4-BE49-F238E27FC236}">
                <a16:creationId xmlns:a16="http://schemas.microsoft.com/office/drawing/2014/main" id="{36692C12-8D3F-9CB7-85EF-20A1E0A3E0E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Logo in footer">
            <a:extLst>
              <a:ext uri="{FF2B5EF4-FFF2-40B4-BE49-F238E27FC236}">
                <a16:creationId xmlns:a16="http://schemas.microsoft.com/office/drawing/2014/main" id="{D7B569B4-1973-868F-B1A6-EA00736174B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9676837A-7147-1246-9080-21F8550751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35BBB0-73A1-954D-9854-C6F827AED93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287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>
            <a:extLst>
              <a:ext uri="{FF2B5EF4-FFF2-40B4-BE49-F238E27FC236}">
                <a16:creationId xmlns:a16="http://schemas.microsoft.com/office/drawing/2014/main" id="{84DA70CF-6886-E344-82E6-429809DCF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 CHART COLUMN</a:t>
            </a:r>
          </a:p>
        </p:txBody>
      </p:sp>
      <p:graphicFrame>
        <p:nvGraphicFramePr>
          <p:cNvPr id="10" name="Chart">
            <a:extLst>
              <a:ext uri="{FF2B5EF4-FFF2-40B4-BE49-F238E27FC236}">
                <a16:creationId xmlns:a16="http://schemas.microsoft.com/office/drawing/2014/main" id="{57B8AA7A-8A7F-594A-B603-0C50ED8FCD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6629975"/>
              </p:ext>
            </p:extLst>
          </p:nvPr>
        </p:nvGraphicFramePr>
        <p:xfrm>
          <a:off x="437988" y="1368616"/>
          <a:ext cx="8706011" cy="2741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Chart Title 1">
            <a:extLst>
              <a:ext uri="{FF2B5EF4-FFF2-40B4-BE49-F238E27FC236}">
                <a16:creationId xmlns:a16="http://schemas.microsoft.com/office/drawing/2014/main" id="{E5B0EA8F-F8DD-5949-AAD6-27AAC67BD0B3}"/>
              </a:ext>
            </a:extLst>
          </p:cNvPr>
          <p:cNvSpPr txBox="1">
            <a:spLocks/>
          </p:cNvSpPr>
          <p:nvPr/>
        </p:nvSpPr>
        <p:spPr bwMode="auto">
          <a:xfrm>
            <a:off x="2625213" y="2345626"/>
            <a:ext cx="1049101" cy="310997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21920" tIns="60949" rIns="121899" bIns="60949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6842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lang="en-US" sz="4600" b="0" i="0" u="none" kern="1200" spc="0" baseline="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solidFill>
                  <a:schemeClr val="accent1"/>
                </a:solidFill>
                <a:latin typeface="Arial" panose="020B0604020202020204" pitchFamily="34" charset="0"/>
                <a:ea typeface="Wingdings 3" charset="2"/>
                <a:cs typeface="Arial" panose="020B0604020202020204" pitchFamily="34" charset="0"/>
              </a:rPr>
              <a:t>q</a:t>
            </a:r>
            <a:r>
              <a:rPr lang="en-US" sz="1200" dirty="0">
                <a:solidFill>
                  <a:schemeClr val="accent1"/>
                </a:solidFill>
                <a:latin typeface="Arial" panose="020B0604020202020204" pitchFamily="34" charset="0"/>
                <a:ea typeface="CiscoSansTT ExtraLight" charset="0"/>
                <a:cs typeface="CiscoSansTT ExtraLight" charset="0"/>
              </a:rPr>
              <a:t>30%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Wingdings 3" charset="2"/>
              <a:cs typeface="Arial" panose="020B0604020202020204" pitchFamily="34" charset="0"/>
            </a:endParaRPr>
          </a:p>
        </p:txBody>
      </p:sp>
      <p:sp>
        <p:nvSpPr>
          <p:cNvPr id="15" name="Chart Title 2">
            <a:extLst>
              <a:ext uri="{FF2B5EF4-FFF2-40B4-BE49-F238E27FC236}">
                <a16:creationId xmlns:a16="http://schemas.microsoft.com/office/drawing/2014/main" id="{101BAC2B-C79C-864D-B35C-12B3A107DE10}"/>
              </a:ext>
            </a:extLst>
          </p:cNvPr>
          <p:cNvSpPr txBox="1">
            <a:spLocks/>
          </p:cNvSpPr>
          <p:nvPr/>
        </p:nvSpPr>
        <p:spPr bwMode="auto">
          <a:xfrm>
            <a:off x="4178710" y="2559815"/>
            <a:ext cx="1049101" cy="310997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21920" tIns="60949" rIns="121899" bIns="60949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6842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lang="en-US" sz="4600" b="0" i="0" u="none" kern="1200" spc="0" baseline="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solidFill>
                  <a:schemeClr val="accent1"/>
                </a:solidFill>
                <a:latin typeface="Arial" panose="020B0604020202020204" pitchFamily="34" charset="0"/>
                <a:ea typeface="Wingdings 3" charset="2"/>
                <a:cs typeface="Arial" panose="020B0604020202020204" pitchFamily="34" charset="0"/>
              </a:rPr>
              <a:t>q</a:t>
            </a:r>
            <a:r>
              <a:rPr lang="en-US" sz="1200" dirty="0">
                <a:solidFill>
                  <a:schemeClr val="accent1"/>
                </a:solidFill>
                <a:latin typeface="Arial" panose="020B0604020202020204" pitchFamily="34" charset="0"/>
                <a:ea typeface="CiscoSansTT ExtraLight" charset="0"/>
                <a:cs typeface="CiscoSansTT ExtraLight" charset="0"/>
              </a:rPr>
              <a:t>10%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Wingdings 3" charset="2"/>
              <a:cs typeface="Arial" panose="020B0604020202020204" pitchFamily="34" charset="0"/>
            </a:endParaRPr>
          </a:p>
        </p:txBody>
      </p:sp>
      <p:sp>
        <p:nvSpPr>
          <p:cNvPr id="16" name="Chart Title 3">
            <a:extLst>
              <a:ext uri="{FF2B5EF4-FFF2-40B4-BE49-F238E27FC236}">
                <a16:creationId xmlns:a16="http://schemas.microsoft.com/office/drawing/2014/main" id="{B825865B-D94B-8A40-BFA7-EAAA1D0F13A2}"/>
              </a:ext>
            </a:extLst>
          </p:cNvPr>
          <p:cNvSpPr txBox="1">
            <a:spLocks/>
          </p:cNvSpPr>
          <p:nvPr/>
        </p:nvSpPr>
        <p:spPr bwMode="auto">
          <a:xfrm>
            <a:off x="5722375" y="2127195"/>
            <a:ext cx="1049101" cy="310997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21920" tIns="60949" rIns="121899" bIns="60949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6842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lang="en-US" sz="4600" b="0" i="0" u="none" kern="1200" spc="0" baseline="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solidFill>
                  <a:schemeClr val="accent1"/>
                </a:solidFill>
                <a:latin typeface="Arial" panose="020B0604020202020204" pitchFamily="34" charset="0"/>
                <a:ea typeface="Wingdings 3" charset="2"/>
                <a:cs typeface="Arial" panose="020B0604020202020204" pitchFamily="34" charset="0"/>
              </a:rPr>
              <a:t>p</a:t>
            </a:r>
            <a:r>
              <a:rPr lang="en-US" sz="1200" dirty="0">
                <a:solidFill>
                  <a:schemeClr val="accent1"/>
                </a:solidFill>
                <a:latin typeface="Arial" panose="020B0604020202020204" pitchFamily="34" charset="0"/>
                <a:ea typeface="CiscoSansTT ExtraLight" charset="0"/>
                <a:cs typeface="CiscoSansTT ExtraLight" charset="0"/>
              </a:rPr>
              <a:t>10%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Wingdings 3" charset="2"/>
              <a:cs typeface="Arial" panose="020B0604020202020204" pitchFamily="34" charset="0"/>
            </a:endParaRPr>
          </a:p>
        </p:txBody>
      </p:sp>
      <p:sp>
        <p:nvSpPr>
          <p:cNvPr id="17" name="Chart Title 4">
            <a:extLst>
              <a:ext uri="{FF2B5EF4-FFF2-40B4-BE49-F238E27FC236}">
                <a16:creationId xmlns:a16="http://schemas.microsoft.com/office/drawing/2014/main" id="{D61A2D5C-C234-FB4F-B4DD-6AE8A8A84893}"/>
              </a:ext>
            </a:extLst>
          </p:cNvPr>
          <p:cNvSpPr txBox="1">
            <a:spLocks/>
          </p:cNvSpPr>
          <p:nvPr/>
        </p:nvSpPr>
        <p:spPr bwMode="auto">
          <a:xfrm>
            <a:off x="7266040" y="1891221"/>
            <a:ext cx="1049101" cy="310997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21920" tIns="60949" rIns="121899" bIns="60949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6842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lang="en-US" sz="4600" b="0" i="0" u="none" kern="1200" spc="0" baseline="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 dirty="0">
                <a:solidFill>
                  <a:schemeClr val="accent1"/>
                </a:solidFill>
                <a:latin typeface="Arial" panose="020B0604020202020204" pitchFamily="34" charset="0"/>
                <a:ea typeface="Wingdings 3" charset="2"/>
                <a:cs typeface="Arial" panose="020B0604020202020204" pitchFamily="34" charset="0"/>
              </a:rPr>
              <a:t>p</a:t>
            </a:r>
            <a:r>
              <a:rPr lang="en-US" sz="1200" dirty="0">
                <a:solidFill>
                  <a:schemeClr val="accent1"/>
                </a:solidFill>
                <a:latin typeface="Arial" panose="020B0604020202020204" pitchFamily="34" charset="0"/>
                <a:ea typeface="CiscoSansTT ExtraLight" charset="0"/>
                <a:cs typeface="CiscoSansTT ExtraLight" charset="0"/>
              </a:rPr>
              <a:t>10%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Wingdings 3" charset="2"/>
              <a:cs typeface="Arial" panose="020B0604020202020204" pitchFamily="34" charset="0"/>
            </a:endParaRPr>
          </a:p>
        </p:txBody>
      </p:sp>
      <p:sp>
        <p:nvSpPr>
          <p:cNvPr id="3" name="Caption">
            <a:extLst>
              <a:ext uri="{FF2B5EF4-FFF2-40B4-BE49-F238E27FC236}">
                <a16:creationId xmlns:a16="http://schemas.microsoft.com/office/drawing/2014/main" id="{B942996E-D38A-E94D-9324-7159EAB4E0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Source information is set at 10pts</a:t>
            </a:r>
          </a:p>
        </p:txBody>
      </p:sp>
      <p:sp>
        <p:nvSpPr>
          <p:cNvPr id="4" name="Footer Text 1">
            <a:extLst>
              <a:ext uri="{FF2B5EF4-FFF2-40B4-BE49-F238E27FC236}">
                <a16:creationId xmlns:a16="http://schemas.microsoft.com/office/drawing/2014/main" id="{03018420-9FD4-014D-9990-044ECCEBD9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Text 2">
            <a:extLst>
              <a:ext uri="{FF2B5EF4-FFF2-40B4-BE49-F238E27FC236}">
                <a16:creationId xmlns:a16="http://schemas.microsoft.com/office/drawing/2014/main" id="{B00F1D70-3D98-EA2C-D245-0DA54CD2BA3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Logo">
            <a:extLst>
              <a:ext uri="{FF2B5EF4-FFF2-40B4-BE49-F238E27FC236}">
                <a16:creationId xmlns:a16="http://schemas.microsoft.com/office/drawing/2014/main" id="{F7197F25-75BE-8A37-7D8C-2C69186D96D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5" name="Slide Number ">
            <a:extLst>
              <a:ext uri="{FF2B5EF4-FFF2-40B4-BE49-F238E27FC236}">
                <a16:creationId xmlns:a16="http://schemas.microsoft.com/office/drawing/2014/main" id="{9676837A-7147-1246-9080-21F8550751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35BBB0-73A1-954D-9854-C6F827AED93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585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>
            <a:extLst>
              <a:ext uri="{FF2B5EF4-FFF2-40B4-BE49-F238E27FC236}">
                <a16:creationId xmlns:a16="http://schemas.microsoft.com/office/drawing/2014/main" id="{84DA70CF-6886-E344-82E6-429809DCF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TREAMENT</a:t>
            </a:r>
          </a:p>
        </p:txBody>
      </p:sp>
      <p:graphicFrame>
        <p:nvGraphicFramePr>
          <p:cNvPr id="11" name="Table">
            <a:extLst>
              <a:ext uri="{FF2B5EF4-FFF2-40B4-BE49-F238E27FC236}">
                <a16:creationId xmlns:a16="http://schemas.microsoft.com/office/drawing/2014/main" id="{6977C2B5-4997-5E40-93B8-EFAB5626EC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310269"/>
              </p:ext>
            </p:extLst>
          </p:nvPr>
        </p:nvGraphicFramePr>
        <p:xfrm>
          <a:off x="540773" y="1229032"/>
          <a:ext cx="8138160" cy="3444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4540">
                  <a:extLst>
                    <a:ext uri="{9D8B030D-6E8A-4147-A177-3AD203B41FA5}">
                      <a16:colId xmlns:a16="http://schemas.microsoft.com/office/drawing/2014/main" val="3547909643"/>
                    </a:ext>
                  </a:extLst>
                </a:gridCol>
                <a:gridCol w="2034540">
                  <a:extLst>
                    <a:ext uri="{9D8B030D-6E8A-4147-A177-3AD203B41FA5}">
                      <a16:colId xmlns:a16="http://schemas.microsoft.com/office/drawing/2014/main" val="747283754"/>
                    </a:ext>
                  </a:extLst>
                </a:gridCol>
                <a:gridCol w="2034540">
                  <a:extLst>
                    <a:ext uri="{9D8B030D-6E8A-4147-A177-3AD203B41FA5}">
                      <a16:colId xmlns:a16="http://schemas.microsoft.com/office/drawing/2014/main" val="987668723"/>
                    </a:ext>
                  </a:extLst>
                </a:gridCol>
                <a:gridCol w="2034540">
                  <a:extLst>
                    <a:ext uri="{9D8B030D-6E8A-4147-A177-3AD203B41FA5}">
                      <a16:colId xmlns:a16="http://schemas.microsoft.com/office/drawing/2014/main" val="3822876003"/>
                    </a:ext>
                  </a:extLst>
                </a:gridCol>
              </a:tblGrid>
              <a:tr h="266184"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rPr>
                        <a:t>Header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rPr>
                        <a:t>Header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rPr>
                        <a:t>Header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</a:rPr>
                        <a:t>Header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7414804"/>
                  </a:ext>
                </a:extLst>
              </a:tr>
              <a:tr h="239566"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500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400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300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2726587"/>
                  </a:ext>
                </a:extLst>
              </a:tr>
              <a:tr h="239566"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300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400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0916615"/>
                  </a:ext>
                </a:extLst>
              </a:tr>
              <a:tr h="239566"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500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400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300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2367624"/>
                  </a:ext>
                </a:extLst>
              </a:tr>
              <a:tr h="239566"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300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400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528626"/>
                  </a:ext>
                </a:extLst>
              </a:tr>
              <a:tr h="239566"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500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400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300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65734577"/>
                  </a:ext>
                </a:extLst>
              </a:tr>
              <a:tr h="239566"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300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400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02601369"/>
                  </a:ext>
                </a:extLst>
              </a:tr>
              <a:tr h="239566"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500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400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300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69116542"/>
                  </a:ext>
                </a:extLst>
              </a:tr>
              <a:tr h="239566"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300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400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38497535"/>
                  </a:ext>
                </a:extLst>
              </a:tr>
              <a:tr h="239566"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500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400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300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1440527"/>
                  </a:ext>
                </a:extLst>
              </a:tr>
              <a:tr h="239566"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300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400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91870867"/>
                  </a:ext>
                </a:extLst>
              </a:tr>
              <a:tr h="239566"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500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400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300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83012074"/>
                  </a:ext>
                </a:extLst>
              </a:tr>
              <a:tr h="239566"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300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i="0" dirty="0">
                          <a:latin typeface="Arial" panose="020B0604020202020204" pitchFamily="34" charset="0"/>
                        </a:rPr>
                        <a:t>400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44044049"/>
                  </a:ext>
                </a:extLst>
              </a:tr>
              <a:tr h="239566">
                <a:tc>
                  <a:txBody>
                    <a:bodyPr/>
                    <a:lstStyle/>
                    <a:p>
                      <a:endParaRPr lang="en-US" sz="1000" b="0" i="0" dirty="0">
                        <a:latin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0" b="0" i="0" dirty="0">
                        <a:latin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0" b="0" i="0" dirty="0">
                        <a:latin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000" b="0" i="0" dirty="0">
                        <a:latin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7883370"/>
                  </a:ext>
                </a:extLst>
              </a:tr>
            </a:tbl>
          </a:graphicData>
        </a:graphic>
      </p:graphicFrame>
      <p:sp>
        <p:nvSpPr>
          <p:cNvPr id="4" name="Footer Text 1">
            <a:extLst>
              <a:ext uri="{FF2B5EF4-FFF2-40B4-BE49-F238E27FC236}">
                <a16:creationId xmlns:a16="http://schemas.microsoft.com/office/drawing/2014/main" id="{03018420-9FD4-014D-9990-044ECCEBD9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Footer Text 2">
            <a:extLst>
              <a:ext uri="{FF2B5EF4-FFF2-40B4-BE49-F238E27FC236}">
                <a16:creationId xmlns:a16="http://schemas.microsoft.com/office/drawing/2014/main" id="{7256D379-5942-8516-0F82-59B31054451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BB761A14-F094-55EB-9A65-CD30DDAB4F5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9676837A-7147-1246-9080-21F8550751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35BBB0-73A1-954D-9854-C6F827AED93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393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line">
            <a:extLst>
              <a:ext uri="{FF2B5EF4-FFF2-40B4-BE49-F238E27FC236}">
                <a16:creationId xmlns:a16="http://schemas.microsoft.com/office/drawing/2014/main" id="{7A3985C2-D180-DBC7-637D-892D03195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726575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1B6462B-EC60-C6FE-CD1E-2302E95830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John Doe | CEO, Company Name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8164E9-B500-ACFE-1E19-C3CCED4B95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 OF THE PRESENTATION </a:t>
            </a:r>
            <a:br>
              <a:rPr lang="en-US" dirty="0"/>
            </a:br>
            <a:r>
              <a:rPr lang="en-US" dirty="0"/>
              <a:t>32 PTS ALL CAPS</a:t>
            </a:r>
          </a:p>
        </p:txBody>
      </p:sp>
      <p:sp>
        <p:nvSpPr>
          <p:cNvPr id="4" name="Logo Placeholder">
            <a:extLst>
              <a:ext uri="{FF2B5EF4-FFF2-40B4-BE49-F238E27FC236}">
                <a16:creationId xmlns:a16="http://schemas.microsoft.com/office/drawing/2014/main" id="{6387847E-E372-E6E4-CC24-CBDBBC14B3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00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Headline">
            <a:extLst>
              <a:ext uri="{FF2B5EF4-FFF2-40B4-BE49-F238E27FC236}">
                <a16:creationId xmlns:a16="http://schemas.microsoft.com/office/drawing/2014/main" id="{9A306DA3-ABFB-9D95-813A-D3B5FDE96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23" name="Subhead">
            <a:extLst>
              <a:ext uri="{FF2B5EF4-FFF2-40B4-BE49-F238E27FC236}">
                <a16:creationId xmlns:a16="http://schemas.microsoft.com/office/drawing/2014/main" id="{F664C5F1-0C20-A1BB-C458-32E4EADEB35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20" name="Body Copy">
            <a:extLst>
              <a:ext uri="{FF2B5EF4-FFF2-40B4-BE49-F238E27FC236}">
                <a16:creationId xmlns:a16="http://schemas.microsoft.com/office/drawing/2014/main" id="{A06614F0-13E5-E010-193E-56C97257C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Text 1">
            <a:extLst>
              <a:ext uri="{FF2B5EF4-FFF2-40B4-BE49-F238E27FC236}">
                <a16:creationId xmlns:a16="http://schemas.microsoft.com/office/drawing/2014/main" id="{CE6FAF39-B283-6F4B-AF4B-A5C55FAF2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2" name="Footer Text 2">
            <a:extLst>
              <a:ext uri="{FF2B5EF4-FFF2-40B4-BE49-F238E27FC236}">
                <a16:creationId xmlns:a16="http://schemas.microsoft.com/office/drawing/2014/main" id="{581A5648-1DA3-89C0-B847-24DFF78D43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Logo Placeholder">
            <a:extLst>
              <a:ext uri="{FF2B5EF4-FFF2-40B4-BE49-F238E27FC236}">
                <a16:creationId xmlns:a16="http://schemas.microsoft.com/office/drawing/2014/main" id="{F517F9EA-89EB-6493-D42D-C5E7878A4D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5" name="Slide Number ">
            <a:extLst>
              <a:ext uri="{FF2B5EF4-FFF2-40B4-BE49-F238E27FC236}">
                <a16:creationId xmlns:a16="http://schemas.microsoft.com/office/drawing/2014/main" id="{33AF5896-9544-2A4F-BC3F-7C6A85CEF2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0E35BBB0-73A1-954D-9854-C6F827AED93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240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>
            <a:extLst>
              <a:ext uri="{FF2B5EF4-FFF2-40B4-BE49-F238E27FC236}">
                <a16:creationId xmlns:a16="http://schemas.microsoft.com/office/drawing/2014/main" id="{84DA70CF-6886-E344-82E6-429809DCF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ubhead">
            <a:extLst>
              <a:ext uri="{FF2B5EF4-FFF2-40B4-BE49-F238E27FC236}">
                <a16:creationId xmlns:a16="http://schemas.microsoft.com/office/drawing/2014/main" id="{3BC1D31E-6C44-4BD6-1EE9-9EDCA40CC32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3" name="Caption">
            <a:extLst>
              <a:ext uri="{FF2B5EF4-FFF2-40B4-BE49-F238E27FC236}">
                <a16:creationId xmlns:a16="http://schemas.microsoft.com/office/drawing/2014/main" id="{B942996E-D38A-E94D-9324-7159EAB4E0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sp>
        <p:nvSpPr>
          <p:cNvPr id="4" name="Footer Text 1">
            <a:extLst>
              <a:ext uri="{FF2B5EF4-FFF2-40B4-BE49-F238E27FC236}">
                <a16:creationId xmlns:a16="http://schemas.microsoft.com/office/drawing/2014/main" id="{03018420-9FD4-014D-9990-044ECCEBD9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Text 2">
            <a:extLst>
              <a:ext uri="{FF2B5EF4-FFF2-40B4-BE49-F238E27FC236}">
                <a16:creationId xmlns:a16="http://schemas.microsoft.com/office/drawing/2014/main" id="{B00F1D70-3D98-EA2C-D245-0DA54CD2BA3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Logo">
            <a:extLst>
              <a:ext uri="{FF2B5EF4-FFF2-40B4-BE49-F238E27FC236}">
                <a16:creationId xmlns:a16="http://schemas.microsoft.com/office/drawing/2014/main" id="{F7197F25-75BE-8A37-7D8C-2C69186D96D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5" name="Slide Number ">
            <a:extLst>
              <a:ext uri="{FF2B5EF4-FFF2-40B4-BE49-F238E27FC236}">
                <a16:creationId xmlns:a16="http://schemas.microsoft.com/office/drawing/2014/main" id="{9676837A-7147-1246-9080-21F8550751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35BBB0-73A1-954D-9854-C6F827AED93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720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30B4A5F-4215-0A86-E769-84D38F4F4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0256DA-0DDE-6027-B51D-B450C08F9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717B32A-C40F-DD78-02F2-704F0CDD3E0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F8C56B-CE03-F749-9A6A-2DD5216320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278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eadline">
            <a:extLst>
              <a:ext uri="{FF2B5EF4-FFF2-40B4-BE49-F238E27FC236}">
                <a16:creationId xmlns:a16="http://schemas.microsoft.com/office/drawing/2014/main" id="{9B1E14A0-81FD-3B5D-F9A3-52A3A563B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ubhead">
            <a:extLst>
              <a:ext uri="{FF2B5EF4-FFF2-40B4-BE49-F238E27FC236}">
                <a16:creationId xmlns:a16="http://schemas.microsoft.com/office/drawing/2014/main" id="{D8F37D8E-1E2A-04E1-1B9D-8F9A617F9DD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25" name="Secondary Subhead 1">
            <a:extLst>
              <a:ext uri="{FF2B5EF4-FFF2-40B4-BE49-F238E27FC236}">
                <a16:creationId xmlns:a16="http://schemas.microsoft.com/office/drawing/2014/main" id="{4AA65753-5C00-67E0-220A-A0F90B8B5A92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Body Copy 1">
            <a:extLst>
              <a:ext uri="{FF2B5EF4-FFF2-40B4-BE49-F238E27FC236}">
                <a16:creationId xmlns:a16="http://schemas.microsoft.com/office/drawing/2014/main" id="{51CB2E3C-7CCA-FD2C-08CE-D9ACD61487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Secondary Subhead 2">
            <a:extLst>
              <a:ext uri="{FF2B5EF4-FFF2-40B4-BE49-F238E27FC236}">
                <a16:creationId xmlns:a16="http://schemas.microsoft.com/office/drawing/2014/main" id="{EF346032-A561-5F3D-9F22-BBC1B5884E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Body Copy 2">
            <a:extLst>
              <a:ext uri="{FF2B5EF4-FFF2-40B4-BE49-F238E27FC236}">
                <a16:creationId xmlns:a16="http://schemas.microsoft.com/office/drawing/2014/main" id="{A93C6369-A776-3072-0AE7-AE6CAF0156F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Text 1">
            <a:extLst>
              <a:ext uri="{FF2B5EF4-FFF2-40B4-BE49-F238E27FC236}">
                <a16:creationId xmlns:a16="http://schemas.microsoft.com/office/drawing/2014/main" id="{3B1150D8-594C-1141-A2AA-E6F86FB9239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6" name="Footer Text 2">
            <a:extLst>
              <a:ext uri="{FF2B5EF4-FFF2-40B4-BE49-F238E27FC236}">
                <a16:creationId xmlns:a16="http://schemas.microsoft.com/office/drawing/2014/main" id="{C7522B8C-D7F2-775C-48FD-0EEB95CFA4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Logo Placeholder">
            <a:extLst>
              <a:ext uri="{FF2B5EF4-FFF2-40B4-BE49-F238E27FC236}">
                <a16:creationId xmlns:a16="http://schemas.microsoft.com/office/drawing/2014/main" id="{AB5105A8-FF95-9B0C-2CCA-15E21ADBA22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CB1DB1A9-66D0-7040-A9B6-0D4267A791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35BBB0-73A1-954D-9854-C6F827AED93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975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eadline">
            <a:extLst>
              <a:ext uri="{FF2B5EF4-FFF2-40B4-BE49-F238E27FC236}">
                <a16:creationId xmlns:a16="http://schemas.microsoft.com/office/drawing/2014/main" id="{35B96B4C-753F-463F-888B-36B5FAF4D2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Body Copy 1">
            <a:extLst>
              <a:ext uri="{FF2B5EF4-FFF2-40B4-BE49-F238E27FC236}">
                <a16:creationId xmlns:a16="http://schemas.microsoft.com/office/drawing/2014/main" id="{18DA2F17-98AA-52D9-843C-1791B4B4F6E9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Body Copy 2">
            <a:extLst>
              <a:ext uri="{FF2B5EF4-FFF2-40B4-BE49-F238E27FC236}">
                <a16:creationId xmlns:a16="http://schemas.microsoft.com/office/drawing/2014/main" id="{27B22040-B51B-80ED-779D-D611B152E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Text 1">
            <a:extLst>
              <a:ext uri="{FF2B5EF4-FFF2-40B4-BE49-F238E27FC236}">
                <a16:creationId xmlns:a16="http://schemas.microsoft.com/office/drawing/2014/main" id="{6E98887A-B9F9-8A43-B000-1C764E9D9D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Footer Text 2">
            <a:extLst>
              <a:ext uri="{FF2B5EF4-FFF2-40B4-BE49-F238E27FC236}">
                <a16:creationId xmlns:a16="http://schemas.microsoft.com/office/drawing/2014/main" id="{CF0787A3-7F11-A8BC-18D8-DE9BD3ABA16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AEF035A9-A027-4D78-AB25-760E1FB060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16288579-22DA-6241-ADEB-A334DF372B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0E35BBB0-73A1-954D-9854-C6F827AED93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700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Headline">
            <a:extLst>
              <a:ext uri="{FF2B5EF4-FFF2-40B4-BE49-F238E27FC236}">
                <a16:creationId xmlns:a16="http://schemas.microsoft.com/office/drawing/2014/main" id="{633B1CCC-2A3B-2603-0D21-392DD1CEB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2" name="Primary Subhead">
            <a:extLst>
              <a:ext uri="{FF2B5EF4-FFF2-40B4-BE49-F238E27FC236}">
                <a16:creationId xmlns:a16="http://schemas.microsoft.com/office/drawing/2014/main" id="{5BF31190-8FDF-BDFC-3421-6820334F3C4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39" name="Secondary Subhead 1">
            <a:extLst>
              <a:ext uri="{FF2B5EF4-FFF2-40B4-BE49-F238E27FC236}">
                <a16:creationId xmlns:a16="http://schemas.microsoft.com/office/drawing/2014/main" id="{1DD569D6-9049-5CD1-B99A-08F2A31E0431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Body Copy 1">
            <a:extLst>
              <a:ext uri="{FF2B5EF4-FFF2-40B4-BE49-F238E27FC236}">
                <a16:creationId xmlns:a16="http://schemas.microsoft.com/office/drawing/2014/main" id="{3111A438-DBA1-0877-A3B2-55B6B409C24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" name="Secondary Subhead 2">
            <a:extLst>
              <a:ext uri="{FF2B5EF4-FFF2-40B4-BE49-F238E27FC236}">
                <a16:creationId xmlns:a16="http://schemas.microsoft.com/office/drawing/2014/main" id="{B7EF4AFF-5E45-016A-AC80-3BFAF3B0B753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Body Copy 2">
            <a:extLst>
              <a:ext uri="{FF2B5EF4-FFF2-40B4-BE49-F238E27FC236}">
                <a16:creationId xmlns:a16="http://schemas.microsoft.com/office/drawing/2014/main" id="{E03B9E66-AE19-FFD4-427B-CB3CF0D6D563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" name="Secondary Subhead 3">
            <a:extLst>
              <a:ext uri="{FF2B5EF4-FFF2-40B4-BE49-F238E27FC236}">
                <a16:creationId xmlns:a16="http://schemas.microsoft.com/office/drawing/2014/main" id="{998D74F5-D1F0-3822-0797-522187B296D3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" name="Body Copy 3">
            <a:extLst>
              <a:ext uri="{FF2B5EF4-FFF2-40B4-BE49-F238E27FC236}">
                <a16:creationId xmlns:a16="http://schemas.microsoft.com/office/drawing/2014/main" id="{C182DD3D-1BC1-C261-55B0-92764A4E9F3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ooter Text 1">
            <a:extLst>
              <a:ext uri="{FF2B5EF4-FFF2-40B4-BE49-F238E27FC236}">
                <a16:creationId xmlns:a16="http://schemas.microsoft.com/office/drawing/2014/main" id="{4EE9812B-4CE6-1F40-82CD-E1D4DF52BB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3" name="Footer Text 2">
            <a:extLst>
              <a:ext uri="{FF2B5EF4-FFF2-40B4-BE49-F238E27FC236}">
                <a16:creationId xmlns:a16="http://schemas.microsoft.com/office/drawing/2014/main" id="{EEBD25AF-50C3-76EF-B5FE-6497AF6586E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" name="Logo Placeholder">
            <a:extLst>
              <a:ext uri="{FF2B5EF4-FFF2-40B4-BE49-F238E27FC236}">
                <a16:creationId xmlns:a16="http://schemas.microsoft.com/office/drawing/2014/main" id="{E85D1311-5129-E209-79E4-DF24AAC3887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4F6B22E1-0D4F-F741-B944-70BFCF504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0E35BBB0-73A1-954D-9854-C6F827AED93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559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71CD874E-9E5B-9E7D-6854-C92E40C11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D26B8ED4-93F6-8F29-1FF7-EE3CE8A06275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8905CA06-239E-8C7D-CA98-BDC5EFE82DD5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FFB8C1D5-DF3C-8744-0102-F447F3C7EC95}"/>
              </a:ext>
            </a:extLst>
          </p:cNvPr>
          <p:cNvSpPr>
            <a:spLocks noGrp="1"/>
          </p:cNvSpPr>
          <p:nvPr>
            <p:ph sz="half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DF4219EC-A8D2-35C5-977E-64412FE79682}"/>
              </a:ext>
            </a:extLst>
          </p:cNvPr>
          <p:cNvSpPr>
            <a:spLocks noGrp="1"/>
          </p:cNvSpPr>
          <p:nvPr>
            <p:ph sz="half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B8B04E72-90DE-0675-842E-FB8405FB43E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1695CA5B-2173-18AA-0D61-B01AC920A873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FD683F60-1FF7-D219-8229-BC618F73B061}"/>
              </a:ext>
            </a:extLst>
          </p:cNvPr>
          <p:cNvSpPr>
            <a:spLocks noGrp="1"/>
          </p:cNvSpPr>
          <p:nvPr>
            <p:ph sz="half" idx="16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sp>
        <p:nvSpPr>
          <p:cNvPr id="34" name="Content Placeholder 33">
            <a:extLst>
              <a:ext uri="{FF2B5EF4-FFF2-40B4-BE49-F238E27FC236}">
                <a16:creationId xmlns:a16="http://schemas.microsoft.com/office/drawing/2014/main" id="{D268D291-29CB-4282-5377-7E51B72ADF98}"/>
              </a:ext>
            </a:extLst>
          </p:cNvPr>
          <p:cNvSpPr>
            <a:spLocks noGrp="1"/>
          </p:cNvSpPr>
          <p:nvPr>
            <p:ph sz="half" idx="18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25B4FA9-824A-DC49-B412-0762DF42D2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8B06913-EB7B-BA45-B8A0-F77B40EDC5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E35BBB0-73A1-954D-9854-C6F827AED93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016B98DD-854E-2F4A-EA25-C103F6AE4AB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7A4A7C14-5190-E2E1-BEB0-F91B5C033B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050980"/>
      </p:ext>
    </p:extLst>
  </p:cSld>
  <p:clrMapOvr>
    <a:masterClrMapping/>
  </p:clrMapOvr>
</p:sld>
</file>

<file path=ppt/theme/theme1.xml><?xml version="1.0" encoding="utf-8"?>
<a:theme xmlns:a="http://schemas.openxmlformats.org/drawingml/2006/main" name="Dark Background">
  <a:themeElements>
    <a:clrScheme name="American Heart Association">
      <a:dk1>
        <a:srgbClr val="000000"/>
      </a:dk1>
      <a:lt1>
        <a:srgbClr val="FFFFFF"/>
      </a:lt1>
      <a:dk2>
        <a:srgbClr val="2E2C2C"/>
      </a:dk2>
      <a:lt2>
        <a:srgbClr val="E8E8E8"/>
      </a:lt2>
      <a:accent1>
        <a:srgbClr val="C10E20"/>
      </a:accent1>
      <a:accent2>
        <a:srgbClr val="990000"/>
      </a:accent2>
      <a:accent3>
        <a:srgbClr val="000000"/>
      </a:accent3>
      <a:accent4>
        <a:srgbClr val="636466"/>
      </a:accent4>
      <a:accent5>
        <a:srgbClr val="E8E8E8"/>
      </a:accent5>
      <a:accent6>
        <a:srgbClr val="2E2C2C"/>
      </a:accent6>
      <a:hlink>
        <a:srgbClr val="C10E20"/>
      </a:hlink>
      <a:folHlink>
        <a:srgbClr val="99000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1916</TotalTime>
  <Words>459</Words>
  <Application>Microsoft Office PowerPoint</Application>
  <PresentationFormat>On-screen Show (16:9)</PresentationFormat>
  <Paragraphs>100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Aptos</vt:lpstr>
      <vt:lpstr>Arial</vt:lpstr>
      <vt:lpstr>Arial Black</vt:lpstr>
      <vt:lpstr>Dark Background</vt:lpstr>
      <vt:lpstr>TEMPLATE GUIDE</vt:lpstr>
      <vt:lpstr>TITLE OF THE PRESENTATION  32 PTS ALL CAPS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PRAESENT QUIS SOLLICITUDIN EST</vt:lpstr>
      <vt:lpstr>MAECENAS FAUCIBUS  HENDRERIT SUSCIPIT</vt:lpstr>
      <vt:lpstr>BAR CHART COMPARISON</vt:lpstr>
      <vt:lpstr>BAR CHART COLUMN</vt:lpstr>
      <vt:lpstr>TABLE TREAMENT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Kutos</dc:creator>
  <cp:lastModifiedBy>Yvette Ballantyne</cp:lastModifiedBy>
  <cp:revision>158</cp:revision>
  <dcterms:created xsi:type="dcterms:W3CDTF">2020-08-20T15:39:54Z</dcterms:created>
  <dcterms:modified xsi:type="dcterms:W3CDTF">2026-01-05T22:41:34Z</dcterms:modified>
</cp:coreProperties>
</file>