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eden Wells (NAT Marketing &amp; Communications Consultant)" initials="JW(M&amp;CC" lastIdx="2" clrIdx="0">
    <p:extLst>
      <p:ext uri="{19B8F6BF-5375-455C-9EA6-DF929625EA0E}">
        <p15:presenceInfo xmlns:p15="http://schemas.microsoft.com/office/powerpoint/2012/main" userId="S::t-Jaeden.Wells@heart.org::85301c82-689a-4ea2-b161-a6bab4118b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F5CE3-B335-5281-CE75-64D580A9954D}" v="147" dt="2024-10-08T23:59:12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n Paris" userId="S::laurin.paris@heart.org::8912b728-8a78-45f9-b526-3c3efaa1ec67" providerId="AD" clId="Web-{9F8F5CE3-B335-5281-CE75-64D580A9954D}"/>
    <pc:docChg chg="modSld">
      <pc:chgData name="Laurin Paris" userId="S::laurin.paris@heart.org::8912b728-8a78-45f9-b526-3c3efaa1ec67" providerId="AD" clId="Web-{9F8F5CE3-B335-5281-CE75-64D580A9954D}" dt="2024-10-08T23:59:12.178" v="98" actId="1076"/>
      <pc:docMkLst>
        <pc:docMk/>
      </pc:docMkLst>
      <pc:sldChg chg="addSp modSp">
        <pc:chgData name="Laurin Paris" userId="S::laurin.paris@heart.org::8912b728-8a78-45f9-b526-3c3efaa1ec67" providerId="AD" clId="Web-{9F8F5CE3-B335-5281-CE75-64D580A9954D}" dt="2024-10-08T23:59:12.178" v="98" actId="1076"/>
        <pc:sldMkLst>
          <pc:docMk/>
          <pc:sldMk cId="1364709568" sldId="258"/>
        </pc:sldMkLst>
        <pc:spChg chg="add mod">
          <ac:chgData name="Laurin Paris" userId="S::laurin.paris@heart.org::8912b728-8a78-45f9-b526-3c3efaa1ec67" providerId="AD" clId="Web-{9F8F5CE3-B335-5281-CE75-64D580A9954D}" dt="2024-10-08T23:58:46.725" v="94" actId="1076"/>
          <ac:spMkLst>
            <pc:docMk/>
            <pc:sldMk cId="1364709568" sldId="258"/>
            <ac:spMk id="3" creationId="{5855A838-B214-1CD9-14FD-5E523F01EAAB}"/>
          </ac:spMkLst>
        </pc:spChg>
        <pc:spChg chg="add mod">
          <ac:chgData name="Laurin Paris" userId="S::laurin.paris@heart.org::8912b728-8a78-45f9-b526-3c3efaa1ec67" providerId="AD" clId="Web-{9F8F5CE3-B335-5281-CE75-64D580A9954D}" dt="2024-10-08T23:58:53.537" v="95" actId="1076"/>
          <ac:spMkLst>
            <pc:docMk/>
            <pc:sldMk cId="1364709568" sldId="258"/>
            <ac:spMk id="4" creationId="{84AEB94B-F6C1-C32B-BCB3-133EA090D152}"/>
          </ac:spMkLst>
        </pc:spChg>
        <pc:spChg chg="mod">
          <ac:chgData name="Laurin Paris" userId="S::laurin.paris@heart.org::8912b728-8a78-45f9-b526-3c3efaa1ec67" providerId="AD" clId="Web-{9F8F5CE3-B335-5281-CE75-64D580A9954D}" dt="2024-10-08T23:33:36.187" v="12" actId="20577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Laurin Paris" userId="S::laurin.paris@heart.org::8912b728-8a78-45f9-b526-3c3efaa1ec67" providerId="AD" clId="Web-{9F8F5CE3-B335-5281-CE75-64D580A9954D}" dt="2024-10-08T23:54:23.753" v="57" actId="1076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Laurin Paris" userId="S::laurin.paris@heart.org::8912b728-8a78-45f9-b526-3c3efaa1ec67" providerId="AD" clId="Web-{9F8F5CE3-B335-5281-CE75-64D580A9954D}" dt="2024-10-08T23:59:07.256" v="96" actId="1076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Laurin Paris" userId="S::laurin.paris@heart.org::8912b728-8a78-45f9-b526-3c3efaa1ec67" providerId="AD" clId="Web-{9F8F5CE3-B335-5281-CE75-64D580A9954D}" dt="2024-10-08T23:55:29.550" v="64" actId="20577"/>
          <ac:spMkLst>
            <pc:docMk/>
            <pc:sldMk cId="1364709568" sldId="258"/>
            <ac:spMk id="33" creationId="{6F5B22B4-E6E7-4806-9685-B764F485C208}"/>
          </ac:spMkLst>
        </pc:spChg>
        <pc:picChg chg="mod">
          <ac:chgData name="Laurin Paris" userId="S::laurin.paris@heart.org::8912b728-8a78-45f9-b526-3c3efaa1ec67" providerId="AD" clId="Web-{9F8F5CE3-B335-5281-CE75-64D580A9954D}" dt="2024-10-08T23:54:50.409" v="60" actId="1076"/>
          <ac:picMkLst>
            <pc:docMk/>
            <pc:sldMk cId="1364709568" sldId="258"/>
            <ac:picMk id="26" creationId="{33FE26F9-771E-4C05-BFF7-4FC05F54501E}"/>
          </ac:picMkLst>
        </pc:picChg>
        <pc:picChg chg="mod">
          <ac:chgData name="Laurin Paris" userId="S::laurin.paris@heart.org::8912b728-8a78-45f9-b526-3c3efaa1ec67" providerId="AD" clId="Web-{9F8F5CE3-B335-5281-CE75-64D580A9954D}" dt="2024-10-08T23:59:12.178" v="98" actId="1076"/>
          <ac:picMkLst>
            <pc:docMk/>
            <pc:sldMk cId="1364709568" sldId="258"/>
            <ac:picMk id="29" creationId="{18E52A3B-893C-4CAE-AC9D-94CABB0990EA}"/>
          </ac:picMkLst>
        </pc:picChg>
        <pc:picChg chg="mod">
          <ac:chgData name="Laurin Paris" userId="S::laurin.paris@heart.org::8912b728-8a78-45f9-b526-3c3efaa1ec67" providerId="AD" clId="Web-{9F8F5CE3-B335-5281-CE75-64D580A9954D}" dt="2024-10-08T23:54:46.550" v="59" actId="1076"/>
          <ac:picMkLst>
            <pc:docMk/>
            <pc:sldMk cId="1364709568" sldId="258"/>
            <ac:picMk id="32" creationId="{8C13FB62-E642-4A27-9A19-A0EE7AA2E92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2EAE-BFF0-4DFF-945B-47672BB49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ED63A-7828-4489-9F3D-71B142173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C343-322A-4A93-BD5B-EFFB5C11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E7EE7-9750-478D-A46C-D06011A3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BAF2-7E47-4385-A440-3A934C18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07F8-1FF3-4548-88A9-D37D4E9E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C3F22-61B6-4236-A5CE-1A55301E3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E95D1-B525-4620-A132-AAB17C35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EECB-02E4-4D8F-94CA-792E247B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7D9D-A21D-4654-AAE6-619D173F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F6BBA-5C83-4D38-9155-E8391042D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9E29D-398D-4C66-A7D7-BEC8A72A3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48FC-2A21-4CE3-8C5F-87C1D95E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6EAE-9295-4F87-888D-6ED0009F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3E1B8-37EB-4744-A95B-B788024B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969C-370E-484B-B6F4-6B9E5674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03907-16E5-4D92-B739-A4A96C83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4036F-13DE-4E8A-A861-BD757C69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A9354-70A8-41E2-83BE-3FBC82FA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7B3EC-4BF8-44A9-ACE0-1C1BEDE4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5860-41B6-4D70-A1E2-4698FB9D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02A54-3EC9-4D29-A01A-15E1D5E52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72856-EC8B-49B9-9EB5-68FF168D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0867C-028E-49AF-BB46-E0AB9B4A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A064-E243-4446-BF0C-11E242A0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D877-CA37-426D-8CA0-3379EA21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A45B-5CE1-41EC-912A-3BD75674D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702CB-2482-4796-947A-8F107574E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E0EAF-D299-475B-994A-6F7E28EB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39AB4-3263-407F-9CF9-07870181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C08E6-87A8-4D58-9C92-D650AD8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ABF-E92F-462D-B782-A28121F8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FDD4-4CC6-4AD2-AF9B-FE045FF0B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3D529-A29B-4382-B9AE-38840DDF1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DCB017-15A6-40B6-9874-28C0FB271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4D943-4554-41CD-970F-D55133DD5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7C10F-A75A-44AE-9321-932B4A08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D913E-7A86-4CFC-A201-4AEDC0DF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93EC7-A7B5-4FDF-8E76-3CA5C239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3E6B-60CF-41C7-8DBE-64412234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1808A-CF10-4A3B-9B6F-1628A195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0773D-E0EE-42B9-A37E-33C1CD83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73424-67F4-4386-AD66-48BEA203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7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88F33-B9B3-42AE-861F-8C0C4207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6ECA5-50BA-4434-8664-0D37ADA2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5293BF-9082-47DD-9911-44DAC254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0843-4110-4C61-8054-CD20B651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13C2-519A-47B6-A05F-6FA1232A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70B92-13BF-4BC6-BD6D-6948BEFC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8D510-E2D2-490D-859D-14DC76CB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27217-9AA3-4934-8780-B800C0D1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1DE25-9793-4AA8-B4D0-4144DAC3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5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119F-7C1B-4AA4-AB66-80B74D97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AFC67-87BD-48E9-BB85-FFB451738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EB8A9-11E2-4460-8B03-FC121858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ED251-4FC8-4028-B309-07574F84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CDB80-7468-4514-83FB-D2D5F542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C2B27-52F2-4A09-B78C-CE297237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53EFE-8906-4229-B774-768C81A77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3D7B6-6005-431B-BF62-4A62007B7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2373-D166-463B-83E5-3DFCDFB7A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A029-3439-439E-81B8-E06E5CB3463E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3E21C-67B1-4B6B-B800-BA030B04B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AC366-4CD8-4838-A378-4073F0154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411C5-4073-437A-A32E-4E796735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9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professional.heart.org/en/meetings/international-stroke-conference/registra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89142" y="6204321"/>
            <a:ext cx="703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Register today at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International Stroke Conference Registration - Professional Heart Daily | American Heart Association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8164861" y="6285573"/>
            <a:ext cx="216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latin typeface="Lub Dub Heavy" panose="020B0903030403020204" pitchFamily="34" charset="0"/>
              </a:rPr>
              <a:t>#ISC25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5931" y="2312323"/>
            <a:ext cx="634536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975773" y="2313777"/>
            <a:ext cx="4091379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/>
              </a:rPr>
              <a:t>3 days of presentations </a:t>
            </a:r>
            <a:r>
              <a:rPr lang="en-US" sz="1600" dirty="0">
                <a:latin typeface="Lub Dub Medium"/>
              </a:rPr>
              <a:t>intended to maximize thought-provoking discussions among scientists and clinicians.</a:t>
            </a:r>
            <a:endParaRPr lang="en-US" sz="1700" dirty="0">
              <a:latin typeface="Lub Dub Medium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395" y="3653140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037417" y="3566560"/>
            <a:ext cx="3371849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Attend</a:t>
            </a:r>
            <a:r>
              <a:rPr lang="en-US" sz="1600" dirty="0">
                <a:latin typeface="Lub Dub Medium"/>
              </a:rPr>
              <a:t> Daily Main Events</a:t>
            </a:r>
            <a:r>
              <a:rPr lang="en-US" sz="1600" dirty="0">
                <a:effectLst/>
                <a:latin typeface="Lub Dub Medium"/>
                <a:ea typeface="Times New Roman" panose="02020603050405020304" pitchFamily="18" charset="0"/>
              </a:rPr>
              <a:t>, </a:t>
            </a:r>
            <a:r>
              <a:rPr lang="en-US" sz="1600" dirty="0">
                <a:latin typeface="Lub Dub Medium"/>
                <a:ea typeface="Times New Roman" panose="02020603050405020304" pitchFamily="18" charset="0"/>
              </a:rPr>
              <a:t>Late-Breaking Science Oral and Poster Abstracts</a:t>
            </a:r>
            <a:r>
              <a:rPr lang="en-US" sz="1600" dirty="0">
                <a:effectLst/>
                <a:latin typeface="Lub Dub Medium"/>
                <a:ea typeface="Times New Roman" panose="02020603050405020304" pitchFamily="18" charset="0"/>
              </a:rPr>
              <a:t> </a:t>
            </a:r>
            <a:r>
              <a:rPr lang="en-US" sz="1600" dirty="0">
                <a:latin typeface="Lub Dub Medium"/>
                <a:ea typeface="Times New Roman" panose="02020603050405020304" pitchFamily="18" charset="0"/>
                <a:cs typeface="Calibri"/>
              </a:rPr>
              <a:t>, NEW Digital Posters, Meet the Expert online sessions </a:t>
            </a:r>
            <a:r>
              <a:rPr lang="en-US" sz="1600" dirty="0">
                <a:effectLst/>
                <a:latin typeface="Lub Dub Medium"/>
                <a:ea typeface="Times New Roman" panose="02020603050405020304" pitchFamily="18" charset="0"/>
                <a:cs typeface="Calibri"/>
              </a:rPr>
              <a:t>and more! </a:t>
            </a:r>
            <a:endParaRPr lang="en-US" sz="1600" dirty="0">
              <a:latin typeface="Lub Dub Medium"/>
              <a:ea typeface="Times New Roman" panose="02020603050405020304" pitchFamily="18" charset="0"/>
              <a:cs typeface="Calibri"/>
            </a:endParaRPr>
          </a:p>
          <a:p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2870" y="2098148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8164861" y="2215817"/>
            <a:ext cx="300656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CE credits </a:t>
            </a:r>
            <a:r>
              <a:rPr lang="en-US" sz="1600" dirty="0">
                <a:latin typeface="Lub Dub Medium"/>
              </a:rPr>
              <a:t>available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057" y="5092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2118816" y="4925210"/>
            <a:ext cx="387985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Engagement opportunities </a:t>
            </a:r>
            <a:r>
              <a:rPr lang="en-US" sz="1600" dirty="0">
                <a:latin typeface="Lub Dub Medium"/>
                <a:cs typeface="Calibri"/>
              </a:rPr>
              <a:t>including the new Neuro Talk Theater, Poster Sessions, networking and early career events.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8F044-0B0D-0087-4EC4-1FE5E0751228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A85C55A7-E791-0759-377E-18F0F1D05E17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619C837A-5F2C-219C-37FA-2465D9C83DFB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pic>
        <p:nvPicPr>
          <p:cNvPr id="2052" name="Picture 4" descr="The logo for AHA's International Stroke Conference scientific meeting. White text reading 'International Stroke Conference' next to a white circle with a graphic of a brain inside it.">
            <a:extLst>
              <a:ext uri="{FF2B5EF4-FFF2-40B4-BE49-F238E27FC236}">
                <a16:creationId xmlns:a16="http://schemas.microsoft.com/office/drawing/2014/main" id="{90437075-E987-372B-7890-57E569924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9" y="399682"/>
            <a:ext cx="3825515" cy="7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092396" y="275507"/>
            <a:ext cx="6671667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Pre-Cons and Stroke Nursing Symposia: February 4, 2025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ISC Sessions: February 5-7, 2025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Lub Dub Medium"/>
              </a:rPr>
              <a:t>Los </a:t>
            </a:r>
            <a:r>
              <a:rPr lang="es-ES" dirty="0" err="1">
                <a:solidFill>
                  <a:schemeClr val="bg1"/>
                </a:solidFill>
                <a:latin typeface="Lub Dub Medium"/>
              </a:rPr>
              <a:t>Angeles</a:t>
            </a:r>
            <a:r>
              <a:rPr lang="es-ES" dirty="0">
                <a:solidFill>
                  <a:schemeClr val="bg1"/>
                </a:solidFill>
                <a:latin typeface="Lub Dub Medium"/>
              </a:rPr>
              <a:t> </a:t>
            </a:r>
            <a:r>
              <a:rPr lang="es-ES" dirty="0" err="1">
                <a:solidFill>
                  <a:schemeClr val="bg1"/>
                </a:solidFill>
                <a:latin typeface="Lub Dub Medium"/>
              </a:rPr>
              <a:t>Convention</a:t>
            </a:r>
            <a:r>
              <a:rPr lang="es-ES" dirty="0">
                <a:solidFill>
                  <a:schemeClr val="bg1"/>
                </a:solidFill>
                <a:latin typeface="Lub Dub Medium"/>
              </a:rPr>
              <a:t> Center | Los </a:t>
            </a:r>
            <a:r>
              <a:rPr lang="es-ES" dirty="0" err="1">
                <a:solidFill>
                  <a:schemeClr val="bg1"/>
                </a:solidFill>
                <a:latin typeface="Lub Dub Medium"/>
              </a:rPr>
              <a:t>Angeles</a:t>
            </a:r>
            <a:r>
              <a:rPr lang="es-ES" dirty="0">
                <a:solidFill>
                  <a:schemeClr val="bg1"/>
                </a:solidFill>
                <a:latin typeface="Lub Dub Medium"/>
              </a:rPr>
              <a:t>, California</a:t>
            </a:r>
            <a:endParaRPr lang="en-US" dirty="0">
              <a:solidFill>
                <a:schemeClr val="bg1"/>
              </a:solidFill>
              <a:latin typeface="Lub Dub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55A838-B214-1CD9-14FD-5E523F01EAAB}"/>
              </a:ext>
            </a:extLst>
          </p:cNvPr>
          <p:cNvSpPr txBox="1"/>
          <p:nvPr/>
        </p:nvSpPr>
        <p:spPr>
          <a:xfrm>
            <a:off x="7903088" y="2847029"/>
            <a:ext cx="3371850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cs typeface="Calibri"/>
              </a:rPr>
              <a:t>4 </a:t>
            </a:r>
            <a:r>
              <a:rPr lang="en-US" sz="1600" dirty="0">
                <a:latin typeface="Lub Dub Medium"/>
                <a:cs typeface="Calibri"/>
              </a:rPr>
              <a:t>exciting specialized </a:t>
            </a:r>
            <a:r>
              <a:rPr lang="en-US" sz="1600" b="1" dirty="0">
                <a:latin typeface="Lub Dub Medium"/>
                <a:cs typeface="Calibri"/>
              </a:rPr>
              <a:t>Pre-Con Symposia </a:t>
            </a:r>
            <a:endParaRPr lang="en-US" sz="1600" b="1">
              <a:latin typeface="Lub Dub Medium"/>
            </a:endParaRPr>
          </a:p>
          <a:p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EB94B-F6C1-C32B-BCB3-133EA090D152}"/>
              </a:ext>
            </a:extLst>
          </p:cNvPr>
          <p:cNvSpPr txBox="1"/>
          <p:nvPr/>
        </p:nvSpPr>
        <p:spPr>
          <a:xfrm>
            <a:off x="7729906" y="3689846"/>
            <a:ext cx="387985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cs typeface="Calibri"/>
              </a:rPr>
              <a:t>Can’t Miss Sessions:</a:t>
            </a:r>
            <a:endParaRPr lang="en-US" sz="1600" b="1">
              <a:latin typeface="Lub Dub Medium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Lub Dub Medium"/>
                <a:cs typeface="Calibri"/>
              </a:rPr>
              <a:t>Late-Breaking Science Sessions</a:t>
            </a:r>
            <a:endParaRPr lang="en-US" sz="1600">
              <a:latin typeface="Lub Dub Medium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Lub Dub Medium"/>
                <a:cs typeface="Calibri"/>
              </a:rPr>
              <a:t>Hot Debates in blood pressure management, unruptured aneurysm treatment, stenting, CTP and more</a:t>
            </a:r>
            <a:endParaRPr lang="en-US" sz="1600">
              <a:latin typeface="Lub Dub Medium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Lub Dub Medium"/>
                <a:cs typeface="Calibri"/>
              </a:rPr>
              <a:t>From Bench to Bedside and Beyond sessions</a:t>
            </a:r>
            <a:endParaRPr lang="en-US" sz="1600">
              <a:latin typeface="Lub Dub Medium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Lub Dub Medium"/>
                <a:cs typeface="Calibri"/>
              </a:rPr>
              <a:t>And more!</a:t>
            </a:r>
            <a:endParaRPr lang="en-US" sz="1600">
              <a:latin typeface="Lub Dub Medium"/>
            </a:endParaRPr>
          </a:p>
          <a:p>
            <a:endParaRPr lang="en-US" sz="1600" dirty="0">
              <a:latin typeface="Lub Dub Medium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808D8B-A023-4AC7-94B5-AD7C8F41718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1696E22-E3E5-409B-A053-5A1926F82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C7B1F3-50A2-4E79-B811-5A643998776D}">
  <ds:schemaRefs>
    <ds:schemaRef ds:uri="0f19eaed-a1c0-4f9e-95fd-cecd2666e177"/>
    <ds:schemaRef ds:uri="http://purl.org/dc/dcmitype/"/>
    <ds:schemaRef ds:uri="9c53b943-690c-4a82-9bc4-371637f8cdb2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5EC8272E-97A4-4082-AED8-3F341F0DC6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9697</TotalTime>
  <Words>85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Laurin Paris</cp:lastModifiedBy>
  <cp:revision>70</cp:revision>
  <dcterms:created xsi:type="dcterms:W3CDTF">2021-02-16T19:31:12Z</dcterms:created>
  <dcterms:modified xsi:type="dcterms:W3CDTF">2024-10-08T23:59:19Z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