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eden Wells (NAT Marketing &amp; Communications Consultant)" initials="JW(M&amp;CC" lastIdx="2" clrIdx="0">
    <p:extLst>
      <p:ext uri="{19B8F6BF-5375-455C-9EA6-DF929625EA0E}">
        <p15:presenceInfo xmlns:p15="http://schemas.microsoft.com/office/powerpoint/2012/main" userId="S::t-Jaeden.Wells@heart.org::85301c82-689a-4ea2-b161-a6bab4118b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8F5CE3-B335-5281-CE75-64D580A9954D}" v="147" dt="2024-10-08T23:59:12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in Paris" userId="S::laurin.paris@heart.org::8912b728-8a78-45f9-b526-3c3efaa1ec67" providerId="AD" clId="Web-{9F8F5CE3-B335-5281-CE75-64D580A9954D}"/>
    <pc:docChg chg="modSld">
      <pc:chgData name="Laurin Paris" userId="S::laurin.paris@heart.org::8912b728-8a78-45f9-b526-3c3efaa1ec67" providerId="AD" clId="Web-{9F8F5CE3-B335-5281-CE75-64D580A9954D}" dt="2024-10-08T23:59:12.178" v="98" actId="1076"/>
      <pc:docMkLst>
        <pc:docMk/>
      </pc:docMkLst>
      <pc:sldChg chg="addSp modSp">
        <pc:chgData name="Laurin Paris" userId="S::laurin.paris@heart.org::8912b728-8a78-45f9-b526-3c3efaa1ec67" providerId="AD" clId="Web-{9F8F5CE3-B335-5281-CE75-64D580A9954D}" dt="2024-10-08T23:59:12.178" v="98" actId="1076"/>
        <pc:sldMkLst>
          <pc:docMk/>
          <pc:sldMk cId="1364709568" sldId="258"/>
        </pc:sldMkLst>
        <pc:spChg chg="add mod">
          <ac:chgData name="Laurin Paris" userId="S::laurin.paris@heart.org::8912b728-8a78-45f9-b526-3c3efaa1ec67" providerId="AD" clId="Web-{9F8F5CE3-B335-5281-CE75-64D580A9954D}" dt="2024-10-08T23:58:46.725" v="94" actId="1076"/>
          <ac:spMkLst>
            <pc:docMk/>
            <pc:sldMk cId="1364709568" sldId="258"/>
            <ac:spMk id="3" creationId="{5855A838-B214-1CD9-14FD-5E523F01EAAB}"/>
          </ac:spMkLst>
        </pc:spChg>
        <pc:spChg chg="add mod">
          <ac:chgData name="Laurin Paris" userId="S::laurin.paris@heart.org::8912b728-8a78-45f9-b526-3c3efaa1ec67" providerId="AD" clId="Web-{9F8F5CE3-B335-5281-CE75-64D580A9954D}" dt="2024-10-08T23:58:53.537" v="95" actId="1076"/>
          <ac:spMkLst>
            <pc:docMk/>
            <pc:sldMk cId="1364709568" sldId="258"/>
            <ac:spMk id="4" creationId="{84AEB94B-F6C1-C32B-BCB3-133EA090D152}"/>
          </ac:spMkLst>
        </pc:spChg>
        <pc:spChg chg="mod">
          <ac:chgData name="Laurin Paris" userId="S::laurin.paris@heart.org::8912b728-8a78-45f9-b526-3c3efaa1ec67" providerId="AD" clId="Web-{9F8F5CE3-B335-5281-CE75-64D580A9954D}" dt="2024-10-08T23:33:36.187" v="12" actId="20577"/>
          <ac:spMkLst>
            <pc:docMk/>
            <pc:sldMk cId="1364709568" sldId="258"/>
            <ac:spMk id="17" creationId="{7D1A5E42-8274-425B-9CC5-A82C2791D886}"/>
          </ac:spMkLst>
        </pc:spChg>
        <pc:spChg chg="mod">
          <ac:chgData name="Laurin Paris" userId="S::laurin.paris@heart.org::8912b728-8a78-45f9-b526-3c3efaa1ec67" providerId="AD" clId="Web-{9F8F5CE3-B335-5281-CE75-64D580A9954D}" dt="2024-10-08T23:54:23.753" v="57" actId="1076"/>
          <ac:spMkLst>
            <pc:docMk/>
            <pc:sldMk cId="1364709568" sldId="258"/>
            <ac:spMk id="27" creationId="{7E585149-401D-4F7F-80ED-8E741576F124}"/>
          </ac:spMkLst>
        </pc:spChg>
        <pc:spChg chg="mod">
          <ac:chgData name="Laurin Paris" userId="S::laurin.paris@heart.org::8912b728-8a78-45f9-b526-3c3efaa1ec67" providerId="AD" clId="Web-{9F8F5CE3-B335-5281-CE75-64D580A9954D}" dt="2024-10-08T23:59:07.256" v="96" actId="1076"/>
          <ac:spMkLst>
            <pc:docMk/>
            <pc:sldMk cId="1364709568" sldId="258"/>
            <ac:spMk id="30" creationId="{7B4F9C62-B735-4364-9851-CD45EB4224A9}"/>
          </ac:spMkLst>
        </pc:spChg>
        <pc:spChg chg="mod">
          <ac:chgData name="Laurin Paris" userId="S::laurin.paris@heart.org::8912b728-8a78-45f9-b526-3c3efaa1ec67" providerId="AD" clId="Web-{9F8F5CE3-B335-5281-CE75-64D580A9954D}" dt="2024-10-08T23:55:29.550" v="64" actId="20577"/>
          <ac:spMkLst>
            <pc:docMk/>
            <pc:sldMk cId="1364709568" sldId="258"/>
            <ac:spMk id="33" creationId="{6F5B22B4-E6E7-4806-9685-B764F485C208}"/>
          </ac:spMkLst>
        </pc:spChg>
        <pc:picChg chg="mod">
          <ac:chgData name="Laurin Paris" userId="S::laurin.paris@heart.org::8912b728-8a78-45f9-b526-3c3efaa1ec67" providerId="AD" clId="Web-{9F8F5CE3-B335-5281-CE75-64D580A9954D}" dt="2024-10-08T23:54:50.409" v="60" actId="1076"/>
          <ac:picMkLst>
            <pc:docMk/>
            <pc:sldMk cId="1364709568" sldId="258"/>
            <ac:picMk id="26" creationId="{33FE26F9-771E-4C05-BFF7-4FC05F54501E}"/>
          </ac:picMkLst>
        </pc:picChg>
        <pc:picChg chg="mod">
          <ac:chgData name="Laurin Paris" userId="S::laurin.paris@heart.org::8912b728-8a78-45f9-b526-3c3efaa1ec67" providerId="AD" clId="Web-{9F8F5CE3-B335-5281-CE75-64D580A9954D}" dt="2024-10-08T23:59:12.178" v="98" actId="1076"/>
          <ac:picMkLst>
            <pc:docMk/>
            <pc:sldMk cId="1364709568" sldId="258"/>
            <ac:picMk id="29" creationId="{18E52A3B-893C-4CAE-AC9D-94CABB0990EA}"/>
          </ac:picMkLst>
        </pc:picChg>
        <pc:picChg chg="mod">
          <ac:chgData name="Laurin Paris" userId="S::laurin.paris@heart.org::8912b728-8a78-45f9-b526-3c3efaa1ec67" providerId="AD" clId="Web-{9F8F5CE3-B335-5281-CE75-64D580A9954D}" dt="2024-10-08T23:54:46.550" v="59" actId="1076"/>
          <ac:picMkLst>
            <pc:docMk/>
            <pc:sldMk cId="1364709568" sldId="258"/>
            <ac:picMk id="32" creationId="{8C13FB62-E642-4A27-9A19-A0EE7AA2E92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B2EAE-BFF0-4DFF-945B-47672BB494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4ED63A-7828-4489-9F3D-71B142173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CC343-322A-4A93-BD5B-EFFB5C11D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E7EE7-9750-478D-A46C-D06011A3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9BAF2-7E47-4385-A440-3A934C187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507F8-1FF3-4548-88A9-D37D4E9EA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7C3F22-61B6-4236-A5CE-1A55301E3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E95D1-B525-4620-A132-AAB17C357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EECB-02E4-4D8F-94CA-792E247BF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7D9D-A21D-4654-AAE6-619D173F1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2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EF6BBA-5C83-4D38-9155-E8391042D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E9E29D-398D-4C66-A7D7-BEC8A72A3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448FC-2A21-4CE3-8C5F-87C1D95ED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56EAE-9295-4F87-888D-6ED0009F5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3E1B8-37EB-4744-A95B-B788024B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6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F969C-370E-484B-B6F4-6B9E56741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03907-16E5-4D92-B739-A4A96C83C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4036F-13DE-4E8A-A861-BD757C69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A9354-70A8-41E2-83BE-3FBC82FA5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7B3EC-4BF8-44A9-ACE0-1C1BEDE4B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15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55860-41B6-4D70-A1E2-4698FB9D4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02A54-3EC9-4D29-A01A-15E1D5E52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72856-EC8B-49B9-9EB5-68FF168D7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0867C-028E-49AF-BB46-E0AB9B4A9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2A064-E243-4446-BF0C-11E242A0E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6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DD877-CA37-426D-8CA0-3379EA212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EA45B-5CE1-41EC-912A-3BD75674D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E702CB-2482-4796-947A-8F107574EC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E0EAF-D299-475B-994A-6F7E28EB8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739AB4-3263-407F-9CF9-07870181B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8C08E6-87A8-4D58-9C92-D650AD82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46ABF-E92F-462D-B782-A28121F85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8FDD4-4CC6-4AD2-AF9B-FE045FF0B2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63D529-A29B-4382-B9AE-38840DDF18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DCB017-15A6-40B6-9874-28C0FB271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94D943-4554-41CD-970F-D55133DD56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E7C10F-A75A-44AE-9321-932B4A080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9D913E-7A86-4CFC-A201-4AEDC0DF6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F93EC7-A7B5-4FDF-8E76-3CA5C239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2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83E6B-60CF-41C7-8DBE-64412234D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D1808A-CF10-4A3B-9B6F-1628A195A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0773D-E0EE-42B9-A37E-33C1CD832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773424-67F4-4386-AD66-48BEA2031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67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588F33-B9B3-42AE-861F-8C0C42079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6ECA5-50BA-4434-8664-0D37ADA29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5293BF-9082-47DD-9911-44DAC254D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5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60843-4110-4C61-8054-CD20B6511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913C2-519A-47B6-A05F-6FA1232A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70B92-13BF-4BC6-BD6D-6948BEFC8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38D510-E2D2-490D-859D-14DC76CBB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C27217-9AA3-4934-8780-B800C0D1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1DE25-9793-4AA8-B4D0-4144DAC33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5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0119F-7C1B-4AA4-AB66-80B74D970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BAFC67-87BD-48E9-BB85-FFB451738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8EB8A9-11E2-4460-8B03-FC121858DB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ED251-4FC8-4028-B309-07574F84E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1A029-3439-439E-81B8-E06E5CB3463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CDB80-7468-4514-83FB-D2D5F5428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C2B27-52F2-4A09-B78C-CE2972378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21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953EFE-8906-4229-B774-768C81A77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3D7B6-6005-431B-BF62-4A62007B7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72373-D166-463B-83E5-3DFCDFB7A9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1A029-3439-439E-81B8-E06E5CB3463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D3E21C-67B1-4B6B-B800-BA030B04B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EAC366-4CD8-4838-A378-4073F0154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411C5-4073-437A-A32E-4E7967358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9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professional.heart.org/en/meetings/international-stroke-conference/registration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1052195" y="162418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 panose="020B0903030403020204" pitchFamily="34" charset="0"/>
              </a:rPr>
              <a:t>What to Expect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289142" y="6204321"/>
            <a:ext cx="7032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Lub Dub Medium" panose="020B0603030403020204" pitchFamily="34" charset="0"/>
              </a:rPr>
              <a:t>Register today at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International Stroke Conference Registration - Professional Heart Daily | American Heart Association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53225-B264-4ADB-82DC-BBD83E0357F2}"/>
              </a:ext>
            </a:extLst>
          </p:cNvPr>
          <p:cNvSpPr txBox="1"/>
          <p:nvPr/>
        </p:nvSpPr>
        <p:spPr>
          <a:xfrm>
            <a:off x="8164861" y="6285573"/>
            <a:ext cx="2163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latin typeface="Lub Dub Heavy" panose="020B0903030403020204" pitchFamily="34" charset="0"/>
              </a:rPr>
              <a:t>#ISC25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AC3E9351-1FE1-4154-94F0-6081355CE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605" y="5922632"/>
            <a:ext cx="1441446" cy="78126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4FE23FA-5C4E-4F4D-AAA9-794D778A12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25931" y="2312323"/>
            <a:ext cx="634536" cy="56146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975773" y="2313777"/>
            <a:ext cx="4091379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700" b="1" dirty="0">
                <a:latin typeface="Lub Dub Medium"/>
              </a:rPr>
              <a:t>3 days of presentations </a:t>
            </a:r>
            <a:r>
              <a:rPr lang="en-US" sz="1600" dirty="0">
                <a:latin typeface="Lub Dub Medium"/>
              </a:rPr>
              <a:t>intended to maximize thought-provoking discussions among scientists and clinicians.</a:t>
            </a:r>
            <a:endParaRPr lang="en-US" sz="1700" dirty="0">
              <a:latin typeface="Lub Dub Medium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6395" y="3653140"/>
            <a:ext cx="740105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2037417" y="3566560"/>
            <a:ext cx="3371849" cy="13542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</a:rPr>
              <a:t>Attend</a:t>
            </a:r>
            <a:r>
              <a:rPr lang="en-US" sz="1600" dirty="0">
                <a:latin typeface="Lub Dub Medium"/>
              </a:rPr>
              <a:t> Daily Main Events</a:t>
            </a:r>
            <a:r>
              <a:rPr lang="en-US" sz="1600" dirty="0">
                <a:effectLst/>
                <a:latin typeface="Lub Dub Medium"/>
                <a:ea typeface="Times New Roman" panose="02020603050405020304" pitchFamily="18" charset="0"/>
              </a:rPr>
              <a:t>, </a:t>
            </a:r>
            <a:r>
              <a:rPr lang="en-US" sz="1600" dirty="0">
                <a:latin typeface="Lub Dub Medium"/>
                <a:ea typeface="Times New Roman" panose="02020603050405020304" pitchFamily="18" charset="0"/>
              </a:rPr>
              <a:t>Late-Breaking Science Oral and Poster Abstracts</a:t>
            </a:r>
            <a:r>
              <a:rPr lang="en-US" sz="1600" dirty="0">
                <a:effectLst/>
                <a:latin typeface="Lub Dub Medium"/>
                <a:ea typeface="Times New Roman" panose="02020603050405020304" pitchFamily="18" charset="0"/>
              </a:rPr>
              <a:t> </a:t>
            </a:r>
            <a:r>
              <a:rPr lang="en-US" sz="1600" dirty="0">
                <a:latin typeface="Lub Dub Medium"/>
                <a:ea typeface="Times New Roman" panose="02020603050405020304" pitchFamily="18" charset="0"/>
                <a:cs typeface="Calibri"/>
              </a:rPr>
              <a:t>, NEW Digital Posters, Meet the Expert online sessions </a:t>
            </a:r>
            <a:r>
              <a:rPr lang="en-US" sz="1600" dirty="0">
                <a:effectLst/>
                <a:latin typeface="Lub Dub Medium"/>
                <a:ea typeface="Times New Roman" panose="02020603050405020304" pitchFamily="18" charset="0"/>
                <a:cs typeface="Calibri"/>
              </a:rPr>
              <a:t>and more! </a:t>
            </a:r>
            <a:endParaRPr lang="en-US" sz="1600" dirty="0">
              <a:latin typeface="Lub Dub Medium"/>
              <a:ea typeface="Times New Roman" panose="02020603050405020304" pitchFamily="18" charset="0"/>
              <a:cs typeface="Calibri"/>
            </a:endParaRPr>
          </a:p>
          <a:p>
            <a:endParaRPr lang="en-US" dirty="0">
              <a:latin typeface="Lub Dub Medium" panose="020B0603030403020204" pitchFamily="34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8E52A3B-893C-4CAE-AC9D-94CABB0990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2870" y="2098148"/>
            <a:ext cx="674741" cy="58477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8164861" y="2215817"/>
            <a:ext cx="300656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</a:rPr>
              <a:t>CE credits </a:t>
            </a:r>
            <a:r>
              <a:rPr lang="en-US" sz="1600" dirty="0">
                <a:latin typeface="Lub Dub Medium"/>
              </a:rPr>
              <a:t>available 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7057" y="5092315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2118816" y="4925210"/>
            <a:ext cx="387985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</a:rPr>
              <a:t>Engagement opportunities </a:t>
            </a:r>
            <a:r>
              <a:rPr lang="en-US" sz="1600" dirty="0">
                <a:latin typeface="Lub Dub Medium"/>
                <a:cs typeface="Calibri"/>
              </a:rPr>
              <a:t>including the new Neuro Talk Theater, Poster Sessions, networking and early career events.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C8F044-0B0D-0087-4EC4-1FE5E0751228}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10" name="Subtitle 1">
            <a:extLst>
              <a:ext uri="{FF2B5EF4-FFF2-40B4-BE49-F238E27FC236}">
                <a16:creationId xmlns:a16="http://schemas.microsoft.com/office/drawing/2014/main" id="{A85C55A7-E791-0759-377E-18F0F1D05E17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619C837A-5F2C-219C-37FA-2465D9C83DFB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pic>
        <p:nvPicPr>
          <p:cNvPr id="2052" name="Picture 4" descr="The logo for AHA's International Stroke Conference scientific meeting. White text reading 'International Stroke Conference' next to a white circle with a graphic of a brain inside it.">
            <a:extLst>
              <a:ext uri="{FF2B5EF4-FFF2-40B4-BE49-F238E27FC236}">
                <a16:creationId xmlns:a16="http://schemas.microsoft.com/office/drawing/2014/main" id="{90437075-E987-372B-7890-57E569924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999" y="399682"/>
            <a:ext cx="3825515" cy="70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33">
            <a:extLst>
              <a:ext uri="{FF2B5EF4-FFF2-40B4-BE49-F238E27FC236}">
                <a16:creationId xmlns:a16="http://schemas.microsoft.com/office/drawing/2014/main" id="{EB9C6BB4-0ED1-4A3E-A115-EE2C9696027D}"/>
              </a:ext>
            </a:extLst>
          </p:cNvPr>
          <p:cNvSpPr txBox="1"/>
          <p:nvPr/>
        </p:nvSpPr>
        <p:spPr>
          <a:xfrm>
            <a:off x="5092396" y="275507"/>
            <a:ext cx="6671667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  <a:latin typeface="Lub Dub Medium"/>
              </a:rPr>
              <a:t>Pre-Cons and Stroke Nursing Symposia: February 4, 2025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Lub Dub Medium"/>
              </a:rPr>
              <a:t>ISC Sessions: February 5-7, 2025</a:t>
            </a:r>
          </a:p>
          <a:p>
            <a:pPr algn="ctr"/>
            <a:r>
              <a:rPr lang="es-ES" dirty="0">
                <a:solidFill>
                  <a:schemeClr val="bg1"/>
                </a:solidFill>
                <a:latin typeface="Lub Dub Medium"/>
              </a:rPr>
              <a:t>Los </a:t>
            </a:r>
            <a:r>
              <a:rPr lang="es-ES" dirty="0" err="1">
                <a:solidFill>
                  <a:schemeClr val="bg1"/>
                </a:solidFill>
                <a:latin typeface="Lub Dub Medium"/>
              </a:rPr>
              <a:t>Angeles</a:t>
            </a:r>
            <a:r>
              <a:rPr lang="es-ES" dirty="0">
                <a:solidFill>
                  <a:schemeClr val="bg1"/>
                </a:solidFill>
                <a:latin typeface="Lub Dub Medium"/>
              </a:rPr>
              <a:t> </a:t>
            </a:r>
            <a:r>
              <a:rPr lang="es-ES" dirty="0" err="1">
                <a:solidFill>
                  <a:schemeClr val="bg1"/>
                </a:solidFill>
                <a:latin typeface="Lub Dub Medium"/>
              </a:rPr>
              <a:t>Convention</a:t>
            </a:r>
            <a:r>
              <a:rPr lang="es-ES" dirty="0">
                <a:solidFill>
                  <a:schemeClr val="bg1"/>
                </a:solidFill>
                <a:latin typeface="Lub Dub Medium"/>
              </a:rPr>
              <a:t> Center | Los </a:t>
            </a:r>
            <a:r>
              <a:rPr lang="es-ES" dirty="0" err="1">
                <a:solidFill>
                  <a:schemeClr val="bg1"/>
                </a:solidFill>
                <a:latin typeface="Lub Dub Medium"/>
              </a:rPr>
              <a:t>Angeles</a:t>
            </a:r>
            <a:r>
              <a:rPr lang="es-ES" dirty="0">
                <a:solidFill>
                  <a:schemeClr val="bg1"/>
                </a:solidFill>
                <a:latin typeface="Lub Dub Medium"/>
              </a:rPr>
              <a:t>, California</a:t>
            </a:r>
            <a:endParaRPr lang="en-US" dirty="0">
              <a:solidFill>
                <a:schemeClr val="bg1"/>
              </a:solidFill>
              <a:latin typeface="Lub Dub Medium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55A838-B214-1CD9-14FD-5E523F01EAAB}"/>
              </a:ext>
            </a:extLst>
          </p:cNvPr>
          <p:cNvSpPr txBox="1"/>
          <p:nvPr/>
        </p:nvSpPr>
        <p:spPr>
          <a:xfrm>
            <a:off x="7903088" y="2847029"/>
            <a:ext cx="3371850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  <a:cs typeface="Calibri"/>
              </a:rPr>
              <a:t>4 </a:t>
            </a:r>
            <a:r>
              <a:rPr lang="en-US" sz="1600" dirty="0">
                <a:latin typeface="Lub Dub Medium"/>
                <a:cs typeface="Calibri"/>
              </a:rPr>
              <a:t>exciting specialized </a:t>
            </a:r>
            <a:r>
              <a:rPr lang="en-US" sz="1600" b="1" dirty="0">
                <a:latin typeface="Lub Dub Medium"/>
                <a:cs typeface="Calibri"/>
              </a:rPr>
              <a:t>Pre-Con Symposia </a:t>
            </a:r>
            <a:endParaRPr lang="en-US" sz="1600" b="1">
              <a:latin typeface="Lub Dub Medium"/>
            </a:endParaRPr>
          </a:p>
          <a:p>
            <a:endParaRPr lang="en-US" dirty="0">
              <a:latin typeface="Lub Dub Medium" panose="020B06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AEB94B-F6C1-C32B-BCB3-133EA090D152}"/>
              </a:ext>
            </a:extLst>
          </p:cNvPr>
          <p:cNvSpPr txBox="1"/>
          <p:nvPr/>
        </p:nvSpPr>
        <p:spPr>
          <a:xfrm>
            <a:off x="7729906" y="3689846"/>
            <a:ext cx="3879850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latin typeface="Lub Dub Medium"/>
                <a:cs typeface="Calibri"/>
              </a:rPr>
              <a:t>Can’t Miss Sessions:</a:t>
            </a:r>
            <a:endParaRPr lang="en-US" sz="1600" b="1">
              <a:latin typeface="Lub Dub Medium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Lub Dub Medium"/>
                <a:cs typeface="Calibri"/>
              </a:rPr>
              <a:t>Late-Breaking Science Sessions</a:t>
            </a:r>
            <a:endParaRPr lang="en-US" sz="1600">
              <a:latin typeface="Lub Dub Medium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Lub Dub Medium"/>
                <a:cs typeface="Calibri"/>
              </a:rPr>
              <a:t>Hot Debates in blood pressure management, unruptured aneurysm treatment, stenting, CTP and more</a:t>
            </a:r>
            <a:endParaRPr lang="en-US" sz="1600">
              <a:latin typeface="Lub Dub Medium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Lub Dub Medium"/>
                <a:cs typeface="Calibri"/>
              </a:rPr>
              <a:t>From Bench to Bedside and Beyond sessions</a:t>
            </a:r>
            <a:endParaRPr lang="en-US" sz="1600">
              <a:latin typeface="Lub Dub Medium"/>
              <a:cs typeface="Calibri" panose="020F0502020204030204"/>
            </a:endParaRP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Lub Dub Medium"/>
                <a:cs typeface="Calibri"/>
              </a:rPr>
              <a:t>And more!</a:t>
            </a:r>
            <a:endParaRPr lang="en-US" sz="1600">
              <a:latin typeface="Lub Dub Medium"/>
            </a:endParaRPr>
          </a:p>
          <a:p>
            <a:endParaRPr lang="en-US" sz="1600" dirty="0">
              <a:latin typeface="Lub Dub Medium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f4f22ede-e726-4d3d-b195-8dfd25ae0d91" ContentTypeId="0x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0" ma:contentTypeDescription="Create a new document." ma:contentTypeScope="" ma:versionID="f5b100aae9abf752e0c3b408a0105dcc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1939ecd4fbf37429ba3f7bd004fb782d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808D8B-A023-4AC7-94B5-AD7C8F417182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81696E22-E3E5-409B-A053-5A1926F827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2C7B1F3-50A2-4E79-B811-5A643998776D}">
  <ds:schemaRefs>
    <ds:schemaRef ds:uri="0f19eaed-a1c0-4f9e-95fd-cecd2666e177"/>
    <ds:schemaRef ds:uri="http://purl.org/dc/dcmitype/"/>
    <ds:schemaRef ds:uri="9c53b943-690c-4a82-9bc4-371637f8cdb2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5EC8272E-97A4-4082-AED8-3F341F0DC6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9697</TotalTime>
  <Words>85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Fernandez (NAT Science Operations Consultant)</dc:creator>
  <cp:lastModifiedBy>Laurin Paris</cp:lastModifiedBy>
  <cp:revision>70</cp:revision>
  <dcterms:created xsi:type="dcterms:W3CDTF">2021-02-16T19:31:12Z</dcterms:created>
  <dcterms:modified xsi:type="dcterms:W3CDTF">2024-10-08T23:59:19Z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