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5"/>
  </p:sldMasterIdLst>
  <p:notesMasterIdLst>
    <p:notesMasterId r:id="rId20"/>
  </p:notesMasterIdLst>
  <p:sldIdLst>
    <p:sldId id="256" r:id="rId6"/>
    <p:sldId id="286" r:id="rId7"/>
    <p:sldId id="289" r:id="rId8"/>
    <p:sldId id="266" r:id="rId9"/>
    <p:sldId id="295" r:id="rId10"/>
    <p:sldId id="287" r:id="rId11"/>
    <p:sldId id="293" r:id="rId12"/>
    <p:sldId id="288" r:id="rId13"/>
    <p:sldId id="270" r:id="rId14"/>
    <p:sldId id="276" r:id="rId15"/>
    <p:sldId id="279" r:id="rId16"/>
    <p:sldId id="280" r:id="rId17"/>
    <p:sldId id="281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" id="{14C4FA52-AE0B-C74E-B7F0-8EB2B21CE45E}">
          <p14:sldIdLst/>
        </p14:section>
        <p14:section name="Template" id="{89B0C5F4-A315-7640-ABE1-4F0DE1FE9CAB}">
          <p14:sldIdLst>
            <p14:sldId id="256"/>
            <p14:sldId id="286"/>
            <p14:sldId id="289"/>
            <p14:sldId id="266"/>
            <p14:sldId id="295"/>
            <p14:sldId id="287"/>
            <p14:sldId id="293"/>
            <p14:sldId id="288"/>
            <p14:sldId id="270"/>
            <p14:sldId id="276"/>
            <p14:sldId id="279"/>
            <p14:sldId id="280"/>
            <p14:sldId id="28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911D"/>
    <a:srgbClr val="F7821E"/>
    <a:srgbClr val="860E07"/>
    <a:srgbClr val="960F0F"/>
    <a:srgbClr val="FFFFFF"/>
    <a:srgbClr val="C1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2"/>
    <p:restoredTop sz="94720"/>
  </p:normalViewPr>
  <p:slideViewPr>
    <p:cSldViewPr snapToGrid="0" snapToObjects="1">
      <p:cViewPr varScale="1">
        <p:scale>
          <a:sx n="80" d="100"/>
          <a:sy n="80" d="100"/>
        </p:scale>
        <p:origin x="1008" y="44"/>
      </p:cViewPr>
      <p:guideLst/>
    </p:cSldViewPr>
  </p:slideViewPr>
  <p:outlineViewPr>
    <p:cViewPr>
      <p:scale>
        <a:sx n="33" d="100"/>
        <a:sy n="33" d="100"/>
      </p:scale>
      <p:origin x="0" y="-355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pPr>
            <a:r>
              <a:rPr lang="en-US" sz="1500" b="1" dirty="0">
                <a:solidFill>
                  <a:schemeClr val="accent1"/>
                </a:solidFill>
                <a:latin typeface="+mj-lt"/>
              </a:rPr>
              <a:t>Chart Title Arial Bold, 15 pts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accent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14-6F45-832A-81750BC5DE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14-6F45-832A-81750BC5DE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14-6F45-832A-81750BC5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653103"/>
        <c:axId val="222686463"/>
      </c:lineChart>
      <c:catAx>
        <c:axId val="22265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686463"/>
        <c:crosses val="autoZero"/>
        <c:auto val="1"/>
        <c:lblAlgn val="ctr"/>
        <c:lblOffset val="100"/>
        <c:noMultiLvlLbl val="0"/>
      </c:catAx>
      <c:valAx>
        <c:axId val="222686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653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pPr>
            <a:r>
              <a:rPr lang="en-US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 Arial Bold, 15 pts</a:t>
            </a:r>
            <a:endParaRPr lang="en-US" sz="1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accent1"/>
              </a:solidFill>
              <a:latin typeface="Lub Dub Medium" panose="020B06030304030202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5-AE40-9355-875B743D41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05-AE40-9355-875B743D41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05-AE40-9355-875B743D4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4110511"/>
        <c:axId val="1254112143"/>
      </c:barChart>
      <c:catAx>
        <c:axId val="1254110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112143"/>
        <c:crosses val="autoZero"/>
        <c:auto val="1"/>
        <c:lblAlgn val="ctr"/>
        <c:lblOffset val="100"/>
        <c:noMultiLvlLbl val="0"/>
      </c:catAx>
      <c:valAx>
        <c:axId val="12541121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110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71659468074397E-2"/>
          <c:y val="5.057742782152231E-2"/>
          <c:w val="0.77150192554558761"/>
          <c:h val="0.82105263157894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B-5343-ACF0-B6BEB7F89C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5.0999999999999996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B-5343-ACF0-B6BEB7F89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65060120"/>
        <c:axId val="965060512"/>
      </c:barChart>
      <c:catAx>
        <c:axId val="965060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965060512"/>
        <c:crosses val="autoZero"/>
        <c:auto val="1"/>
        <c:lblAlgn val="ctr"/>
        <c:lblOffset val="0"/>
        <c:noMultiLvlLbl val="0"/>
      </c:catAx>
      <c:valAx>
        <c:axId val="965060512"/>
        <c:scaling>
          <c:orientation val="minMax"/>
          <c:min val="0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965060120"/>
        <c:crosses val="autoZero"/>
        <c:crossBetween val="between"/>
        <c:minorUnit val="1"/>
      </c:valAx>
    </c:plotArea>
    <c:legend>
      <c:legendPos val="r"/>
      <c:layout>
        <c:manualLayout>
          <c:xMode val="edge"/>
          <c:yMode val="edge"/>
          <c:x val="0.89081601820088518"/>
          <c:y val="0.11445830333155259"/>
          <c:w val="9.8451621312572943E-2"/>
          <c:h val="0.14307481476319883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0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696337901303E-2"/>
          <c:y val="5.6477233543999798E-2"/>
          <c:w val="0.88996047830384661"/>
          <c:h val="0.8210526315789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822-8A47-9C51-7E0151F077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E822-8A47-9C51-7E0151F077A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E822-8A47-9C51-7E0151F077AF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2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22-8A47-9C51-7E0151F07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"/>
        <c:axId val="-1184812352"/>
        <c:axId val="-1184808336"/>
      </c:barChart>
      <c:catAx>
        <c:axId val="-118481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-118480833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-118480833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-1184812352"/>
        <c:crosses val="autoZero"/>
        <c:crossBetween val="between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0480647-A374-2E40-8098-CFEA282B3582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BB1E8CF-6542-954F-8DA2-B9786D13B5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eadline" descr="Headline">
            <a:extLst>
              <a:ext uri="{FF2B5EF4-FFF2-40B4-BE49-F238E27FC236}">
                <a16:creationId xmlns:a16="http://schemas.microsoft.com/office/drawing/2014/main" id="{15744E20-B3CF-FC49-A6E4-CAE72341CB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3667" y="1284969"/>
            <a:ext cx="4943632" cy="1989851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40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 Arial Bold ALL CAPS</a:t>
            </a:r>
          </a:p>
        </p:txBody>
      </p:sp>
      <p:sp>
        <p:nvSpPr>
          <p:cNvPr id="26" name="Logo" descr="Company Logo">
            <a:extLst>
              <a:ext uri="{FF2B5EF4-FFF2-40B4-BE49-F238E27FC236}">
                <a16:creationId xmlns:a16="http://schemas.microsoft.com/office/drawing/2014/main" id="{9FE623C2-9F19-A24F-98D6-BB2EB23951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3668" y="379997"/>
            <a:ext cx="1873838" cy="6787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Company Logo</a:t>
            </a:r>
          </a:p>
        </p:txBody>
      </p:sp>
      <p:sp>
        <p:nvSpPr>
          <p:cNvPr id="24" name="Subhead" descr="Presenter names">
            <a:extLst>
              <a:ext uri="{FF2B5EF4-FFF2-40B4-BE49-F238E27FC236}">
                <a16:creationId xmlns:a16="http://schemas.microsoft.com/office/drawing/2014/main" id="{9C60544B-8CAE-6A4B-BB90-589FE22D13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3667" y="3501062"/>
            <a:ext cx="3948908" cy="357469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name(s)</a:t>
            </a:r>
          </a:p>
        </p:txBody>
      </p:sp>
      <p:pic>
        <p:nvPicPr>
          <p:cNvPr id="7" name="Background Graphic">
            <a:extLst>
              <a:ext uri="{FF2B5EF4-FFF2-40B4-BE49-F238E27FC236}">
                <a16:creationId xmlns:a16="http://schemas.microsoft.com/office/drawing/2014/main" id="{DD75D427-6F52-ECA9-BC57-6BA7EB62D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2422" y="-16403"/>
            <a:ext cx="9235437" cy="5220653"/>
          </a:xfrm>
          <a:prstGeom prst="rect">
            <a:avLst/>
          </a:prstGeom>
        </p:spPr>
      </p:pic>
      <p:pic>
        <p:nvPicPr>
          <p:cNvPr id="12" name="ASA Logo">
            <a:extLst>
              <a:ext uri="{FF2B5EF4-FFF2-40B4-BE49-F238E27FC236}">
                <a16:creationId xmlns:a16="http://schemas.microsoft.com/office/drawing/2014/main" id="{17F3BF8C-24E2-FF46-B227-712231231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6106" y="4534252"/>
            <a:ext cx="888136" cy="454084"/>
          </a:xfrm>
          <a:prstGeom prst="rect">
            <a:avLst/>
          </a:prstGeom>
        </p:spPr>
      </p:pic>
      <p:sp>
        <p:nvSpPr>
          <p:cNvPr id="9" name="Hashtag">
            <a:extLst>
              <a:ext uri="{FF2B5EF4-FFF2-40B4-BE49-F238E27FC236}">
                <a16:creationId xmlns:a16="http://schemas.microsoft.com/office/drawing/2014/main" id="{59B1E589-D212-FCFA-54BB-DDDF364E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7822268" y="237488"/>
            <a:ext cx="112221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#ISC24</a:t>
            </a:r>
          </a:p>
        </p:txBody>
      </p:sp>
      <p:pic>
        <p:nvPicPr>
          <p:cNvPr id="11" name="AHA Logo">
            <a:extLst>
              <a:ext uri="{FF2B5EF4-FFF2-40B4-BE49-F238E27FC236}">
                <a16:creationId xmlns:a16="http://schemas.microsoft.com/office/drawing/2014/main" id="{F46B1A68-8278-5455-CAA0-83981812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476" y="4342801"/>
            <a:ext cx="665010" cy="62821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71AA8C-4EAE-A84A-BD67-F52EFFEEF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9913" y="314763"/>
            <a:ext cx="0" cy="36352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44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Background Graphic">
            <a:extLst>
              <a:ext uri="{FF2B5EF4-FFF2-40B4-BE49-F238E27FC236}">
                <a16:creationId xmlns:a16="http://schemas.microsoft.com/office/drawing/2014/main" id="{7588FACC-CA6D-CB19-BD5A-E1A5EA2041D5}"/>
              </a:ext>
            </a:extLst>
          </p:cNvPr>
          <p:cNvGrpSpPr/>
          <p:nvPr userDrawn="1"/>
        </p:nvGrpSpPr>
        <p:grpSpPr>
          <a:xfrm>
            <a:off x="8411091" y="197899"/>
            <a:ext cx="536278" cy="4843208"/>
            <a:chOff x="8411091" y="197899"/>
            <a:chExt cx="536278" cy="484320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838EEC2-8575-094C-9FAF-3E4F66EF6C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525933" y="4767263"/>
              <a:ext cx="0" cy="2738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B52E4A-8C3E-3441-BA10-7E1395901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8411091" y="197899"/>
              <a:ext cx="536278" cy="274187"/>
            </a:xfrm>
            <a:prstGeom prst="rect">
              <a:avLst/>
            </a:prstGeom>
          </p:spPr>
        </p:pic>
      </p:grpSp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46593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TITLE IS ALL CAPS AT 25-30PTS</a:t>
            </a:r>
          </a:p>
        </p:txBody>
      </p:sp>
      <p:sp>
        <p:nvSpPr>
          <p:cNvPr id="13" name="Primary Subhead" descr="Primary Subhead">
            <a:extLst>
              <a:ext uri="{FF2B5EF4-FFF2-40B4-BE49-F238E27FC236}">
                <a16:creationId xmlns:a16="http://schemas.microsoft.com/office/drawing/2014/main" id="{AEAA2984-2A59-A54C-B427-DEE957944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latin typeface="+mj-lt"/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8" name="Secondary Subhead 1" descr="Secondary Subhead 1">
            <a:extLst>
              <a:ext uri="{FF2B5EF4-FFF2-40B4-BE49-F238E27FC236}">
                <a16:creationId xmlns:a16="http://schemas.microsoft.com/office/drawing/2014/main" id="{6E09E779-4AA7-8C41-A5C4-09B386E84A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7990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3" name="Content Textbox 1" descr="Content Textbox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4010105" cy="248311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Secondary Subhead 2" descr="Secondary Subhead 2&#10;">
            <a:extLst>
              <a:ext uri="{FF2B5EF4-FFF2-40B4-BE49-F238E27FC236}">
                <a16:creationId xmlns:a16="http://schemas.microsoft.com/office/drawing/2014/main" id="{3C97490B-A0CA-6842-B0D4-A768FEA98C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0722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4" name="Content Textbox 2" descr="Content Textbox 2"/>
          <p:cNvSpPr>
            <a:spLocks noGrp="1"/>
          </p:cNvSpPr>
          <p:nvPr>
            <p:ph sz="half" idx="2" hasCustomPrompt="1"/>
          </p:nvPr>
        </p:nvSpPr>
        <p:spPr>
          <a:xfrm>
            <a:off x="4710722" y="2149608"/>
            <a:ext cx="4010105" cy="2483114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4" name="Footer Placeholder Text 1" descr="Footer Placeholder Text 1">
            <a:extLst>
              <a:ext uri="{FF2B5EF4-FFF2-40B4-BE49-F238E27FC236}">
                <a16:creationId xmlns:a16="http://schemas.microsoft.com/office/drawing/2014/main" id="{9CC32C2C-31DF-2F46-9F16-B24E13AB2D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Footer Placeholder Text 2" descr="Footer Placeholder Text 2&#10;">
            <a:extLst>
              <a:ext uri="{FF2B5EF4-FFF2-40B4-BE49-F238E27FC236}">
                <a16:creationId xmlns:a16="http://schemas.microsoft.com/office/drawing/2014/main" id="{5DBB586A-F86C-9D47-9EF2-03050CD089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7" name="Logo" descr="Logo Placeholder">
            <a:extLst>
              <a:ext uri="{FF2B5EF4-FFF2-40B4-BE49-F238E27FC236}">
                <a16:creationId xmlns:a16="http://schemas.microsoft.com/office/drawing/2014/main" id="{C675CE23-848D-C840-90DB-5DDA76AD10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5" name="Slide Number " descr="Slide number">
            <a:extLst>
              <a:ext uri="{FF2B5EF4-FFF2-40B4-BE49-F238E27FC236}">
                <a16:creationId xmlns:a16="http://schemas.microsoft.com/office/drawing/2014/main" id="{51E718DA-AD40-AD44-96F9-28BF8169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8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22" name="Primary Subhead" descr="Primary Subhead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 descr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Content Textbox 1" descr="Content Textbox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1" name="Secondary Subhead 2" descr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Content Textbox 2" descr="Content Textbox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2" name="Secondary Subhead 3" descr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Content Textbox 3" descr="Content Textbox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7" name="Footer Text 1" descr="Footer Text 1">
            <a:extLst>
              <a:ext uri="{FF2B5EF4-FFF2-40B4-BE49-F238E27FC236}">
                <a16:creationId xmlns:a16="http://schemas.microsoft.com/office/drawing/2014/main" id="{E8E69C78-53AB-1A4F-95D4-5A724053E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 descr="Footer Text 2">
            <a:extLst>
              <a:ext uri="{FF2B5EF4-FFF2-40B4-BE49-F238E27FC236}">
                <a16:creationId xmlns:a16="http://schemas.microsoft.com/office/drawing/2014/main" id="{F4B41CC0-36A5-9148-81AE-EE3BAA8363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 descr="Logo">
            <a:extLst>
              <a:ext uri="{FF2B5EF4-FFF2-40B4-BE49-F238E27FC236}">
                <a16:creationId xmlns:a16="http://schemas.microsoft.com/office/drawing/2014/main" id="{717C4081-D4F6-A443-A222-9EC692BB5A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9" name="Red Line Connector ">
            <a:extLst>
              <a:ext uri="{FF2B5EF4-FFF2-40B4-BE49-F238E27FC236}">
                <a16:creationId xmlns:a16="http://schemas.microsoft.com/office/drawing/2014/main" id="{978E947B-51A0-2B4C-8987-3D7864C8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" descr="Slide Number ">
            <a:extLst>
              <a:ext uri="{FF2B5EF4-FFF2-40B4-BE49-F238E27FC236}">
                <a16:creationId xmlns:a16="http://schemas.microsoft.com/office/drawing/2014/main" id="{24FB4381-77B7-2D49-B182-BDBED84A9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ASA Logo">
            <a:extLst>
              <a:ext uri="{FF2B5EF4-FFF2-40B4-BE49-F238E27FC236}">
                <a16:creationId xmlns:a16="http://schemas.microsoft.com/office/drawing/2014/main" id="{D1D2AA86-F5EE-9B42-8A22-F0C5E0394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9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3DE1EE-4A9D-E4F5-EE21-11F0864F2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21517" r="8" b="70051"/>
          <a:stretch/>
        </p:blipFill>
        <p:spPr>
          <a:xfrm>
            <a:off x="-48076" y="4709798"/>
            <a:ext cx="9240153" cy="438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F5BDFF5-9AAB-F748-93B5-E892E41EE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B99EB5-DA84-8341-A001-DC968393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8771D9-2C08-5541-AE36-77D389CF66B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F8B7DF30-2E70-F048-AC92-756805EC44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9D2FE19-F35E-A847-86CB-A2E0D36AD6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F2DCE4-D38D-C643-8728-3A1F8C040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9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 - Dark">
    <p:bg>
      <p:bgPr>
        <a:gradFill>
          <a:gsLst>
            <a:gs pos="0">
              <a:schemeClr val="accent1"/>
            </a:gs>
            <a:gs pos="87000">
              <a:srgbClr val="860E07"/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25-30PTS</a:t>
            </a:r>
          </a:p>
        </p:txBody>
      </p:sp>
      <p:sp>
        <p:nvSpPr>
          <p:cNvPr id="15" name="Primary Subhead" descr="Primary Subhead">
            <a:extLst>
              <a:ext uri="{FF2B5EF4-FFF2-40B4-BE49-F238E27FC236}">
                <a16:creationId xmlns:a16="http://schemas.microsoft.com/office/drawing/2014/main" id="{DDC3EE99-CD14-5047-BFF3-677423A1E2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 descr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Content Textbox 1" descr="Content Textbox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Secondary Subhead 2" descr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Content Textbox 2" descr="Content Textbox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2" name="Secondary Subhead 3" descr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Content Textbox 3" descr="Content Textbox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pic>
        <p:nvPicPr>
          <p:cNvPr id="6" name="Bottom Border">
            <a:extLst>
              <a:ext uri="{FF2B5EF4-FFF2-40B4-BE49-F238E27FC236}">
                <a16:creationId xmlns:a16="http://schemas.microsoft.com/office/drawing/2014/main" id="{B3001108-8B7D-1925-32B0-A5CBF5018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21517" r="8" b="70051"/>
          <a:stretch/>
        </p:blipFill>
        <p:spPr>
          <a:xfrm>
            <a:off x="-48076" y="4709798"/>
            <a:ext cx="9240153" cy="438294"/>
          </a:xfrm>
          <a:prstGeom prst="rect">
            <a:avLst/>
          </a:prstGeom>
        </p:spPr>
      </p:pic>
      <p:sp>
        <p:nvSpPr>
          <p:cNvPr id="17" name="Footer Text 1" descr="Footer Text 1">
            <a:extLst>
              <a:ext uri="{FF2B5EF4-FFF2-40B4-BE49-F238E27FC236}">
                <a16:creationId xmlns:a16="http://schemas.microsoft.com/office/drawing/2014/main" id="{291A53FE-1EDA-434C-AD2D-43D7C134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 descr="Footer Text 2">
            <a:extLst>
              <a:ext uri="{FF2B5EF4-FFF2-40B4-BE49-F238E27FC236}">
                <a16:creationId xmlns:a16="http://schemas.microsoft.com/office/drawing/2014/main" id="{C0F627A2-EF0A-A34A-814D-747419ED48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 descr="Logo&#10;">
            <a:extLst>
              <a:ext uri="{FF2B5EF4-FFF2-40B4-BE49-F238E27FC236}">
                <a16:creationId xmlns:a16="http://schemas.microsoft.com/office/drawing/2014/main" id="{BD4C97E7-0429-7A45-82CE-2FFEB3F8A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Slide Number " descr="Slide number">
            <a:extLst>
              <a:ext uri="{FF2B5EF4-FFF2-40B4-BE49-F238E27FC236}">
                <a16:creationId xmlns:a16="http://schemas.microsoft.com/office/drawing/2014/main" id="{76F9E6B8-8DB4-C240-ABC9-CE235C90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Line Connector">
            <a:extLst>
              <a:ext uri="{FF2B5EF4-FFF2-40B4-BE49-F238E27FC236}">
                <a16:creationId xmlns:a16="http://schemas.microsoft.com/office/drawing/2014/main" id="{FD7797FB-A08E-2445-8AEA-6A04DABFD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SA Logo">
            <a:extLst>
              <a:ext uri="{FF2B5EF4-FFF2-40B4-BE49-F238E27FC236}">
                <a16:creationId xmlns:a16="http://schemas.microsoft.com/office/drawing/2014/main" id="{697569CA-A015-3640-BAB6-9FEB126DE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4977" y="197899"/>
            <a:ext cx="528505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04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2" name="Subhead" descr="Subhead">
            <a:extLst>
              <a:ext uri="{FF2B5EF4-FFF2-40B4-BE49-F238E27FC236}">
                <a16:creationId xmlns:a16="http://schemas.microsoft.com/office/drawing/2014/main" id="{A8C6698E-3A17-2C4B-A772-35E80587A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4" name="Content Textbox 1" descr="Content Textbox 1">
            <a:extLst>
              <a:ext uri="{FF2B5EF4-FFF2-40B4-BE49-F238E27FC236}">
                <a16:creationId xmlns:a16="http://schemas.microsoft.com/office/drawing/2014/main" id="{98659A19-2FB2-30CF-12BF-81D0FD93D57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97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5" name="Content Textbox 2" descr="Content Textbox 1">
            <a:extLst>
              <a:ext uri="{FF2B5EF4-FFF2-40B4-BE49-F238E27FC236}">
                <a16:creationId xmlns:a16="http://schemas.microsoft.com/office/drawing/2014/main" id="{A3F251FC-3432-D1A9-7B81-A27255A3F173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45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6" name="Content Textbox 3" descr="Content Textbox 3">
            <a:extLst>
              <a:ext uri="{FF2B5EF4-FFF2-40B4-BE49-F238E27FC236}">
                <a16:creationId xmlns:a16="http://schemas.microsoft.com/office/drawing/2014/main" id="{5E9BF869-D681-59BF-6A57-04DD3F03A641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64063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Text 1" descr="Footer Text 1">
            <a:extLst>
              <a:ext uri="{FF2B5EF4-FFF2-40B4-BE49-F238E27FC236}">
                <a16:creationId xmlns:a16="http://schemas.microsoft.com/office/drawing/2014/main" id="{86B82A6A-55B3-9D47-9DE3-33378D48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Text 2" descr="Footer Text 2">
            <a:extLst>
              <a:ext uri="{FF2B5EF4-FFF2-40B4-BE49-F238E27FC236}">
                <a16:creationId xmlns:a16="http://schemas.microsoft.com/office/drawing/2014/main" id="{69F20A52-3F30-6848-B02A-CC784D394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" descr="Logo">
            <a:extLst>
              <a:ext uri="{FF2B5EF4-FFF2-40B4-BE49-F238E27FC236}">
                <a16:creationId xmlns:a16="http://schemas.microsoft.com/office/drawing/2014/main" id="{D66F458C-2735-9B48-946D-FEF3C31F5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2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Slide Number " descr="Slide number ">
            <a:extLst>
              <a:ext uri="{FF2B5EF4-FFF2-40B4-BE49-F238E27FC236}">
                <a16:creationId xmlns:a16="http://schemas.microsoft.com/office/drawing/2014/main" id="{E1ED4A31-F45A-AD47-979B-DA3BA52F4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Background Graphic">
            <a:extLst>
              <a:ext uri="{FF2B5EF4-FFF2-40B4-BE49-F238E27FC236}">
                <a16:creationId xmlns:a16="http://schemas.microsoft.com/office/drawing/2014/main" id="{33E85DD1-CE76-11FE-2DBC-D13ABC9C4B95}"/>
              </a:ext>
            </a:extLst>
          </p:cNvPr>
          <p:cNvGrpSpPr/>
          <p:nvPr userDrawn="1"/>
        </p:nvGrpSpPr>
        <p:grpSpPr>
          <a:xfrm>
            <a:off x="8411091" y="197899"/>
            <a:ext cx="536278" cy="4843208"/>
            <a:chOff x="8411091" y="197899"/>
            <a:chExt cx="536278" cy="484320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B29AEA-9063-F540-B560-B6DE4146B9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525933" y="4767263"/>
              <a:ext cx="0" cy="2738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A heart with a red flame and text&#10;&#10;">
              <a:extLst>
                <a:ext uri="{FF2B5EF4-FFF2-40B4-BE49-F238E27FC236}">
                  <a16:creationId xmlns:a16="http://schemas.microsoft.com/office/drawing/2014/main" id="{0E15300D-67C1-3C4D-95DE-80614135B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8411091" y="197899"/>
              <a:ext cx="536278" cy="274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077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Background Graphic">
            <a:extLst>
              <a:ext uri="{FF2B5EF4-FFF2-40B4-BE49-F238E27FC236}">
                <a16:creationId xmlns:a16="http://schemas.microsoft.com/office/drawing/2014/main" id="{0FB76F01-B2F8-2BCB-607E-AC24C2F10809}"/>
              </a:ext>
            </a:extLst>
          </p:cNvPr>
          <p:cNvGrpSpPr/>
          <p:nvPr userDrawn="1"/>
        </p:nvGrpSpPr>
        <p:grpSpPr>
          <a:xfrm>
            <a:off x="-48076" y="197899"/>
            <a:ext cx="9240153" cy="4950193"/>
            <a:chOff x="-48076" y="197899"/>
            <a:chExt cx="9240153" cy="49501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A20A40-699E-BDFE-CA09-73A0A91212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" t="21517" r="8" b="70051"/>
            <a:stretch/>
          </p:blipFill>
          <p:spPr>
            <a:xfrm>
              <a:off x="-48076" y="4709798"/>
              <a:ext cx="9240153" cy="43829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F8F5F63-10C6-9345-B3AB-F9B1F0E264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8411091" y="197899"/>
              <a:ext cx="536278" cy="274187"/>
            </a:xfrm>
            <a:prstGeom prst="rect">
              <a:avLst/>
            </a:prstGeom>
          </p:spPr>
        </p:pic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58F4B84-3B6A-3C4A-81E0-8BF5B683E4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525933" y="4767263"/>
              <a:ext cx="0" cy="273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Headline" descr="Headline&#10;"/>
          <p:cNvSpPr>
            <a:spLocks noGrp="1"/>
          </p:cNvSpPr>
          <p:nvPr userDrawn="1"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BOLD ALL CAPS AT 20PTS</a:t>
            </a:r>
          </a:p>
        </p:txBody>
      </p:sp>
      <p:sp>
        <p:nvSpPr>
          <p:cNvPr id="3" name="Circle with Number 1" descr="Circle with number "/>
          <p:cNvSpPr>
            <a:spLocks noGrp="1"/>
          </p:cNvSpPr>
          <p:nvPr userDrawn="1"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" name="Conent Textbox 1" descr="Content Textbox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 userDrawn="1"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Circle with Number 2" descr="Circle with Number ">
            <a:extLst>
              <a:ext uri="{FF2B5EF4-FFF2-40B4-BE49-F238E27FC236}">
                <a16:creationId xmlns:a16="http://schemas.microsoft.com/office/drawing/2014/main" id="{4B16A25D-27F6-844F-B866-D1D8F748178B}"/>
              </a:ext>
            </a:extLst>
          </p:cNvPr>
          <p:cNvSpPr>
            <a:spLocks noGrp="1"/>
          </p:cNvSpPr>
          <p:nvPr userDrawn="1"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" name="Conent Textbox 2" descr="Content Textbox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 userDrawn="1"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Circle with Number 3" descr="Circle with Number ">
            <a:extLst>
              <a:ext uri="{FF2B5EF4-FFF2-40B4-BE49-F238E27FC236}">
                <a16:creationId xmlns:a16="http://schemas.microsoft.com/office/drawing/2014/main" id="{1313D73A-419F-CF44-A231-C8789EC6BF94}"/>
              </a:ext>
            </a:extLst>
          </p:cNvPr>
          <p:cNvSpPr>
            <a:spLocks noGrp="1"/>
          </p:cNvSpPr>
          <p:nvPr userDrawn="1"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2" name="Conent Textbox 3" descr="Content Textbox 3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 userDrawn="1"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3" name="Circle with Number 4" descr="Circle with Number ">
            <a:extLst>
              <a:ext uri="{FF2B5EF4-FFF2-40B4-BE49-F238E27FC236}">
                <a16:creationId xmlns:a16="http://schemas.microsoft.com/office/drawing/2014/main" id="{1E014EB3-3E20-0B43-BCC5-ADCA9FF75706}"/>
              </a:ext>
            </a:extLst>
          </p:cNvPr>
          <p:cNvSpPr>
            <a:spLocks noGrp="1"/>
          </p:cNvSpPr>
          <p:nvPr userDrawn="1"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4" name="Conent Textbox 4" descr="Content Textbox 4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 userDrawn="1"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29" name="Footer Text 1" descr="Footer Text 1">
            <a:extLst>
              <a:ext uri="{FF2B5EF4-FFF2-40B4-BE49-F238E27FC236}">
                <a16:creationId xmlns:a16="http://schemas.microsoft.com/office/drawing/2014/main" id="{99D6B3EA-317A-7545-805F-3A5DEE3B72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7" name="Footer Text 2" descr="Footer Text 2">
            <a:extLst>
              <a:ext uri="{FF2B5EF4-FFF2-40B4-BE49-F238E27FC236}">
                <a16:creationId xmlns:a16="http://schemas.microsoft.com/office/drawing/2014/main" id="{A6260234-959A-A24A-91C8-9EB5708B3B83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46" name="Logo" descr="Logo">
            <a:extLst>
              <a:ext uri="{FF2B5EF4-FFF2-40B4-BE49-F238E27FC236}">
                <a16:creationId xmlns:a16="http://schemas.microsoft.com/office/drawing/2014/main" id="{57C42273-4ACE-D242-87CE-89630D2257B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3" name="Slide Number " descr="Slide Number">
            <a:extLst>
              <a:ext uri="{FF2B5EF4-FFF2-40B4-BE49-F238E27FC236}">
                <a16:creationId xmlns:a16="http://schemas.microsoft.com/office/drawing/2014/main" id="{063C635A-6153-9345-953B-68FCC3EA2D4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7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Dark">
    <p:bg>
      <p:bgPr>
        <a:gradFill>
          <a:gsLst>
            <a:gs pos="0">
              <a:schemeClr val="accent1"/>
            </a:gs>
            <a:gs pos="87000">
              <a:srgbClr val="860E07"/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E6F2C-F8B7-26EE-40F2-14F06CBCC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21517" r="8" b="70051"/>
          <a:stretch/>
        </p:blipFill>
        <p:spPr>
          <a:xfrm>
            <a:off x="-48076" y="4709798"/>
            <a:ext cx="9240153" cy="438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HEADER IS Arial BOLD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911E3C-A0CB-9B4A-A53F-CF700E9002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EA4460-3772-A84F-B580-A575E36AFE1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C387B01-3627-1B46-834C-B744A1E2840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24D04F-3524-BF4F-8FAB-491AFB60F3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29C65F5E-061A-6B49-A416-E64FC42F9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ED2893FE-CECA-B540-B80B-B02EFAF65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3E75D7-5703-6049-80B1-94ADE6BD30C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A634BF51-E6D3-6B48-9F97-9ED947F56F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6CD95AA-2DBD-A943-82C9-D1372495D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6ECAEB-084D-1D41-A88A-1443C058D4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4977" y="197899"/>
            <a:ext cx="528505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8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BOLD ALL CAPS AT 20PTS</a:t>
            </a:r>
          </a:p>
        </p:txBody>
      </p:sp>
      <p:sp>
        <p:nvSpPr>
          <p:cNvPr id="8" name="Content Textbox 1" descr="Content Textbox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1264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9" name="Content Textbox 2" descr="Content Textbox 2">
            <a:extLst>
              <a:ext uri="{FF2B5EF4-FFF2-40B4-BE49-F238E27FC236}">
                <a16:creationId xmlns:a16="http://schemas.microsoft.com/office/drawing/2014/main" id="{1ACFD52E-6004-544B-AFFF-BD5AA425275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31395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1" name="Content Textbox 3" descr="Content Textbox 3">
            <a:extLst>
              <a:ext uri="{FF2B5EF4-FFF2-40B4-BE49-F238E27FC236}">
                <a16:creationId xmlns:a16="http://schemas.microsoft.com/office/drawing/2014/main" id="{107B16FF-735F-A64A-B33C-54E56AE3B823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091527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4" name="Content Textbox 4" descr="Content Textbox 4">
            <a:extLst>
              <a:ext uri="{FF2B5EF4-FFF2-40B4-BE49-F238E27FC236}">
                <a16:creationId xmlns:a16="http://schemas.microsoft.com/office/drawing/2014/main" id="{96E95F10-C34D-7F43-A256-A388515E73B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1264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0" name="Content Textbox 5" descr="Content Textbox 5">
            <a:extLst>
              <a:ext uri="{FF2B5EF4-FFF2-40B4-BE49-F238E27FC236}">
                <a16:creationId xmlns:a16="http://schemas.microsoft.com/office/drawing/2014/main" id="{528731D6-EC72-E441-8779-C46A2F54FA4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31395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2" name="Content Textbox 6" descr="Content Textbox 6">
            <a:extLst>
              <a:ext uri="{FF2B5EF4-FFF2-40B4-BE49-F238E27FC236}">
                <a16:creationId xmlns:a16="http://schemas.microsoft.com/office/drawing/2014/main" id="{5426962D-170F-A74B-B88B-22AE085E85DF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091527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820398-385A-7148-B5E7-FC8EA8B5704C}"/>
              </a:ext>
            </a:extLst>
          </p:cNvPr>
          <p:cNvCxnSpPr>
            <a:cxnSpLocks/>
          </p:cNvCxnSpPr>
          <p:nvPr userDrawn="1"/>
        </p:nvCxnSpPr>
        <p:spPr>
          <a:xfrm>
            <a:off x="423171" y="3318669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BD7414-9A1B-8F43-ADB2-096FA6175B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11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BBFB5B-EEE9-664B-8974-09F468851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43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Text 1" descr="Footer Text 1">
            <a:extLst>
              <a:ext uri="{FF2B5EF4-FFF2-40B4-BE49-F238E27FC236}">
                <a16:creationId xmlns:a16="http://schemas.microsoft.com/office/drawing/2014/main" id="{C2C53305-F3F2-584B-8515-1364A864D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Footer Text 2" descr="Footer Text 2">
            <a:extLst>
              <a:ext uri="{FF2B5EF4-FFF2-40B4-BE49-F238E27FC236}">
                <a16:creationId xmlns:a16="http://schemas.microsoft.com/office/drawing/2014/main" id="{28826ED9-A7D4-5644-8EA8-1426CE1EB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3" name="Logo" descr="Logo">
            <a:extLst>
              <a:ext uri="{FF2B5EF4-FFF2-40B4-BE49-F238E27FC236}">
                <a16:creationId xmlns:a16="http://schemas.microsoft.com/office/drawing/2014/main" id="{08D40720-91AD-AF45-BAC3-147CE2ADB7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08A2A-9341-7F45-84BF-DC878AC48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 descr="Slide number">
            <a:extLst>
              <a:ext uri="{FF2B5EF4-FFF2-40B4-BE49-F238E27FC236}">
                <a16:creationId xmlns:a16="http://schemas.microsoft.com/office/drawing/2014/main" id="{03F3A79D-DB6D-2F4B-9012-04674A7C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ASA Logo">
            <a:extLst>
              <a:ext uri="{FF2B5EF4-FFF2-40B4-BE49-F238E27FC236}">
                <a16:creationId xmlns:a16="http://schemas.microsoft.com/office/drawing/2014/main" id="{10EE627E-93ED-B14F-9EA3-45EC29491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3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Description -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adline" descr="Headlin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 TITLE IS ALL CAPS AT 20PTS</a:t>
            </a:r>
          </a:p>
        </p:txBody>
      </p:sp>
      <p:sp>
        <p:nvSpPr>
          <p:cNvPr id="9" name="Body Copy 1" descr="Body Copy left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298857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3" name="Body Copy 2" descr="Body Copy Right"/>
          <p:cNvSpPr>
            <a:spLocks noGrp="1"/>
          </p:cNvSpPr>
          <p:nvPr>
            <p:ph idx="1" hasCustomPrompt="1"/>
          </p:nvPr>
        </p:nvSpPr>
        <p:spPr>
          <a:xfrm>
            <a:off x="3887390" y="614723"/>
            <a:ext cx="4803243" cy="3914785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pic>
        <p:nvPicPr>
          <p:cNvPr id="2" name="Bottom Red Bar">
            <a:extLst>
              <a:ext uri="{FF2B5EF4-FFF2-40B4-BE49-F238E27FC236}">
                <a16:creationId xmlns:a16="http://schemas.microsoft.com/office/drawing/2014/main" id="{70ED4E4F-A738-C1FC-EBC3-7904F5F95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21517" r="8" b="70051"/>
          <a:stretch/>
        </p:blipFill>
        <p:spPr>
          <a:xfrm>
            <a:off x="-48076" y="4709798"/>
            <a:ext cx="9240153" cy="438294"/>
          </a:xfrm>
          <a:prstGeom prst="rect">
            <a:avLst/>
          </a:prstGeom>
        </p:spPr>
      </p:pic>
      <p:sp>
        <p:nvSpPr>
          <p:cNvPr id="11" name="Footer Text 1" descr="Footer Text 1">
            <a:extLst>
              <a:ext uri="{FF2B5EF4-FFF2-40B4-BE49-F238E27FC236}">
                <a16:creationId xmlns:a16="http://schemas.microsoft.com/office/drawing/2014/main" id="{66CE10C6-24F1-9C4E-90BB-62E54EF86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Footer Text 2" descr="Footer Text 2">
            <a:extLst>
              <a:ext uri="{FF2B5EF4-FFF2-40B4-BE49-F238E27FC236}">
                <a16:creationId xmlns:a16="http://schemas.microsoft.com/office/drawing/2014/main" id="{CF277811-1B33-C14C-AF48-568144887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4" name="Logo" descr="Logo">
            <a:extLst>
              <a:ext uri="{FF2B5EF4-FFF2-40B4-BE49-F238E27FC236}">
                <a16:creationId xmlns:a16="http://schemas.microsoft.com/office/drawing/2014/main" id="{D8CD58D3-E0E5-7E45-A69F-3F7F710BAC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3" name="Straight Connector Line">
            <a:extLst>
              <a:ext uri="{FF2B5EF4-FFF2-40B4-BE49-F238E27FC236}">
                <a16:creationId xmlns:a16="http://schemas.microsoft.com/office/drawing/2014/main" id="{3A092D5A-A769-B149-BAC0-55CC99431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" descr="Slide Number ">
            <a:extLst>
              <a:ext uri="{FF2B5EF4-FFF2-40B4-BE49-F238E27FC236}">
                <a16:creationId xmlns:a16="http://schemas.microsoft.com/office/drawing/2014/main" id="{32C9CE65-BF18-1343-810D-4388E77B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ASA Logo">
            <a:extLst>
              <a:ext uri="{FF2B5EF4-FFF2-40B4-BE49-F238E27FC236}">
                <a16:creationId xmlns:a16="http://schemas.microsoft.com/office/drawing/2014/main" id="{94DD510D-D232-FB44-9D15-954E85A20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8DBB8C-9C65-F394-F15A-403D2BF6D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21517" r="8" b="70051"/>
          <a:stretch/>
        </p:blipFill>
        <p:spPr>
          <a:xfrm>
            <a:off x="-48076" y="4709798"/>
            <a:ext cx="9240153" cy="4382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89" y="614723"/>
            <a:ext cx="4362611" cy="3842729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AD528E-D07C-2E44-8CC6-93B2048C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547D5FA-C76C-0B45-BFA9-DF3904A8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AD7C8-C0F8-344A-AB05-B7501F17FE53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F8AD3F-F663-7442-8072-EAE33D78FC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3BA3C6F-95DE-804F-9CB4-B0A70FDAF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E95872-090D-B246-846D-22F0BEA189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ackground Graphic" descr="Background graphic&#10;">
            <a:extLst>
              <a:ext uri="{FF2B5EF4-FFF2-40B4-BE49-F238E27FC236}">
                <a16:creationId xmlns:a16="http://schemas.microsoft.com/office/drawing/2014/main" id="{9C149392-6365-500F-10DE-AB3106D0A0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0" y="-51435"/>
            <a:ext cx="9235440" cy="5194935"/>
            <a:chOff x="0" y="-51435"/>
            <a:chExt cx="9235440" cy="5194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9E0B57D-636C-1AE8-0111-6AEB0AE71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>
              <a:off x="0" y="-51435"/>
              <a:ext cx="9235440" cy="5194935"/>
            </a:xfrm>
            <a:prstGeom prst="rect">
              <a:avLst/>
            </a:prstGeom>
          </p:spPr>
        </p:pic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CFD5BB84-FBAB-6947-BDF4-995DBA6BD8C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8597" y="4562138"/>
              <a:ext cx="1348385" cy="4001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685800" rtl="0" eaLnBrk="1" latinLnBrk="0" hangingPunct="1">
                <a:lnSpc>
                  <a:spcPts val="4000"/>
                </a:lnSpc>
                <a:spcBef>
                  <a:spcPct val="0"/>
                </a:spcBef>
                <a:buNone/>
                <a:defRPr sz="4000" kern="1200">
                  <a:solidFill>
                    <a:schemeClr val="bg1"/>
                  </a:solidFill>
                  <a:latin typeface="Lub Dub Medium" panose="020B0603030403020204" pitchFamily="34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#ISC24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B6F0F9-6291-AFDA-B9F8-C429CF1EB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7963993" y="197899"/>
              <a:ext cx="979490" cy="5081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7023A1-1ABF-AC3C-3324-21F43CCFF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279476" y="4342801"/>
              <a:ext cx="665010" cy="628211"/>
            </a:xfrm>
            <a:prstGeom prst="rect">
              <a:avLst/>
            </a:prstGeom>
          </p:spPr>
        </p:pic>
      </p:grpSp>
      <p:sp>
        <p:nvSpPr>
          <p:cNvPr id="2" name="Title 1" descr="Section title "/>
          <p:cNvSpPr>
            <a:spLocks noGrp="1"/>
          </p:cNvSpPr>
          <p:nvPr>
            <p:ph type="ctrTitle" hasCustomPrompt="1"/>
          </p:nvPr>
        </p:nvSpPr>
        <p:spPr>
          <a:xfrm>
            <a:off x="2338085" y="1956068"/>
            <a:ext cx="5625907" cy="1530082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32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TITLE, ARIAL BLACK, ALL CAPS 32 PTS</a:t>
            </a:r>
          </a:p>
        </p:txBody>
      </p:sp>
      <p:sp>
        <p:nvSpPr>
          <p:cNvPr id="11" name="Text Placeholder 10" descr="Section number">
            <a:extLst>
              <a:ext uri="{FF2B5EF4-FFF2-40B4-BE49-F238E27FC236}">
                <a16:creationId xmlns:a16="http://schemas.microsoft.com/office/drawing/2014/main" id="{A0CC5D33-EEDD-CD42-9B76-0D5D8008D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338" y="1774877"/>
            <a:ext cx="1698747" cy="1653063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6292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adline" descr="Headlin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7" y="621676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 descr="Body Copy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3" name="Photo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5236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18" name="Footer Text 1" descr="Footer Text 1">
            <a:extLst>
              <a:ext uri="{FF2B5EF4-FFF2-40B4-BE49-F238E27FC236}">
                <a16:creationId xmlns:a16="http://schemas.microsoft.com/office/drawing/2014/main" id="{F158AF67-9967-EF42-85B9-D848F8100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Footer Text 2" descr="Footer Text 2&#10;">
            <a:extLst>
              <a:ext uri="{FF2B5EF4-FFF2-40B4-BE49-F238E27FC236}">
                <a16:creationId xmlns:a16="http://schemas.microsoft.com/office/drawing/2014/main" id="{0F0B4CCC-056A-DB46-832F-2B61D39AE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4" name="Logo" descr="Logo">
            <a:extLst>
              <a:ext uri="{FF2B5EF4-FFF2-40B4-BE49-F238E27FC236}">
                <a16:creationId xmlns:a16="http://schemas.microsoft.com/office/drawing/2014/main" id="{190059EC-225E-9B45-8BE7-52DC1BDEF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2" name="Slide Number" descr="Slide Number">
            <a:extLst>
              <a:ext uri="{FF2B5EF4-FFF2-40B4-BE49-F238E27FC236}">
                <a16:creationId xmlns:a16="http://schemas.microsoft.com/office/drawing/2014/main" id="{EEEFBD87-2F27-B545-98FB-006AA9B34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DC13AB-CC8B-F449-8219-6093A5F4E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29C6F35-34D3-5641-8306-4C6918EAE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 descr="Headline ">
            <a:extLst>
              <a:ext uri="{FF2B5EF4-FFF2-40B4-BE49-F238E27FC236}">
                <a16:creationId xmlns:a16="http://schemas.microsoft.com/office/drawing/2014/main" id="{0045DB72-C43B-A649-8162-F4D1DC0F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 descr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3091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" name="Photo placeholder" descr="Photo placeholder&#10;">
            <a:extLst>
              <a:ext uri="{FF2B5EF4-FFF2-40B4-BE49-F238E27FC236}">
                <a16:creationId xmlns:a16="http://schemas.microsoft.com/office/drawing/2014/main" id="{2D598D14-BB4A-E80D-8003-6ECD8F2E8E5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908000" y="1"/>
            <a:ext cx="5236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Photo</a:t>
            </a:r>
          </a:p>
        </p:txBody>
      </p:sp>
      <p:pic>
        <p:nvPicPr>
          <p:cNvPr id="11" name="Logo" descr="American Stroke Association Logo">
            <a:extLst>
              <a:ext uri="{FF2B5EF4-FFF2-40B4-BE49-F238E27FC236}">
                <a16:creationId xmlns:a16="http://schemas.microsoft.com/office/drawing/2014/main" id="{F494A381-71A5-B743-B9A7-47AD011C66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0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hoto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881" y="184149"/>
            <a:ext cx="37998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28BD7C-47CD-6745-8B8D-62BCC849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9" y="184149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1F2C5C7-0437-A34D-9353-1372F6F8AB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9294975-E3E6-C648-9CA2-6F190BDE54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59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367E71-969D-4942-BCB8-C6EA3BEFC946}"/>
              </a:ext>
            </a:extLst>
          </p:cNvPr>
          <p:cNvSpPr/>
          <p:nvPr userDrawn="1"/>
        </p:nvSpPr>
        <p:spPr>
          <a:xfrm>
            <a:off x="4185919" y="184149"/>
            <a:ext cx="2286000" cy="2286000"/>
          </a:xfrm>
          <a:prstGeom prst="rect">
            <a:avLst/>
          </a:prstGeom>
          <a:blipFill>
            <a:blip r:embed="rId2"/>
            <a:stretch>
              <a:fillRect l="-33715" t="-108473" r="-266890" b="-165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49854" y="900545"/>
            <a:ext cx="1932413" cy="144087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at 10pts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325" y="373063"/>
            <a:ext cx="1932413" cy="422804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is bold at 12-14pts</a:t>
            </a:r>
          </a:p>
        </p:txBody>
      </p:sp>
    </p:spTree>
    <p:extLst>
      <p:ext uri="{BB962C8B-B14F-4D97-AF65-F5344CB8AC3E}">
        <p14:creationId xmlns:p14="http://schemas.microsoft.com/office/powerpoint/2010/main" val="49836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Placeholder" descr="photo"/>
          <p:cNvSpPr>
            <a:spLocks noGrp="1" noChangeAspect="1"/>
          </p:cNvSpPr>
          <p:nvPr>
            <p:ph type="pic" idx="1" hasCustomPrompt="1"/>
          </p:nvPr>
        </p:nvSpPr>
        <p:spPr>
          <a:xfrm>
            <a:off x="-156843" y="0"/>
            <a:ext cx="9300844" cy="5143499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&gt; right-click image &gt; send to back</a:t>
            </a:r>
          </a:p>
        </p:txBody>
      </p:sp>
      <p:sp>
        <p:nvSpPr>
          <p:cNvPr id="2" name="White Rectangle" descr="White box behind text ">
            <a:extLst>
              <a:ext uri="{FF2B5EF4-FFF2-40B4-BE49-F238E27FC236}">
                <a16:creationId xmlns:a16="http://schemas.microsoft.com/office/drawing/2014/main" id="{3C94BD96-9D7C-BB36-2DE4-6489CB43817D}"/>
              </a:ext>
            </a:extLst>
          </p:cNvPr>
          <p:cNvSpPr/>
          <p:nvPr userDrawn="1"/>
        </p:nvSpPr>
        <p:spPr>
          <a:xfrm>
            <a:off x="768930" y="971549"/>
            <a:ext cx="22860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adline" descr="Headline 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724" y="1218672"/>
            <a:ext cx="1932413" cy="676802"/>
          </a:xfrm>
        </p:spPr>
        <p:txBody>
          <a:bodyPr>
            <a:noAutofit/>
          </a:bodyPr>
          <a:lstStyle>
            <a:lvl1pPr>
              <a:defRPr sz="1400" b="1" i="0">
                <a:solidFill>
                  <a:schemeClr val="accent4"/>
                </a:solidFill>
                <a:latin typeface="+mj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is Arial bold at 12-14pts</a:t>
            </a:r>
          </a:p>
        </p:txBody>
      </p:sp>
      <p:sp>
        <p:nvSpPr>
          <p:cNvPr id="9" name="Body Copy" descr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46253" y="1895474"/>
            <a:ext cx="1932413" cy="209708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</p:spTree>
    <p:extLst>
      <p:ext uri="{BB962C8B-B14F-4D97-AF65-F5344CB8AC3E}">
        <p14:creationId xmlns:p14="http://schemas.microsoft.com/office/powerpoint/2010/main" val="59174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Graphic">
            <a:extLst>
              <a:ext uri="{FF2B5EF4-FFF2-40B4-BE49-F238E27FC236}">
                <a16:creationId xmlns:a16="http://schemas.microsoft.com/office/drawing/2014/main" id="{98B02113-EDFD-161A-FCE3-2ACB1D74C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" t="29586" r="55312"/>
          <a:stretch/>
        </p:blipFill>
        <p:spPr>
          <a:xfrm flipV="1">
            <a:off x="-10095" y="-2"/>
            <a:ext cx="5771531" cy="5143500"/>
          </a:xfrm>
          <a:prstGeom prst="rect">
            <a:avLst/>
          </a:prstGeom>
        </p:spPr>
      </p:pic>
      <p:sp>
        <p:nvSpPr>
          <p:cNvPr id="5" name="Orange bar ">
            <a:extLst>
              <a:ext uri="{FF2B5EF4-FFF2-40B4-BE49-F238E27FC236}">
                <a16:creationId xmlns:a16="http://schemas.microsoft.com/office/drawing/2014/main" id="{44150095-6B0C-7A6C-F623-1930DC394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95268" y="-47348"/>
            <a:ext cx="66502" cy="5238177"/>
          </a:xfrm>
          <a:prstGeom prst="rect">
            <a:avLst/>
          </a:prstGeom>
          <a:gradFill>
            <a:gsLst>
              <a:gs pos="0">
                <a:srgbClr val="E1911D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hoto" descr="Photo 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761436" y="-1"/>
            <a:ext cx="3382564" cy="5143499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21" name="Headline" descr="Headline 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82" y="744718"/>
            <a:ext cx="4428532" cy="1014412"/>
          </a:xfrm>
        </p:spPr>
        <p:txBody>
          <a:bodyPr anchor="t">
            <a:noAutofit/>
          </a:bodyPr>
          <a:lstStyle>
            <a:lvl1pPr algn="l">
              <a:defRPr sz="30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ALL CAPS AT 30PTS</a:t>
            </a:r>
          </a:p>
        </p:txBody>
      </p:sp>
      <p:sp>
        <p:nvSpPr>
          <p:cNvPr id="9" name="Body Copy" descr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5382" y="1865234"/>
            <a:ext cx="4428532" cy="2659632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Description is Arial at 12pts</a:t>
            </a:r>
          </a:p>
        </p:txBody>
      </p:sp>
      <p:sp>
        <p:nvSpPr>
          <p:cNvPr id="7" name="Slide Number " descr="Slide number ">
            <a:extLst>
              <a:ext uri="{FF2B5EF4-FFF2-40B4-BE49-F238E27FC236}">
                <a16:creationId xmlns:a16="http://schemas.microsoft.com/office/drawing/2014/main" id="{6446692A-AFF5-BF40-844E-2040B93DC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F058C1-84CD-884E-9DDE-F3FBE6897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1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6877210" cy="977010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0" name="Subhead" descr="Subhead">
            <a:extLst>
              <a:ext uri="{FF2B5EF4-FFF2-40B4-BE49-F238E27FC236}">
                <a16:creationId xmlns:a16="http://schemas.microsoft.com/office/drawing/2014/main" id="{CF097492-6E69-214B-BD02-CA15B4A9F8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7" name="Caption" descr="Caption">
            <a:extLst>
              <a:ext uri="{FF2B5EF4-FFF2-40B4-BE49-F238E27FC236}">
                <a16:creationId xmlns:a16="http://schemas.microsoft.com/office/drawing/2014/main" id="{92B44ECE-86B5-1546-90EE-B76F64432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990" y="4069460"/>
            <a:ext cx="5505610" cy="27384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 is Arial bold at 12pts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3F97C-38F6-B1C9-B8F8-662B024B1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21517" r="8" b="70051"/>
          <a:stretch/>
        </p:blipFill>
        <p:spPr>
          <a:xfrm>
            <a:off x="-48076" y="4709798"/>
            <a:ext cx="9240153" cy="438294"/>
          </a:xfrm>
          <a:prstGeom prst="rect">
            <a:avLst/>
          </a:prstGeom>
        </p:spPr>
      </p:pic>
      <p:sp>
        <p:nvSpPr>
          <p:cNvPr id="17" name="Footer Text 1" descr="Footer Text 1">
            <a:extLst>
              <a:ext uri="{FF2B5EF4-FFF2-40B4-BE49-F238E27FC236}">
                <a16:creationId xmlns:a16="http://schemas.microsoft.com/office/drawing/2014/main" id="{0F4EB02C-6FE6-1A47-8022-01232D336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 descr="Footer Text 2">
            <a:extLst>
              <a:ext uri="{FF2B5EF4-FFF2-40B4-BE49-F238E27FC236}">
                <a16:creationId xmlns:a16="http://schemas.microsoft.com/office/drawing/2014/main" id="{3C09F44B-8C8C-DA42-8499-36D5643DD8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 descr="Logo">
            <a:extLst>
              <a:ext uri="{FF2B5EF4-FFF2-40B4-BE49-F238E27FC236}">
                <a16:creationId xmlns:a16="http://schemas.microsoft.com/office/drawing/2014/main" id="{F9DE25A6-E189-8944-8155-DBC98DE156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Slide Number" descr="Slide Number">
            <a:extLst>
              <a:ext uri="{FF2B5EF4-FFF2-40B4-BE49-F238E27FC236}">
                <a16:creationId xmlns:a16="http://schemas.microsoft.com/office/drawing/2014/main" id="{6C8ED1C2-16C7-D946-9CE1-ADDDF3A5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9C871F-FF2C-6445-9A92-4B74224E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FCEA674-25DF-A94E-A8F1-8477A3B1C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80A92-AF33-9C7D-0105-3EAA1B9AB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21517" r="8" b="70051"/>
          <a:stretch/>
        </p:blipFill>
        <p:spPr>
          <a:xfrm>
            <a:off x="-48076" y="4709798"/>
            <a:ext cx="9240153" cy="438294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A25DF4-2387-0B45-86B4-88EF29F6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1F02F99-B2C6-D040-908D-3EC8E64D8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8C73E0-5612-A34F-83E7-5E80DDE893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FD6C24FD-33DC-5D4C-83BA-8086C7E5B4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97E5A5-D2BC-7840-BED8-2470B465D5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FF8441-2FB3-9A41-A5FD-645295F02D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3B4F64-CD41-0643-BB0C-5B4373946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466D7F-068F-ED47-9AD2-C0C74393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75C9A7-D338-384F-B0FF-23DB68C57AF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FBB1B25-DCFA-AA41-B31B-1385B4F068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440E69F-038A-9F48-A685-1958D898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16ABA-6DD0-F64D-A4F8-9A3D4EEBBA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F3AA5A5A-1F4F-6899-B8A7-E3D6A237D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3405" y="-1"/>
            <a:ext cx="9177402" cy="518784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9969" y="654371"/>
            <a:ext cx="4105960" cy="2354940"/>
          </a:xfr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40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4DE3A1-1C72-8746-9506-A8595458C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9969" y="3297494"/>
            <a:ext cx="4105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SA Logo">
            <a:extLst>
              <a:ext uri="{FF2B5EF4-FFF2-40B4-BE49-F238E27FC236}">
                <a16:creationId xmlns:a16="http://schemas.microsoft.com/office/drawing/2014/main" id="{44ABAF81-C735-6B74-590D-2CC8F636F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4308" y="3468992"/>
            <a:ext cx="1378954" cy="705028"/>
          </a:xfrm>
          <a:prstGeom prst="rect">
            <a:avLst/>
          </a:prstGeom>
        </p:spPr>
      </p:pic>
      <p:pic>
        <p:nvPicPr>
          <p:cNvPr id="17" name="ISC Logo">
            <a:extLst>
              <a:ext uri="{FF2B5EF4-FFF2-40B4-BE49-F238E27FC236}">
                <a16:creationId xmlns:a16="http://schemas.microsoft.com/office/drawing/2014/main" id="{0E68D7F3-59B5-904E-A6D6-CFA066EA0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90163" y="3474418"/>
            <a:ext cx="972612" cy="765482"/>
          </a:xfrm>
          <a:prstGeom prst="rect">
            <a:avLst/>
          </a:prstGeom>
        </p:spPr>
      </p:pic>
      <p:sp>
        <p:nvSpPr>
          <p:cNvPr id="12" name="Hashtag">
            <a:extLst>
              <a:ext uri="{FF2B5EF4-FFF2-40B4-BE49-F238E27FC236}">
                <a16:creationId xmlns:a16="http://schemas.microsoft.com/office/drawing/2014/main" id="{954C0E62-91CF-C043-973A-7B64C2ADC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3265653" y="3678449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sz="1500" b="1" i="0" dirty="0">
                <a:solidFill>
                  <a:schemeClr val="tx1"/>
                </a:solidFill>
                <a:latin typeface="Arial" panose="020B0604020202020204" pitchFamily="34" charset="0"/>
              </a:rPr>
              <a:t>#ISC24</a:t>
            </a:r>
          </a:p>
        </p:txBody>
      </p:sp>
      <p:pic>
        <p:nvPicPr>
          <p:cNvPr id="9" name="100 Years Logo">
            <a:extLst>
              <a:ext uri="{FF2B5EF4-FFF2-40B4-BE49-F238E27FC236}">
                <a16:creationId xmlns:a16="http://schemas.microsoft.com/office/drawing/2014/main" id="{4332B200-D592-6267-2AF8-0DEEFFFC7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9476" y="4342801"/>
            <a:ext cx="665010" cy="6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line" descr="Headline">
            <a:extLst>
              <a:ext uri="{FF2B5EF4-FFF2-40B4-BE49-F238E27FC236}">
                <a16:creationId xmlns:a16="http://schemas.microsoft.com/office/drawing/2014/main" id="{8BC72E37-08BB-5537-E703-975DDCAF7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594" y="604048"/>
            <a:ext cx="4133851" cy="4727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F5298B-887F-CD42-A66C-BDFCBC6B761A}"/>
              </a:ext>
            </a:extLst>
          </p:cNvPr>
          <p:cNvSpPr/>
          <p:nvPr userDrawn="1"/>
        </p:nvSpPr>
        <p:spPr>
          <a:xfrm>
            <a:off x="8483955" y="0"/>
            <a:ext cx="657164" cy="4929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731685-2B28-FC4E-B526-710512888A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965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4CD233F-C2E5-4542-9A2C-BCFA9F561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965" y="3746851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6596EAB-F026-B147-8900-63F5E69E41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201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BA4AAB-3B49-2C4D-B8C3-798DFFD55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4201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D60067C-731E-9648-B342-43C7239F1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4201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75C609B-2858-7C45-8CE5-6212F5D8D5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4201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DE20D5A-7A0A-7942-8181-49182956A3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854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F83694E-3CBA-8E4C-BA3A-E8737D97BC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854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A2D9D6-4C2D-5644-B032-0EB609655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854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C745BDBF-EE7A-014E-B736-0750AA47F5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44201" y="374122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B6C0DA71-E7CB-3748-80A6-D202C90C4B7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761437" y="0"/>
            <a:ext cx="3379682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035263C-1159-194D-A451-F42321DD9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8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oto Placeholder" descr="Photo Placeholder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157288" y="249892"/>
            <a:ext cx="4159549" cy="41595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peaker Title" descr="Speaker Title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0489" y="1353862"/>
            <a:ext cx="4024924" cy="32161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" name="Content Body Copy Textbox " descr="Content Body Copy Textbox "/>
          <p:cNvSpPr>
            <a:spLocks noGrp="1"/>
          </p:cNvSpPr>
          <p:nvPr>
            <p:ph sz="half" idx="2" hasCustomPrompt="1"/>
          </p:nvPr>
        </p:nvSpPr>
        <p:spPr>
          <a:xfrm>
            <a:off x="3570488" y="1716179"/>
            <a:ext cx="5150339" cy="234586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Text 1" descr="Footer Text 1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Text 2" descr="Footer Text 2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" descr="Logo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Red Line Connector">
            <a:extLst>
              <a:ext uri="{FF2B5EF4-FFF2-40B4-BE49-F238E27FC236}">
                <a16:creationId xmlns:a16="http://schemas.microsoft.com/office/drawing/2014/main" id="{FA568A94-D992-3F4C-9B74-91659939C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 descr="Slide numb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ASA Logo">
            <a:extLst>
              <a:ext uri="{FF2B5EF4-FFF2-40B4-BE49-F238E27FC236}">
                <a16:creationId xmlns:a16="http://schemas.microsoft.com/office/drawing/2014/main" id="{1351AD29-680B-E044-94E2-A074D3ED6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6F695-83A2-8665-BEBB-A5D098B15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70488" y="925551"/>
            <a:ext cx="3143250" cy="407958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SPEAKER</a:t>
            </a:r>
          </a:p>
        </p:txBody>
      </p:sp>
    </p:spTree>
    <p:extLst>
      <p:ext uri="{BB962C8B-B14F-4D97-AF65-F5344CB8AC3E}">
        <p14:creationId xmlns:p14="http://schemas.microsoft.com/office/powerpoint/2010/main" val="284835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E5EA5E-9BB9-9D0C-3CC1-5AFF765DC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628" r="17879" b="37014"/>
          <a:stretch/>
        </p:blipFill>
        <p:spPr>
          <a:xfrm flipH="1" flipV="1">
            <a:off x="-84173" y="-47347"/>
            <a:ext cx="4656173" cy="52381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434140-4A5D-5964-3BE3-A38104DA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545255" y="-47348"/>
            <a:ext cx="66502" cy="5238177"/>
          </a:xfrm>
          <a:prstGeom prst="rect">
            <a:avLst/>
          </a:prstGeom>
          <a:gradFill>
            <a:gsLst>
              <a:gs pos="0">
                <a:srgbClr val="E1911D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ircle Photo" descr="Circle headshot 1">
            <a:extLst>
              <a:ext uri="{FF2B5EF4-FFF2-40B4-BE49-F238E27FC236}">
                <a16:creationId xmlns:a16="http://schemas.microsoft.com/office/drawing/2014/main" id="{843C01F0-AD5E-D748-8DCB-897FBD5CB71D}"/>
              </a:ext>
            </a:extLst>
          </p:cNvPr>
          <p:cNvSpPr>
            <a:spLocks noGrp="1"/>
          </p:cNvSpPr>
          <p:nvPr userDrawn="1">
            <p:ph type="pic" sz="quarter" idx="27"/>
          </p:nvPr>
        </p:nvSpPr>
        <p:spPr>
          <a:xfrm>
            <a:off x="394568" y="475555"/>
            <a:ext cx="1297175" cy="1297175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peaker name" descr="Speaker name 1">
            <a:extLst>
              <a:ext uri="{FF2B5EF4-FFF2-40B4-BE49-F238E27FC236}">
                <a16:creationId xmlns:a16="http://schemas.microsoft.com/office/drawing/2014/main" id="{0C169AD3-D69D-DD43-9F89-A0411109CADB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995616" y="1266736"/>
            <a:ext cx="2226318" cy="337157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41" name="Job title" descr="Speaker title 1">
            <a:extLst>
              <a:ext uri="{FF2B5EF4-FFF2-40B4-BE49-F238E27FC236}">
                <a16:creationId xmlns:a16="http://schemas.microsoft.com/office/drawing/2014/main" id="{F0B78207-029E-2C48-B477-D381CB2E9E1F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995616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9490970-2C55-724B-BA36-CAF55FEFD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9709" y="1968061"/>
            <a:ext cx="3892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Textbox 1" descr="Content Textbox 1">
            <a:extLst>
              <a:ext uri="{FF2B5EF4-FFF2-40B4-BE49-F238E27FC236}">
                <a16:creationId xmlns:a16="http://schemas.microsoft.com/office/drawing/2014/main" id="{DBD1BCA7-3E28-1D49-A098-A4DEF8BCE5EE}"/>
              </a:ext>
            </a:extLst>
          </p:cNvPr>
          <p:cNvSpPr>
            <a:spLocks noGrp="1"/>
          </p:cNvSpPr>
          <p:nvPr userDrawn="1">
            <p:ph sz="half" idx="25" hasCustomPrompt="1"/>
          </p:nvPr>
        </p:nvSpPr>
        <p:spPr>
          <a:xfrm>
            <a:off x="329709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6" name="Circle Photo" descr="Circle Headshot 2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 userDrawn="1">
            <p:ph type="pic" sz="quarter" idx="24"/>
          </p:nvPr>
        </p:nvSpPr>
        <p:spPr>
          <a:xfrm>
            <a:off x="5022094" y="475555"/>
            <a:ext cx="1297175" cy="1297175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Speaker name" descr="Speaker name ">
            <a:extLst>
              <a:ext uri="{FF2B5EF4-FFF2-40B4-BE49-F238E27FC236}">
                <a16:creationId xmlns:a16="http://schemas.microsoft.com/office/drawing/2014/main" id="{94B03429-E24B-49F3-4D17-6A5CF151C730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623142" y="1247195"/>
            <a:ext cx="2226318" cy="376238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1" name="Speaker title" descr="Speaker title 2 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623142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89AA8C-30E6-A849-A85E-97304461A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7235" y="1968061"/>
            <a:ext cx="389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Textbox 2" descr="Content Textbox 2 "/>
          <p:cNvSpPr>
            <a:spLocks noGrp="1"/>
          </p:cNvSpPr>
          <p:nvPr userDrawn="1">
            <p:ph sz="half" idx="2" hasCustomPrompt="1"/>
          </p:nvPr>
        </p:nvSpPr>
        <p:spPr>
          <a:xfrm>
            <a:off x="4957235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13" name="Footer Placeholder 1" descr="Footer placeholder 1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2" descr="Footer placeholder 2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 Placeholder" descr="Logo placeholder&#10;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" descr="Slide Number Placehold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E04BA6-69E9-C641-9C27-FE6676380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le 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ircle Headshot 1 " descr="Circle Headshot 1 ">
            <a:extLst>
              <a:ext uri="{FF2B5EF4-FFF2-40B4-BE49-F238E27FC236}">
                <a16:creationId xmlns:a16="http://schemas.microsoft.com/office/drawing/2014/main" id="{D44AB674-4C73-2B43-963E-D19737407D1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3833" y="552083"/>
            <a:ext cx="1153419" cy="115113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Speaker Name 1" descr="Speaker Name 1">
            <a:extLst>
              <a:ext uri="{FF2B5EF4-FFF2-40B4-BE49-F238E27FC236}">
                <a16:creationId xmlns:a16="http://schemas.microsoft.com/office/drawing/2014/main" id="{C37A3589-955B-C44C-A985-A16AB19A76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5352" y="552084"/>
            <a:ext cx="2614086" cy="227271"/>
          </a:xfrm>
        </p:spPr>
        <p:txBody>
          <a:bodyPr>
            <a:noAutofit/>
          </a:bodyPr>
          <a:lstStyle>
            <a:lvl1pPr>
              <a:defRPr sz="1100" b="1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37" name="Speaker Title 1" descr="Speaker Title 1">
            <a:extLst>
              <a:ext uri="{FF2B5EF4-FFF2-40B4-BE49-F238E27FC236}">
                <a16:creationId xmlns:a16="http://schemas.microsoft.com/office/drawing/2014/main" id="{F0A9A6E2-5A4E-A440-85D9-F0BF6646DD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85351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36" name="Content Textbox 1" descr="Content Textbox 1">
            <a:extLst>
              <a:ext uri="{FF2B5EF4-FFF2-40B4-BE49-F238E27FC236}">
                <a16:creationId xmlns:a16="http://schemas.microsoft.com/office/drawing/2014/main" id="{1347EFDA-D0AA-404B-92BF-D37D4D0840A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685351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6" name="Circle Headshot 2" descr="Circle Headshot 2">
            <a:extLst>
              <a:ext uri="{FF2B5EF4-FFF2-40B4-BE49-F238E27FC236}">
                <a16:creationId xmlns:a16="http://schemas.microsoft.com/office/drawing/2014/main" id="{9B4EAA43-3C2D-AD46-BE5A-0E43167C0FA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842355" y="552084"/>
            <a:ext cx="1153419" cy="115113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Speaker Name 2" descr="Speaker Name 2">
            <a:extLst>
              <a:ext uri="{FF2B5EF4-FFF2-40B4-BE49-F238E27FC236}">
                <a16:creationId xmlns:a16="http://schemas.microsoft.com/office/drawing/2014/main" id="{F8239200-5449-9748-B343-ABD0F850A5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3874" y="552084"/>
            <a:ext cx="2614086" cy="227271"/>
          </a:xfrm>
        </p:spPr>
        <p:txBody>
          <a:bodyPr>
            <a:noAutofit/>
          </a:bodyPr>
          <a:lstStyle>
            <a:lvl1pPr>
              <a:defRPr sz="1100" b="1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5" name="Speaker Title 2" descr="Speaker Title 2">
            <a:extLst>
              <a:ext uri="{FF2B5EF4-FFF2-40B4-BE49-F238E27FC236}">
                <a16:creationId xmlns:a16="http://schemas.microsoft.com/office/drawing/2014/main" id="{0F6DEDD0-1A3D-574E-A757-4BAE97011B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3873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4" name="Content Textbox 2" descr="Content Textbox 2">
            <a:extLst>
              <a:ext uri="{FF2B5EF4-FFF2-40B4-BE49-F238E27FC236}">
                <a16:creationId xmlns:a16="http://schemas.microsoft.com/office/drawing/2014/main" id="{B1B30404-E374-9D4A-9CB4-C585E5F5418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6093873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2" name="Speaker Name 3" descr="Speaker Name 3">
            <a:extLst>
              <a:ext uri="{FF2B5EF4-FFF2-40B4-BE49-F238E27FC236}">
                <a16:creationId xmlns:a16="http://schemas.microsoft.com/office/drawing/2014/main" id="{170E7596-B217-1F4D-B61F-F298B8473F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688" y="2698533"/>
            <a:ext cx="2614086" cy="227271"/>
          </a:xfrm>
        </p:spPr>
        <p:txBody>
          <a:bodyPr>
            <a:noAutofit/>
          </a:bodyPr>
          <a:lstStyle>
            <a:lvl1pPr>
              <a:defRPr sz="1100" b="1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1" name="Speaker Title 3" descr="Speaker Title 3">
            <a:extLst>
              <a:ext uri="{FF2B5EF4-FFF2-40B4-BE49-F238E27FC236}">
                <a16:creationId xmlns:a16="http://schemas.microsoft.com/office/drawing/2014/main" id="{254903E8-E662-7648-99E3-A95DED9CF6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687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0" name="Content Textbox 3" descr="Content Textbox 3">
            <a:extLst>
              <a:ext uri="{FF2B5EF4-FFF2-40B4-BE49-F238E27FC236}">
                <a16:creationId xmlns:a16="http://schemas.microsoft.com/office/drawing/2014/main" id="{9CCDE359-564D-9749-A758-92B1E3AFDBD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39687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27" name="Circle Headshot 3" descr="Circle Headshot 3">
            <a:extLst>
              <a:ext uri="{FF2B5EF4-FFF2-40B4-BE49-F238E27FC236}">
                <a16:creationId xmlns:a16="http://schemas.microsoft.com/office/drawing/2014/main" id="{E1979674-69C4-134A-9F2E-9B4270B8634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46018" y="2698533"/>
            <a:ext cx="1153419" cy="115341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Speaker Name 4" descr="Speaker Name 4">
            <a:extLst>
              <a:ext uri="{FF2B5EF4-FFF2-40B4-BE49-F238E27FC236}">
                <a16:creationId xmlns:a16="http://schemas.microsoft.com/office/drawing/2014/main" id="{918CDF96-87CE-784C-B28C-784D85E5A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39256" y="2698533"/>
            <a:ext cx="2614086" cy="227271"/>
          </a:xfrm>
        </p:spPr>
        <p:txBody>
          <a:bodyPr>
            <a:noAutofit/>
          </a:bodyPr>
          <a:lstStyle>
            <a:lvl1pPr>
              <a:defRPr sz="1100" b="1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9" name="Speaker Title 4" descr="Speaker Title 4">
            <a:extLst>
              <a:ext uri="{FF2B5EF4-FFF2-40B4-BE49-F238E27FC236}">
                <a16:creationId xmlns:a16="http://schemas.microsoft.com/office/drawing/2014/main" id="{863A8223-5C32-B74C-8449-257441213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39255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8" name="Content Textbox 4" descr="Content Textbox 4">
            <a:extLst>
              <a:ext uri="{FF2B5EF4-FFF2-40B4-BE49-F238E27FC236}">
                <a16:creationId xmlns:a16="http://schemas.microsoft.com/office/drawing/2014/main" id="{F59DE951-0DBC-0846-95EB-FFC654617B2F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839255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3" name="Circle Headshot 4" descr="Circle Headshot 4">
            <a:extLst>
              <a:ext uri="{FF2B5EF4-FFF2-40B4-BE49-F238E27FC236}">
                <a16:creationId xmlns:a16="http://schemas.microsoft.com/office/drawing/2014/main" id="{B7179E21-BD5D-E049-B49A-E14D188634B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554542" y="2698533"/>
            <a:ext cx="1153419" cy="1153413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" name="Red bottom bar graphic">
            <a:extLst>
              <a:ext uri="{FF2B5EF4-FFF2-40B4-BE49-F238E27FC236}">
                <a16:creationId xmlns:a16="http://schemas.microsoft.com/office/drawing/2014/main" id="{221FC908-D954-D5EF-4CEF-E18000094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21517" r="8" b="70051"/>
          <a:stretch/>
        </p:blipFill>
        <p:spPr>
          <a:xfrm>
            <a:off x="-48076" y="4709798"/>
            <a:ext cx="9240153" cy="438294"/>
          </a:xfrm>
          <a:prstGeom prst="rect">
            <a:avLst/>
          </a:prstGeom>
        </p:spPr>
      </p:pic>
      <p:cxnSp>
        <p:nvCxnSpPr>
          <p:cNvPr id="5" name="Straight Connector Horizontal">
            <a:extLst>
              <a:ext uri="{FF2B5EF4-FFF2-40B4-BE49-F238E27FC236}">
                <a16:creationId xmlns:a16="http://schemas.microsoft.com/office/drawing/2014/main" id="{CBAECE01-A90F-354F-84AE-393CAD1D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7989" y="2591216"/>
            <a:ext cx="8282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Vertical">
            <a:extLst>
              <a:ext uri="{FF2B5EF4-FFF2-40B4-BE49-F238E27FC236}">
                <a16:creationId xmlns:a16="http://schemas.microsoft.com/office/drawing/2014/main" id="{94933B37-A120-7A4D-AA84-4B2D9103D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520297" y="444767"/>
            <a:ext cx="0" cy="411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Text 1" descr="Footer Text 1">
            <a:extLst>
              <a:ext uri="{FF2B5EF4-FFF2-40B4-BE49-F238E27FC236}">
                <a16:creationId xmlns:a16="http://schemas.microsoft.com/office/drawing/2014/main" id="{A46BDAA7-4D20-994C-9DF7-B41DA8260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3" name="Footer Text 2">
            <a:extLst>
              <a:ext uri="{FF2B5EF4-FFF2-40B4-BE49-F238E27FC236}">
                <a16:creationId xmlns:a16="http://schemas.microsoft.com/office/drawing/2014/main" id="{408877F4-239D-C44C-A6CD-4F9550F39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32" name="Logo" descr="Logo">
            <a:extLst>
              <a:ext uri="{FF2B5EF4-FFF2-40B4-BE49-F238E27FC236}">
                <a16:creationId xmlns:a16="http://schemas.microsoft.com/office/drawing/2014/main" id="{EB733357-00BC-4B40-958F-84EA067FFA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31" name="White Vertical Line Connector">
            <a:extLst>
              <a:ext uri="{FF2B5EF4-FFF2-40B4-BE49-F238E27FC236}">
                <a16:creationId xmlns:a16="http://schemas.microsoft.com/office/drawing/2014/main" id="{7F609EFF-D0D4-D74D-BFE0-9EC5949B2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" descr="Slide Number ">
            <a:extLst>
              <a:ext uri="{FF2B5EF4-FFF2-40B4-BE49-F238E27FC236}">
                <a16:creationId xmlns:a16="http://schemas.microsoft.com/office/drawing/2014/main" id="{E4F39A5B-4892-9341-848A-CC1C986FE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ASA Logo">
            <a:extLst>
              <a:ext uri="{FF2B5EF4-FFF2-40B4-BE49-F238E27FC236}">
                <a16:creationId xmlns:a16="http://schemas.microsoft.com/office/drawing/2014/main" id="{3E4A61D1-C304-9A4D-BC6B-447320D5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/>
          <p:cNvSpPr>
            <a:spLocks noGrp="1"/>
          </p:cNvSpPr>
          <p:nvPr>
            <p:ph type="title" hasCustomPrompt="1"/>
          </p:nvPr>
        </p:nvSpPr>
        <p:spPr>
          <a:xfrm>
            <a:off x="437989" y="614723"/>
            <a:ext cx="6828720" cy="92208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 IS ALL CAPS AT 25 – 30PTS</a:t>
            </a:r>
          </a:p>
        </p:txBody>
      </p:sp>
      <p:sp>
        <p:nvSpPr>
          <p:cNvPr id="12" name="Subhead" descr="Subhead">
            <a:extLst>
              <a:ext uri="{FF2B5EF4-FFF2-40B4-BE49-F238E27FC236}">
                <a16:creationId xmlns:a16="http://schemas.microsoft.com/office/drawing/2014/main" id="{6DC98DEA-6D76-4A43-B147-9AD2CA56B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Body Copy" descr="Body Copy"/>
          <p:cNvSpPr>
            <a:spLocks noGrp="1"/>
          </p:cNvSpPr>
          <p:nvPr>
            <p:ph idx="1" hasCustomPrompt="1"/>
          </p:nvPr>
        </p:nvSpPr>
        <p:spPr>
          <a:xfrm>
            <a:off x="437990" y="1536807"/>
            <a:ext cx="5962810" cy="286813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pic>
        <p:nvPicPr>
          <p:cNvPr id="5" name="Red Bar Bottom Graphic">
            <a:extLst>
              <a:ext uri="{FF2B5EF4-FFF2-40B4-BE49-F238E27FC236}">
                <a16:creationId xmlns:a16="http://schemas.microsoft.com/office/drawing/2014/main" id="{518D4C51-21D1-11A4-B323-464194106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21517" r="8" b="70051"/>
          <a:stretch/>
        </p:blipFill>
        <p:spPr>
          <a:xfrm>
            <a:off x="-48076" y="4709798"/>
            <a:ext cx="9240153" cy="438294"/>
          </a:xfrm>
          <a:prstGeom prst="rect">
            <a:avLst/>
          </a:prstGeom>
        </p:spPr>
      </p:pic>
      <p:sp>
        <p:nvSpPr>
          <p:cNvPr id="22" name="Footer Text 1" descr="Footer Text 1">
            <a:extLst>
              <a:ext uri="{FF2B5EF4-FFF2-40B4-BE49-F238E27FC236}">
                <a16:creationId xmlns:a16="http://schemas.microsoft.com/office/drawing/2014/main" id="{B193F017-EA19-7442-9BB0-474F22193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6" name="Footer Text 2" descr="Footer Text 2">
            <a:extLst>
              <a:ext uri="{FF2B5EF4-FFF2-40B4-BE49-F238E27FC236}">
                <a16:creationId xmlns:a16="http://schemas.microsoft.com/office/drawing/2014/main" id="{F1748314-5DB7-A74F-8D02-592833BCA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5" name="Logo" descr="Logo">
            <a:extLst>
              <a:ext uri="{FF2B5EF4-FFF2-40B4-BE49-F238E27FC236}">
                <a16:creationId xmlns:a16="http://schemas.microsoft.com/office/drawing/2014/main" id="{59E3429F-98DB-7A4C-B73A-11BAF0B8C2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75C766-C30F-5445-9526-2CE36881A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 descr="Slide Number">
            <a:extLst>
              <a:ext uri="{FF2B5EF4-FFF2-40B4-BE49-F238E27FC236}">
                <a16:creationId xmlns:a16="http://schemas.microsoft.com/office/drawing/2014/main" id="{273F7D3E-5CDA-4840-AA44-2AB4E261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EC8637-E476-444C-B916-37F39EAA0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4823557" cy="92208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 IS ALL CAPS AT </a:t>
            </a:r>
            <a:br>
              <a:rPr lang="en-US" dirty="0"/>
            </a:br>
            <a:r>
              <a:rPr lang="en-US" dirty="0"/>
              <a:t>25-30PTS</a:t>
            </a:r>
          </a:p>
        </p:txBody>
      </p:sp>
      <p:sp>
        <p:nvSpPr>
          <p:cNvPr id="3" name="Body Copy" descr="Body Copy"/>
          <p:cNvSpPr>
            <a:spLocks noGrp="1"/>
          </p:cNvSpPr>
          <p:nvPr>
            <p:ph idx="1" hasCustomPrompt="1"/>
          </p:nvPr>
        </p:nvSpPr>
        <p:spPr>
          <a:xfrm>
            <a:off x="437991" y="1536807"/>
            <a:ext cx="4823557" cy="309591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pic>
        <p:nvPicPr>
          <p:cNvPr id="7" name="Background Graphic">
            <a:extLst>
              <a:ext uri="{FF2B5EF4-FFF2-40B4-BE49-F238E27FC236}">
                <a16:creationId xmlns:a16="http://schemas.microsoft.com/office/drawing/2014/main" id="{5FA98869-20E0-DB7D-D344-E0ADCAB5A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" t="29586" r="73708"/>
          <a:stretch/>
        </p:blipFill>
        <p:spPr>
          <a:xfrm flipV="1">
            <a:off x="5761436" y="0"/>
            <a:ext cx="3382564" cy="5143500"/>
          </a:xfrm>
          <a:prstGeom prst="rect">
            <a:avLst/>
          </a:prstGeom>
        </p:spPr>
      </p:pic>
      <p:sp>
        <p:nvSpPr>
          <p:cNvPr id="5" name="Orange Bar">
            <a:extLst>
              <a:ext uri="{FF2B5EF4-FFF2-40B4-BE49-F238E27FC236}">
                <a16:creationId xmlns:a16="http://schemas.microsoft.com/office/drawing/2014/main" id="{468AB61F-2EF2-E4D1-4B16-A6D59AF62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694933" y="-47348"/>
            <a:ext cx="66502" cy="5238177"/>
          </a:xfrm>
          <a:prstGeom prst="rect">
            <a:avLst/>
          </a:prstGeom>
          <a:gradFill>
            <a:gsLst>
              <a:gs pos="0">
                <a:srgbClr val="E1911D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dy Copy 2">
            <a:extLst>
              <a:ext uri="{FF2B5EF4-FFF2-40B4-BE49-F238E27FC236}">
                <a16:creationId xmlns:a16="http://schemas.microsoft.com/office/drawing/2014/main" id="{33BCCF38-2231-F649-A3B9-F89E71CCE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5076" y="614723"/>
            <a:ext cx="2390934" cy="38144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" descr="Footer">
            <a:extLst>
              <a:ext uri="{FF2B5EF4-FFF2-40B4-BE49-F238E27FC236}">
                <a16:creationId xmlns:a16="http://schemas.microsoft.com/office/drawing/2014/main" id="{B03E27E2-3451-C846-B98C-5A73FA59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3" name="ASA Logo">
            <a:extLst>
              <a:ext uri="{FF2B5EF4-FFF2-40B4-BE49-F238E27FC236}">
                <a16:creationId xmlns:a16="http://schemas.microsoft.com/office/drawing/2014/main" id="{74B85801-8D29-4E42-91AB-CF6C80303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4977" y="197899"/>
            <a:ext cx="528505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926208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1" name="Subhead" descr="Subhead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Content Textbox 1" descr="Content Textbox 1"/>
          <p:cNvSpPr>
            <a:spLocks noGrp="1"/>
          </p:cNvSpPr>
          <p:nvPr>
            <p:ph sz="half" idx="1" hasCustomPrompt="1"/>
          </p:nvPr>
        </p:nvSpPr>
        <p:spPr>
          <a:xfrm>
            <a:off x="437990" y="1540933"/>
            <a:ext cx="4010105" cy="3091790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4" name="Content Textbox 2" descr="Content Textbox 2"/>
          <p:cNvSpPr>
            <a:spLocks noGrp="1"/>
          </p:cNvSpPr>
          <p:nvPr>
            <p:ph sz="half" idx="2" hasCustomPrompt="1"/>
          </p:nvPr>
        </p:nvSpPr>
        <p:spPr>
          <a:xfrm>
            <a:off x="4710722" y="1540931"/>
            <a:ext cx="4010105" cy="3091791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Text 1" descr="Footer Text 1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Text 2" descr="Footer Text 2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" descr="Logo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Slide Number " descr="Slide Number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1E2A9A2-D5A9-3941-899F-0644F0AE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9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990" y="1536807"/>
            <a:ext cx="8268020" cy="309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 is Arial medium </a:t>
            </a:r>
            <a:r>
              <a:rPr lang="en-US"/>
              <a:t>at 12pts</a:t>
            </a:r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84" r:id="rId3"/>
    <p:sldLayoutId id="2147483692" r:id="rId4"/>
    <p:sldLayoutId id="2147483693" r:id="rId5"/>
    <p:sldLayoutId id="2147483694" r:id="rId6"/>
    <p:sldLayoutId id="2147483662" r:id="rId7"/>
    <p:sldLayoutId id="2147483678" r:id="rId8"/>
    <p:sldLayoutId id="2147483664" r:id="rId9"/>
    <p:sldLayoutId id="2147483671" r:id="rId10"/>
    <p:sldLayoutId id="2147483672" r:id="rId11"/>
    <p:sldLayoutId id="2147483696" r:id="rId12"/>
    <p:sldLayoutId id="2147483686" r:id="rId13"/>
    <p:sldLayoutId id="2147483673" r:id="rId14"/>
    <p:sldLayoutId id="2147483674" r:id="rId15"/>
    <p:sldLayoutId id="2147483680" r:id="rId16"/>
    <p:sldLayoutId id="2147483675" r:id="rId17"/>
    <p:sldLayoutId id="2147483668" r:id="rId18"/>
    <p:sldLayoutId id="2147483695" r:id="rId19"/>
    <p:sldLayoutId id="2147483682" r:id="rId20"/>
    <p:sldLayoutId id="2147483669" r:id="rId21"/>
    <p:sldLayoutId id="2147483676" r:id="rId22"/>
    <p:sldLayoutId id="2147483679" r:id="rId23"/>
    <p:sldLayoutId id="2147483683" r:id="rId24"/>
    <p:sldLayoutId id="2147483666" r:id="rId25"/>
    <p:sldLayoutId id="2147483698" r:id="rId26"/>
    <p:sldLayoutId id="2147483667" r:id="rId27"/>
    <p:sldLayoutId id="2147483685" r:id="rId28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1" i="0" kern="1200" cap="all" baseline="0">
          <a:solidFill>
            <a:schemeClr val="accent4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E55B670-4138-7F4D-8F42-0A8B0005F5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OF THE PRESENTATION </a:t>
            </a:r>
            <a:br>
              <a:rPr lang="en-US" dirty="0"/>
            </a:br>
            <a:r>
              <a:rPr lang="en-US" dirty="0"/>
              <a:t>40 PTS ALL CAPS</a:t>
            </a:r>
          </a:p>
        </p:txBody>
      </p:sp>
      <p:sp>
        <p:nvSpPr>
          <p:cNvPr id="3" name="Subtitle 2" descr="Presenter name">
            <a:extLst>
              <a:ext uri="{FF2B5EF4-FFF2-40B4-BE49-F238E27FC236}">
                <a16:creationId xmlns:a16="http://schemas.microsoft.com/office/drawing/2014/main" id="{500FA979-1215-3B48-8E25-2C309970BF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 Doe | CEO, Company Name</a:t>
            </a:r>
          </a:p>
        </p:txBody>
      </p:sp>
      <p:sp>
        <p:nvSpPr>
          <p:cNvPr id="7" name="Logo" descr="Company Logo&#10;">
            <a:extLst>
              <a:ext uri="{FF2B5EF4-FFF2-40B4-BE49-F238E27FC236}">
                <a16:creationId xmlns:a16="http://schemas.microsoft.com/office/drawing/2014/main" id="{1A1EEF83-2700-2E46-AC3B-C707C90F0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2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>
            <a:extLst>
              <a:ext uri="{FF2B5EF4-FFF2-40B4-BE49-F238E27FC236}">
                <a16:creationId xmlns:a16="http://schemas.microsoft.com/office/drawing/2014/main" id="{F8277C95-9E20-5443-B524-FF177BE8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MAECENAS FAUCIBUS </a:t>
            </a:r>
            <a:br>
              <a:rPr lang="en-US" dirty="0"/>
            </a:br>
            <a:r>
              <a:rPr lang="en-US" dirty="0"/>
              <a:t>HENDRERIT SUSCIPIT</a:t>
            </a:r>
          </a:p>
        </p:txBody>
      </p:sp>
      <p:sp>
        <p:nvSpPr>
          <p:cNvPr id="3" name="Body Copy" descr="Body Copy">
            <a:extLst>
              <a:ext uri="{FF2B5EF4-FFF2-40B4-BE49-F238E27FC236}">
                <a16:creationId xmlns:a16="http://schemas.microsoft.com/office/drawing/2014/main" id="{95A05F06-472C-0842-B53B-0AF66422B5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lectus</a:t>
            </a:r>
            <a:r>
              <a:rPr lang="en-US" dirty="0"/>
              <a:t> sed mi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vel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dignissim</a:t>
            </a:r>
            <a:r>
              <a:rPr lang="en-US" dirty="0"/>
              <a:t> dolor at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Sed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id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cursus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non </a:t>
            </a:r>
            <a:r>
              <a:rPr lang="en-US" dirty="0" err="1"/>
              <a:t>tincidunt</a:t>
            </a:r>
            <a:r>
              <a:rPr lang="en-US" dirty="0"/>
              <a:t> nisi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a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a. </a:t>
            </a:r>
            <a:r>
              <a:rPr lang="en-US" dirty="0" err="1"/>
              <a:t>Quisque</a:t>
            </a:r>
            <a:r>
              <a:rPr lang="en-US" dirty="0"/>
              <a:t> ac pulvinar lorem, et </a:t>
            </a:r>
            <a:r>
              <a:rPr lang="en-US" dirty="0" err="1"/>
              <a:t>scelerisque</a:t>
            </a:r>
            <a:r>
              <a:rPr lang="en-US" dirty="0"/>
              <a:t> sem. </a:t>
            </a:r>
            <a:r>
              <a:rPr lang="en-US" dirty="0" err="1"/>
              <a:t>Pellentesque</a:t>
            </a:r>
            <a:r>
              <a:rPr lang="en-US" dirty="0"/>
              <a:t> fermentum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pharetra.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 vel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r>
              <a:rPr lang="en-US" dirty="0" err="1"/>
              <a:t>Fusce</a:t>
            </a:r>
            <a:r>
              <a:rPr lang="en-US" dirty="0"/>
              <a:t> vel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ligula semper pharetra et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Ut non </a:t>
            </a:r>
            <a:r>
              <a:rPr lang="en-US" dirty="0" err="1"/>
              <a:t>lacus</a:t>
            </a:r>
            <a:r>
              <a:rPr lang="en-US" dirty="0"/>
              <a:t> dolor. Donec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in ex cursus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</p:txBody>
      </p:sp>
      <p:graphicFrame>
        <p:nvGraphicFramePr>
          <p:cNvPr id="10" name="Chart" descr="Chart">
            <a:extLst>
              <a:ext uri="{FF2B5EF4-FFF2-40B4-BE49-F238E27FC236}">
                <a16:creationId xmlns:a16="http://schemas.microsoft.com/office/drawing/2014/main" id="{E603BEFB-CFD4-8C43-BF33-C86CF3B90BF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0646105"/>
              </p:ext>
            </p:extLst>
          </p:nvPr>
        </p:nvGraphicFramePr>
        <p:xfrm>
          <a:off x="4710113" y="1437915"/>
          <a:ext cx="4010025" cy="309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Text 1" descr="Footer Text 1">
            <a:extLst>
              <a:ext uri="{FF2B5EF4-FFF2-40B4-BE49-F238E27FC236}">
                <a16:creationId xmlns:a16="http://schemas.microsoft.com/office/drawing/2014/main" id="{E335E815-F07E-3B42-B336-988CBD748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Footer Text 2" descr="Footer Text 2">
            <a:extLst>
              <a:ext uri="{FF2B5EF4-FFF2-40B4-BE49-F238E27FC236}">
                <a16:creationId xmlns:a16="http://schemas.microsoft.com/office/drawing/2014/main" id="{7A3D70BD-B027-1D46-BE82-87D590869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Logo" descr="Logo">
            <a:extLst>
              <a:ext uri="{FF2B5EF4-FFF2-40B4-BE49-F238E27FC236}">
                <a16:creationId xmlns:a16="http://schemas.microsoft.com/office/drawing/2014/main" id="{0ECF58D7-4EFE-EF46-A8BB-A17549438E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6" name="Slide Number " descr="Slide Number">
            <a:extLst>
              <a:ext uri="{FF2B5EF4-FFF2-40B4-BE49-F238E27FC236}">
                <a16:creationId xmlns:a16="http://schemas.microsoft.com/office/drawing/2014/main" id="{6A3B6B37-32D5-8543-BDE2-CF01499F1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4E1457A-563A-024E-91CA-6A608F3EA712}" type="slidenum">
              <a:rPr lang="en-US" smtClean="0">
                <a:latin typeface="+mn-lt"/>
              </a:rPr>
              <a:pPr/>
              <a:t>10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06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COMPARISON</a:t>
            </a:r>
          </a:p>
        </p:txBody>
      </p:sp>
      <p:sp>
        <p:nvSpPr>
          <p:cNvPr id="15" name="Subhead" descr="Subhead">
            <a:extLst>
              <a:ext uri="{FF2B5EF4-FFF2-40B4-BE49-F238E27FC236}">
                <a16:creationId xmlns:a16="http://schemas.microsoft.com/office/drawing/2014/main" id="{83EF0E8A-8514-3960-935C-73CBB8D67E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graphicFrame>
        <p:nvGraphicFramePr>
          <p:cNvPr id="9" name="Chart" descr="Chart">
            <a:extLst>
              <a:ext uri="{FF2B5EF4-FFF2-40B4-BE49-F238E27FC236}">
                <a16:creationId xmlns:a16="http://schemas.microsoft.com/office/drawing/2014/main" id="{D58CAE5F-C494-E848-8115-A9B8B60A5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272489"/>
              </p:ext>
            </p:extLst>
          </p:nvPr>
        </p:nvGraphicFramePr>
        <p:xfrm>
          <a:off x="437989" y="1415845"/>
          <a:ext cx="8127702" cy="258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ption" descr="Caption">
            <a:extLst>
              <a:ext uri="{FF2B5EF4-FFF2-40B4-BE49-F238E27FC236}">
                <a16:creationId xmlns:a16="http://schemas.microsoft.com/office/drawing/2014/main" id="{B942996E-D38A-E94D-9324-7159EAB4E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Source information is set at 10pts</a:t>
            </a:r>
          </a:p>
        </p:txBody>
      </p:sp>
      <p:sp>
        <p:nvSpPr>
          <p:cNvPr id="4" name="Footer Text 1" descr="Footer Text 1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Footer Text 2" descr="Footer Text 2">
            <a:extLst>
              <a:ext uri="{FF2B5EF4-FFF2-40B4-BE49-F238E27FC236}">
                <a16:creationId xmlns:a16="http://schemas.microsoft.com/office/drawing/2014/main" id="{2CD6FC23-09AA-28ED-4082-92EC8EC031D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Logo" descr="Logo">
            <a:extLst>
              <a:ext uri="{FF2B5EF4-FFF2-40B4-BE49-F238E27FC236}">
                <a16:creationId xmlns:a16="http://schemas.microsoft.com/office/drawing/2014/main" id="{1F2250DA-2312-97A2-4709-3B0CA89329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" descr="Slide Number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8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COLUMN</a:t>
            </a:r>
          </a:p>
        </p:txBody>
      </p:sp>
      <p:sp>
        <p:nvSpPr>
          <p:cNvPr id="18" name="Subhead" descr="Subhead">
            <a:extLst>
              <a:ext uri="{FF2B5EF4-FFF2-40B4-BE49-F238E27FC236}">
                <a16:creationId xmlns:a16="http://schemas.microsoft.com/office/drawing/2014/main" id="{10F6E414-6503-05DD-C0D3-022A08ECD6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graphicFrame>
        <p:nvGraphicFramePr>
          <p:cNvPr id="10" name="Chart" descr="Chart">
            <a:extLst>
              <a:ext uri="{FF2B5EF4-FFF2-40B4-BE49-F238E27FC236}">
                <a16:creationId xmlns:a16="http://schemas.microsoft.com/office/drawing/2014/main" id="{57B8AA7A-8A7F-594A-B603-0C50ED8FCD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254828"/>
              </p:ext>
            </p:extLst>
          </p:nvPr>
        </p:nvGraphicFramePr>
        <p:xfrm>
          <a:off x="437988" y="1368616"/>
          <a:ext cx="8706011" cy="274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hart Title 1" descr="Chart Title 1">
            <a:extLst>
              <a:ext uri="{FF2B5EF4-FFF2-40B4-BE49-F238E27FC236}">
                <a16:creationId xmlns:a16="http://schemas.microsoft.com/office/drawing/2014/main" id="{E5B0EA8F-F8DD-5949-AAD6-27AAC67BD0B3}"/>
              </a:ext>
            </a:extLst>
          </p:cNvPr>
          <p:cNvSpPr txBox="1">
            <a:spLocks/>
          </p:cNvSpPr>
          <p:nvPr/>
        </p:nvSpPr>
        <p:spPr bwMode="auto">
          <a:xfrm>
            <a:off x="2625213" y="2345626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Wingdings 3" charset="2"/>
                <a:ea typeface="Wingdings 3" charset="2"/>
                <a:cs typeface="Wingdings 3" charset="2"/>
              </a:rPr>
              <a:t>q</a:t>
            </a:r>
            <a:r>
              <a:rPr lang="en-US" sz="1200" dirty="0">
                <a:solidFill>
                  <a:schemeClr val="accent1"/>
                </a:solidFill>
                <a:latin typeface="+mn-lt"/>
                <a:ea typeface="CiscoSansTT ExtraLight" charset="0"/>
                <a:cs typeface="CiscoSansTT ExtraLight" charset="0"/>
              </a:rPr>
              <a:t>30%</a:t>
            </a:r>
            <a:endParaRPr lang="en-US" sz="1200" dirty="0">
              <a:solidFill>
                <a:schemeClr val="bg1"/>
              </a:solidFill>
              <a:latin typeface="+mn-lt"/>
              <a:ea typeface="Wingdings 3" charset="2"/>
              <a:cs typeface="Wingdings 3" charset="2"/>
            </a:endParaRPr>
          </a:p>
        </p:txBody>
      </p:sp>
      <p:sp>
        <p:nvSpPr>
          <p:cNvPr id="15" name="Chart Title 2" descr="Chart Title 2">
            <a:extLst>
              <a:ext uri="{FF2B5EF4-FFF2-40B4-BE49-F238E27FC236}">
                <a16:creationId xmlns:a16="http://schemas.microsoft.com/office/drawing/2014/main" id="{101BAC2B-C79C-864D-B35C-12B3A107DE10}"/>
              </a:ext>
            </a:extLst>
          </p:cNvPr>
          <p:cNvSpPr txBox="1">
            <a:spLocks/>
          </p:cNvSpPr>
          <p:nvPr/>
        </p:nvSpPr>
        <p:spPr bwMode="auto">
          <a:xfrm>
            <a:off x="4178710" y="2559815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Wingdings 3" charset="2"/>
                <a:ea typeface="Wingdings 3" charset="2"/>
                <a:cs typeface="Wingdings 3" charset="2"/>
              </a:rPr>
              <a:t>q</a:t>
            </a:r>
            <a:r>
              <a:rPr lang="en-US" sz="1200" dirty="0">
                <a:solidFill>
                  <a:schemeClr val="accent1"/>
                </a:solidFill>
                <a:latin typeface="+mn-lt"/>
                <a:ea typeface="CiscoSansTT ExtraLight" charset="0"/>
                <a:cs typeface="CiscoSansTT ExtraLight" charset="0"/>
              </a:rPr>
              <a:t>10%</a:t>
            </a:r>
            <a:endParaRPr lang="en-US" sz="1200" dirty="0">
              <a:solidFill>
                <a:schemeClr val="bg1"/>
              </a:solidFill>
              <a:latin typeface="+mn-lt"/>
              <a:ea typeface="Wingdings 3" charset="2"/>
              <a:cs typeface="Wingdings 3" charset="2"/>
            </a:endParaRPr>
          </a:p>
        </p:txBody>
      </p:sp>
      <p:sp>
        <p:nvSpPr>
          <p:cNvPr id="16" name="Chart Title 3" descr="Chart Title 3">
            <a:extLst>
              <a:ext uri="{FF2B5EF4-FFF2-40B4-BE49-F238E27FC236}">
                <a16:creationId xmlns:a16="http://schemas.microsoft.com/office/drawing/2014/main" id="{B825865B-D94B-8A40-BFA7-EAAA1D0F13A2}"/>
              </a:ext>
            </a:extLst>
          </p:cNvPr>
          <p:cNvSpPr txBox="1">
            <a:spLocks/>
          </p:cNvSpPr>
          <p:nvPr/>
        </p:nvSpPr>
        <p:spPr bwMode="auto">
          <a:xfrm>
            <a:off x="5722375" y="2127195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Wingdings 3" charset="2"/>
                <a:ea typeface="Wingdings 3" charset="2"/>
                <a:cs typeface="Wingdings 3" charset="2"/>
              </a:rPr>
              <a:t>p</a:t>
            </a:r>
            <a:r>
              <a:rPr lang="en-US" sz="1200" dirty="0">
                <a:solidFill>
                  <a:schemeClr val="accent1"/>
                </a:solidFill>
                <a:latin typeface="+mn-lt"/>
                <a:ea typeface="CiscoSansTT ExtraLight" charset="0"/>
                <a:cs typeface="CiscoSansTT ExtraLight" charset="0"/>
              </a:rPr>
              <a:t>10%</a:t>
            </a:r>
            <a:endParaRPr lang="en-US" sz="1200" dirty="0">
              <a:solidFill>
                <a:schemeClr val="bg1"/>
              </a:solidFill>
              <a:latin typeface="+mn-lt"/>
              <a:ea typeface="Wingdings 3" charset="2"/>
              <a:cs typeface="Wingdings 3" charset="2"/>
            </a:endParaRPr>
          </a:p>
        </p:txBody>
      </p:sp>
      <p:sp>
        <p:nvSpPr>
          <p:cNvPr id="17" name="Chart Title 4" descr="Chart Title 4">
            <a:extLst>
              <a:ext uri="{FF2B5EF4-FFF2-40B4-BE49-F238E27FC236}">
                <a16:creationId xmlns:a16="http://schemas.microsoft.com/office/drawing/2014/main" id="{D61A2D5C-C234-FB4F-B4DD-6AE8A8A84893}"/>
              </a:ext>
            </a:extLst>
          </p:cNvPr>
          <p:cNvSpPr txBox="1">
            <a:spLocks/>
          </p:cNvSpPr>
          <p:nvPr/>
        </p:nvSpPr>
        <p:spPr bwMode="auto">
          <a:xfrm>
            <a:off x="7266040" y="1891221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Wingdings 3" charset="2"/>
                <a:ea typeface="Wingdings 3" charset="2"/>
                <a:cs typeface="Wingdings 3" charset="2"/>
              </a:rPr>
              <a:t>p</a:t>
            </a:r>
            <a:r>
              <a:rPr lang="en-US" sz="1200" dirty="0">
                <a:solidFill>
                  <a:schemeClr val="accent1"/>
                </a:solidFill>
                <a:latin typeface="+mn-lt"/>
                <a:ea typeface="CiscoSansTT ExtraLight" charset="0"/>
                <a:cs typeface="CiscoSansTT ExtraLight" charset="0"/>
              </a:rPr>
              <a:t>10%</a:t>
            </a:r>
            <a:endParaRPr lang="en-US" sz="1200" dirty="0">
              <a:solidFill>
                <a:schemeClr val="bg1"/>
              </a:solidFill>
              <a:latin typeface="+mn-lt"/>
              <a:ea typeface="Wingdings 3" charset="2"/>
              <a:cs typeface="Wingdings 3" charset="2"/>
            </a:endParaRPr>
          </a:p>
        </p:txBody>
      </p:sp>
      <p:sp>
        <p:nvSpPr>
          <p:cNvPr id="3" name="Caption">
            <a:extLst>
              <a:ext uri="{FF2B5EF4-FFF2-40B4-BE49-F238E27FC236}">
                <a16:creationId xmlns:a16="http://schemas.microsoft.com/office/drawing/2014/main" id="{B942996E-D38A-E94D-9324-7159EAB4E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Source information is set at 10pts</a:t>
            </a:r>
          </a:p>
        </p:txBody>
      </p:sp>
      <p:sp>
        <p:nvSpPr>
          <p:cNvPr id="4" name="Footer Text 1" descr="Footer Text 1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Text 2" descr="Footer Text 2">
            <a:extLst>
              <a:ext uri="{FF2B5EF4-FFF2-40B4-BE49-F238E27FC236}">
                <a16:creationId xmlns:a16="http://schemas.microsoft.com/office/drawing/2014/main" id="{9C66866B-AB31-4015-0811-68FD73862D4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Logo" descr="Logo">
            <a:extLst>
              <a:ext uri="{FF2B5EF4-FFF2-40B4-BE49-F238E27FC236}">
                <a16:creationId xmlns:a16="http://schemas.microsoft.com/office/drawing/2014/main" id="{E94915B6-E10A-F864-8B27-E921773A56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 " descr="Slide number 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8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TREAMENT</a:t>
            </a:r>
          </a:p>
        </p:txBody>
      </p:sp>
      <p:graphicFrame>
        <p:nvGraphicFramePr>
          <p:cNvPr id="11" name="Table" descr="Table">
            <a:extLst>
              <a:ext uri="{FF2B5EF4-FFF2-40B4-BE49-F238E27FC236}">
                <a16:creationId xmlns:a16="http://schemas.microsoft.com/office/drawing/2014/main" id="{6977C2B5-4997-5E40-93B8-EFAB5626E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824597"/>
              </p:ext>
            </p:extLst>
          </p:nvPr>
        </p:nvGraphicFramePr>
        <p:xfrm>
          <a:off x="540773" y="1229032"/>
          <a:ext cx="8138160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3547909643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747283754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987668723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3822876003"/>
                    </a:ext>
                  </a:extLst>
                </a:gridCol>
              </a:tblGrid>
              <a:tr h="26618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414804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272658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916615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67624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528626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73457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2601369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9116542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8497535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144052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187086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3012074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4044049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883370"/>
                  </a:ext>
                </a:extLst>
              </a:tr>
            </a:tbl>
          </a:graphicData>
        </a:graphic>
      </p:graphicFrame>
      <p:sp>
        <p:nvSpPr>
          <p:cNvPr id="4" name="Footer Text 1" descr="Footer Text 1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Text 2" descr="Footer Text 2">
            <a:extLst>
              <a:ext uri="{FF2B5EF4-FFF2-40B4-BE49-F238E27FC236}">
                <a16:creationId xmlns:a16="http://schemas.microsoft.com/office/drawing/2014/main" id="{9BC7E2D2-BCF9-3D1D-B98A-DD4BA2A766B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Logo" descr="Logo">
            <a:extLst>
              <a:ext uri="{FF2B5EF4-FFF2-40B4-BE49-F238E27FC236}">
                <a16:creationId xmlns:a16="http://schemas.microsoft.com/office/drawing/2014/main" id="{4C84D0B0-49A9-0706-28B4-FD0EAFE165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 " descr="Slide Number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93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ank You Headline">
            <a:extLst>
              <a:ext uri="{FF2B5EF4-FFF2-40B4-BE49-F238E27FC236}">
                <a16:creationId xmlns:a16="http://schemas.microsoft.com/office/drawing/2014/main" id="{1E425CD2-F34B-F04E-B4CC-5DA2A631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2657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8" name="Subhead" descr="Subhead">
            <a:extLst>
              <a:ext uri="{FF2B5EF4-FFF2-40B4-BE49-F238E27FC236}">
                <a16:creationId xmlns:a16="http://schemas.microsoft.com/office/drawing/2014/main" id="{E86A7874-DBDD-9C42-B934-14C361E3D4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3" name="Body Copy" descr="Body Copy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Text 1" descr="Footer Text 1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Footer Text 2" descr="Footer Text 2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" name="Logo" descr="Logo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 " descr="Slide number 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24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>
            <a:extLst>
              <a:ext uri="{FF2B5EF4-FFF2-40B4-BE49-F238E27FC236}">
                <a16:creationId xmlns:a16="http://schemas.microsoft.com/office/drawing/2014/main" id="{3B370171-0371-D64D-9807-6F171B8E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7" name="Subhead" descr="Subhead">
            <a:extLst>
              <a:ext uri="{FF2B5EF4-FFF2-40B4-BE49-F238E27FC236}">
                <a16:creationId xmlns:a16="http://schemas.microsoft.com/office/drawing/2014/main" id="{56C4104E-89CF-CC4B-9A30-EF416E1FED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Caption" descr="Caption">
            <a:extLst>
              <a:ext uri="{FF2B5EF4-FFF2-40B4-BE49-F238E27FC236}">
                <a16:creationId xmlns:a16="http://schemas.microsoft.com/office/drawing/2014/main" id="{0CC5B608-E07C-F142-99A8-6699C5523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5" name="Footer Text 1" descr="Footer Text 1">
            <a:extLst>
              <a:ext uri="{FF2B5EF4-FFF2-40B4-BE49-F238E27FC236}">
                <a16:creationId xmlns:a16="http://schemas.microsoft.com/office/drawing/2014/main" id="{9ED96E29-85A7-3344-873E-2B2D9AEFE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Text 2" descr="Footer Text 2">
            <a:extLst>
              <a:ext uri="{FF2B5EF4-FFF2-40B4-BE49-F238E27FC236}">
                <a16:creationId xmlns:a16="http://schemas.microsoft.com/office/drawing/2014/main" id="{81B7A10D-C2D4-074A-B5DF-7FE9DA168C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Logo" descr="Logo">
            <a:extLst>
              <a:ext uri="{FF2B5EF4-FFF2-40B4-BE49-F238E27FC236}">
                <a16:creationId xmlns:a16="http://schemas.microsoft.com/office/drawing/2014/main" id="{A6468695-CF15-E040-9018-C5A88E7A4A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6" name="Slide Number" descr="Slide Number ">
            <a:extLst>
              <a:ext uri="{FF2B5EF4-FFF2-40B4-BE49-F238E27FC236}">
                <a16:creationId xmlns:a16="http://schemas.microsoft.com/office/drawing/2014/main" id="{E417A401-2854-5045-8D63-4CD04CC9C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9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>
            <a:extLst>
              <a:ext uri="{FF2B5EF4-FFF2-40B4-BE49-F238E27FC236}">
                <a16:creationId xmlns:a16="http://schemas.microsoft.com/office/drawing/2014/main" id="{45DBB89C-6B1A-4240-967F-D94D5E8B2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MAECENAS FAUCIBUS </a:t>
            </a:r>
            <a:br>
              <a:rPr lang="en-US" dirty="0"/>
            </a:br>
            <a:r>
              <a:rPr lang="en-US" dirty="0"/>
              <a:t>HENDRERIT SUSCIPIT</a:t>
            </a:r>
          </a:p>
        </p:txBody>
      </p:sp>
      <p:sp>
        <p:nvSpPr>
          <p:cNvPr id="14" name="Content Textbox 1" descr="Content Textbox 1">
            <a:extLst>
              <a:ext uri="{FF2B5EF4-FFF2-40B4-BE49-F238E27FC236}">
                <a16:creationId xmlns:a16="http://schemas.microsoft.com/office/drawing/2014/main" id="{C81FDA7B-74CE-4863-5D14-250D26BE01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200" dirty="0"/>
              <a:t>In a eros at magna semper </a:t>
            </a:r>
            <a:r>
              <a:rPr lang="en-US" sz="1200" dirty="0" err="1"/>
              <a:t>aliquam</a:t>
            </a:r>
            <a:r>
              <a:rPr lang="en-US" sz="1200" dirty="0"/>
              <a:t>. </a:t>
            </a:r>
            <a:r>
              <a:rPr lang="en-US" sz="1200" dirty="0" err="1"/>
              <a:t>Vivamus</a:t>
            </a:r>
            <a:r>
              <a:rPr lang="en-US" sz="1200" dirty="0"/>
              <a:t> </a:t>
            </a:r>
            <a:r>
              <a:rPr lang="en-US" sz="1200" dirty="0" err="1"/>
              <a:t>lectus</a:t>
            </a:r>
            <a:r>
              <a:rPr lang="en-US" sz="1200" dirty="0"/>
              <a:t> </a:t>
            </a:r>
            <a:r>
              <a:rPr lang="en-US" sz="1200" dirty="0" err="1"/>
              <a:t>erat</a:t>
            </a:r>
            <a:r>
              <a:rPr lang="en-US" sz="1200" dirty="0"/>
              <a:t>, </a:t>
            </a:r>
            <a:r>
              <a:rPr lang="en-US" sz="1200" dirty="0" err="1"/>
              <a:t>laoreet</a:t>
            </a:r>
            <a:r>
              <a:rPr lang="en-US" sz="1200" dirty="0"/>
              <a:t> </a:t>
            </a:r>
            <a:r>
              <a:rPr lang="en-US" sz="1200" dirty="0" err="1"/>
              <a:t>eu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commodo</a:t>
            </a:r>
            <a:r>
              <a:rPr lang="en-US" sz="1200" dirty="0"/>
              <a:t> at </a:t>
            </a:r>
            <a:r>
              <a:rPr lang="en-US" sz="1200" dirty="0" err="1"/>
              <a:t>velit</a:t>
            </a:r>
            <a:r>
              <a:rPr lang="en-US" sz="1200" dirty="0"/>
              <a:t>. Nunc </a:t>
            </a:r>
            <a:r>
              <a:rPr lang="en-US" sz="1200" dirty="0" err="1"/>
              <a:t>egestas</a:t>
            </a:r>
            <a:r>
              <a:rPr lang="en-US" sz="1200" dirty="0"/>
              <a:t>, dui non </a:t>
            </a:r>
            <a:r>
              <a:rPr lang="en-US" sz="1200" dirty="0" err="1"/>
              <a:t>venenatis</a:t>
            </a:r>
            <a:r>
              <a:rPr lang="en-US" sz="1200" dirty="0"/>
              <a:t> </a:t>
            </a:r>
            <a:r>
              <a:rPr lang="en-US" sz="1200" dirty="0" err="1"/>
              <a:t>rhoncus</a:t>
            </a:r>
            <a:r>
              <a:rPr lang="en-US" sz="1200" dirty="0"/>
              <a:t>, </a:t>
            </a:r>
            <a:r>
              <a:rPr lang="en-US" sz="1200" dirty="0" err="1"/>
              <a:t>velit</a:t>
            </a:r>
            <a:r>
              <a:rPr lang="en-US" sz="1200" dirty="0"/>
              <a:t> magna </a:t>
            </a:r>
            <a:r>
              <a:rPr lang="en-US" sz="1200" dirty="0" err="1"/>
              <a:t>accumsan</a:t>
            </a:r>
            <a:r>
              <a:rPr lang="en-US" sz="1200" dirty="0"/>
              <a:t> eros, vel </a:t>
            </a:r>
            <a:r>
              <a:rPr lang="en-US" sz="1200" dirty="0" err="1"/>
              <a:t>facilisis</a:t>
            </a:r>
            <a:r>
              <a:rPr lang="en-US" sz="1200" dirty="0"/>
              <a:t> </a:t>
            </a:r>
            <a:r>
              <a:rPr lang="en-US" sz="1200" dirty="0" err="1"/>
              <a:t>augue</a:t>
            </a:r>
            <a:r>
              <a:rPr lang="en-US" sz="1200" dirty="0"/>
              <a:t> </a:t>
            </a:r>
            <a:r>
              <a:rPr lang="en-US" sz="1200" dirty="0" err="1"/>
              <a:t>mauris</a:t>
            </a:r>
            <a:r>
              <a:rPr lang="en-US" sz="1200" dirty="0"/>
              <a:t> et </a:t>
            </a:r>
            <a:r>
              <a:rPr lang="en-US" sz="1200" dirty="0" err="1"/>
              <a:t>leo</a:t>
            </a:r>
            <a:r>
              <a:rPr lang="en-US" sz="1200" dirty="0"/>
              <a:t>. </a:t>
            </a:r>
            <a:r>
              <a:rPr lang="en-US" sz="1200" dirty="0" err="1"/>
              <a:t>Nullam</a:t>
            </a:r>
            <a:r>
              <a:rPr lang="en-US" sz="1200" dirty="0"/>
              <a:t> non </a:t>
            </a:r>
            <a:r>
              <a:rPr lang="en-US" sz="1200" dirty="0" err="1"/>
              <a:t>purus</a:t>
            </a:r>
            <a:r>
              <a:rPr lang="en-US" sz="1200" dirty="0"/>
              <a:t> </a:t>
            </a:r>
            <a:r>
              <a:rPr lang="en-US" sz="1200" dirty="0" err="1"/>
              <a:t>tellus</a:t>
            </a:r>
            <a:r>
              <a:rPr lang="en-US" sz="1200" dirty="0"/>
              <a:t>. Nam </a:t>
            </a:r>
            <a:r>
              <a:rPr lang="en-US" sz="1200" dirty="0" err="1"/>
              <a:t>orci</a:t>
            </a:r>
            <a:r>
              <a:rPr lang="en-US" sz="1200" dirty="0"/>
              <a:t> </a:t>
            </a:r>
            <a:r>
              <a:rPr lang="en-US" sz="1200" dirty="0" err="1"/>
              <a:t>felis</a:t>
            </a:r>
            <a:r>
              <a:rPr lang="en-US" sz="1200" dirty="0"/>
              <a:t>, auctor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pretium</a:t>
            </a:r>
            <a:r>
              <a:rPr lang="en-US" sz="1200" dirty="0"/>
              <a:t> ac, </a:t>
            </a:r>
            <a:r>
              <a:rPr lang="en-US" sz="1200" dirty="0" err="1"/>
              <a:t>facilisis</a:t>
            </a:r>
            <a:r>
              <a:rPr lang="en-US" sz="1200" dirty="0"/>
              <a:t> at </a:t>
            </a:r>
            <a:r>
              <a:rPr lang="en-US" sz="1200" dirty="0" err="1"/>
              <a:t>tortor</a:t>
            </a:r>
            <a:r>
              <a:rPr lang="en-US" sz="1200" dirty="0"/>
              <a:t>. </a:t>
            </a:r>
          </a:p>
        </p:txBody>
      </p:sp>
      <p:sp>
        <p:nvSpPr>
          <p:cNvPr id="16" name="Content Textbox 2" descr="Content Textbox 2">
            <a:extLst>
              <a:ext uri="{FF2B5EF4-FFF2-40B4-BE49-F238E27FC236}">
                <a16:creationId xmlns:a16="http://schemas.microsoft.com/office/drawing/2014/main" id="{E6123043-C267-875D-BABC-61CED4D40C54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r>
              <a:rPr lang="en-US" sz="1200" dirty="0"/>
              <a:t>Ut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faucibus</a:t>
            </a:r>
            <a:r>
              <a:rPr lang="en-US" sz="1200" dirty="0"/>
              <a:t> </a:t>
            </a:r>
            <a:r>
              <a:rPr lang="en-US" sz="1200" dirty="0" err="1"/>
              <a:t>tortor</a:t>
            </a:r>
            <a:r>
              <a:rPr lang="en-US" sz="1200" dirty="0"/>
              <a:t>, vel </a:t>
            </a:r>
            <a:r>
              <a:rPr lang="en-US" sz="1200" dirty="0" err="1"/>
              <a:t>aliquam</a:t>
            </a:r>
            <a:r>
              <a:rPr lang="en-US" sz="1200" dirty="0"/>
              <a:t> dui. </a:t>
            </a:r>
            <a:r>
              <a:rPr lang="en-US" sz="1200" dirty="0" err="1"/>
              <a:t>Suspendisse</a:t>
            </a:r>
            <a:r>
              <a:rPr lang="en-US" sz="1200" dirty="0"/>
              <a:t> ac magna et </a:t>
            </a:r>
            <a:r>
              <a:rPr lang="en-US" sz="1200" dirty="0" err="1"/>
              <a:t>erat</a:t>
            </a:r>
            <a:r>
              <a:rPr lang="en-US" sz="1200" dirty="0"/>
              <a:t> </a:t>
            </a:r>
            <a:r>
              <a:rPr lang="en-US" sz="1200" dirty="0" err="1"/>
              <a:t>faSuspendisse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orci</a:t>
            </a:r>
            <a:r>
              <a:rPr lang="en-US" sz="1200" dirty="0"/>
              <a:t> </a:t>
            </a:r>
            <a:r>
              <a:rPr lang="en-US" sz="1200" dirty="0" err="1"/>
              <a:t>quis</a:t>
            </a:r>
            <a:r>
              <a:rPr lang="en-US" sz="1200" dirty="0"/>
              <a:t> </a:t>
            </a:r>
            <a:r>
              <a:rPr lang="en-US" sz="1200" dirty="0" err="1"/>
              <a:t>sem</a:t>
            </a:r>
            <a:r>
              <a:rPr lang="en-US" sz="1200" dirty="0"/>
              <a:t> </a:t>
            </a:r>
            <a:r>
              <a:rPr lang="en-US" sz="1200" dirty="0" err="1"/>
              <a:t>dapibus</a:t>
            </a:r>
            <a:r>
              <a:rPr lang="en-US" sz="1200" dirty="0"/>
              <a:t> </a:t>
            </a:r>
            <a:r>
              <a:rPr lang="en-US" sz="1200" dirty="0" err="1"/>
              <a:t>volutpat</a:t>
            </a:r>
            <a:r>
              <a:rPr lang="en-US" sz="1200" dirty="0"/>
              <a:t> id </a:t>
            </a:r>
            <a:r>
              <a:rPr lang="en-US" sz="1200" dirty="0" err="1"/>
              <a:t>eget</a:t>
            </a:r>
            <a:r>
              <a:rPr lang="en-US" sz="1200" dirty="0"/>
              <a:t> </a:t>
            </a:r>
            <a:r>
              <a:rPr lang="en-US" sz="1200" dirty="0" err="1"/>
              <a:t>massa</a:t>
            </a:r>
            <a:r>
              <a:rPr lang="en-US" sz="1200" dirty="0"/>
              <a:t>. Proin </a:t>
            </a:r>
            <a:r>
              <a:rPr lang="en-US" sz="1200" dirty="0" err="1"/>
              <a:t>elementum</a:t>
            </a:r>
            <a:r>
              <a:rPr lang="en-US" sz="1200" dirty="0"/>
              <a:t> </a:t>
            </a:r>
            <a:r>
              <a:rPr lang="en-US" sz="1200" dirty="0" err="1"/>
              <a:t>urna</a:t>
            </a:r>
            <a:r>
              <a:rPr lang="en-US" sz="1200" dirty="0"/>
              <a:t> at dolor </a:t>
            </a:r>
            <a:r>
              <a:rPr lang="en-US" sz="1200" dirty="0" err="1"/>
              <a:t>eleifend</a:t>
            </a:r>
            <a:r>
              <a:rPr lang="en-US" sz="1200" dirty="0"/>
              <a:t> </a:t>
            </a:r>
            <a:r>
              <a:rPr lang="en-US" sz="1200" dirty="0" err="1"/>
              <a:t>facilisis</a:t>
            </a:r>
            <a:r>
              <a:rPr lang="en-US" sz="1200" dirty="0"/>
              <a:t>. </a:t>
            </a:r>
            <a:r>
              <a:rPr lang="en-US" sz="1200" dirty="0" err="1"/>
              <a:t>Phasellus</a:t>
            </a:r>
            <a:r>
              <a:rPr lang="en-US" sz="1200" dirty="0"/>
              <a:t> </a:t>
            </a:r>
            <a:r>
              <a:rPr lang="en-US" sz="1200" dirty="0" err="1"/>
              <a:t>molestie</a:t>
            </a:r>
            <a:r>
              <a:rPr lang="en-US" sz="1200" dirty="0"/>
              <a:t> </a:t>
            </a:r>
            <a:r>
              <a:rPr lang="en-US" sz="1200" dirty="0" err="1"/>
              <a:t>faucibus</a:t>
            </a:r>
            <a:r>
              <a:rPr lang="en-US" sz="1200" dirty="0"/>
              <a:t> </a:t>
            </a:r>
            <a:r>
              <a:rPr lang="en-US" sz="1200" dirty="0" err="1"/>
              <a:t>cilisis</a:t>
            </a:r>
            <a:r>
              <a:rPr lang="en-US" sz="1200" dirty="0"/>
              <a:t> </a:t>
            </a:r>
            <a:r>
              <a:rPr lang="en-US" sz="1200" dirty="0" err="1"/>
              <a:t>eleifend</a:t>
            </a:r>
            <a:r>
              <a:rPr lang="en-US" sz="1200" dirty="0"/>
              <a:t> id </a:t>
            </a:r>
            <a:r>
              <a:rPr lang="en-US" sz="1200" dirty="0" err="1"/>
              <a:t>nec</a:t>
            </a:r>
            <a:r>
              <a:rPr lang="en-US" sz="1200" dirty="0"/>
              <a:t> lorem. </a:t>
            </a:r>
            <a:r>
              <a:rPr lang="en-US" sz="1200" dirty="0" err="1"/>
              <a:t>erat</a:t>
            </a:r>
            <a:r>
              <a:rPr lang="en-US" sz="1200" dirty="0"/>
              <a:t> vel gravida. </a:t>
            </a:r>
          </a:p>
        </p:txBody>
      </p:sp>
      <p:sp>
        <p:nvSpPr>
          <p:cNvPr id="18" name="Content Textbox 3" descr="Content Textbox 3">
            <a:extLst>
              <a:ext uri="{FF2B5EF4-FFF2-40B4-BE49-F238E27FC236}">
                <a16:creationId xmlns:a16="http://schemas.microsoft.com/office/drawing/2014/main" id="{FA7AAD0F-3A2E-CA53-EC6B-806348325120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r>
              <a:rPr lang="en-US" sz="1200" dirty="0" err="1"/>
              <a:t>Curabitur</a:t>
            </a:r>
            <a:r>
              <a:rPr lang="en-US" sz="1200" dirty="0"/>
              <a:t> vitae </a:t>
            </a:r>
            <a:r>
              <a:rPr lang="en-US" sz="1200" dirty="0" err="1"/>
              <a:t>nibh</a:t>
            </a:r>
            <a:r>
              <a:rPr lang="en-US" sz="1200" dirty="0"/>
              <a:t> non </a:t>
            </a:r>
            <a:r>
              <a:rPr lang="en-US" sz="1200" dirty="0" err="1"/>
              <a:t>quam</a:t>
            </a:r>
            <a:r>
              <a:rPr lang="en-US" sz="1200" dirty="0"/>
              <a:t> tempus </a:t>
            </a:r>
            <a:r>
              <a:rPr lang="en-US" sz="1200" dirty="0" err="1"/>
              <a:t>luctus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et eros. </a:t>
            </a:r>
            <a:r>
              <a:rPr lang="en-US" sz="1200" dirty="0" err="1"/>
              <a:t>Phasellus</a:t>
            </a:r>
            <a:r>
              <a:rPr lang="en-US" sz="1200" dirty="0"/>
              <a:t> </a:t>
            </a:r>
            <a:r>
              <a:rPr lang="en-US" sz="1200" dirty="0" err="1"/>
              <a:t>nec</a:t>
            </a:r>
            <a:r>
              <a:rPr lang="en-US" sz="1200" dirty="0"/>
              <a:t> </a:t>
            </a:r>
            <a:r>
              <a:rPr lang="en-US" sz="1200" dirty="0" err="1"/>
              <a:t>sapien</a:t>
            </a:r>
            <a:r>
              <a:rPr lang="en-US" sz="1200" dirty="0"/>
              <a:t> et </a:t>
            </a:r>
            <a:r>
              <a:rPr lang="en-US" sz="1200" dirty="0" err="1"/>
              <a:t>odio</a:t>
            </a:r>
            <a:r>
              <a:rPr lang="en-US" sz="1200" dirty="0"/>
              <a:t> </a:t>
            </a:r>
            <a:r>
              <a:rPr lang="en-US" sz="1200" dirty="0" err="1"/>
              <a:t>pellentesque</a:t>
            </a:r>
            <a:r>
              <a:rPr lang="en-US" sz="1200" dirty="0"/>
              <a:t> </a:t>
            </a:r>
            <a:r>
              <a:rPr lang="en-US" sz="1200" dirty="0" err="1"/>
              <a:t>euismod</a:t>
            </a:r>
            <a:r>
              <a:rPr lang="en-US" sz="1200" dirty="0"/>
              <a:t> id semper </a:t>
            </a:r>
            <a:r>
              <a:rPr lang="en-US" sz="1200" dirty="0" err="1"/>
              <a:t>augue</a:t>
            </a:r>
            <a:r>
              <a:rPr lang="en-US" sz="1200" dirty="0"/>
              <a:t>. </a:t>
            </a:r>
            <a:r>
              <a:rPr lang="en-US" sz="1200" dirty="0" err="1"/>
              <a:t>Etiam</a:t>
            </a:r>
            <a:r>
              <a:rPr lang="en-US" sz="1200" dirty="0"/>
              <a:t> in </a:t>
            </a:r>
            <a:r>
              <a:rPr lang="en-US" sz="1200" dirty="0" err="1"/>
              <a:t>elit</a:t>
            </a:r>
            <a:r>
              <a:rPr lang="en-US" sz="1200" dirty="0"/>
              <a:t> </a:t>
            </a:r>
            <a:r>
              <a:rPr lang="en-US" sz="1200" dirty="0" err="1"/>
              <a:t>mollis</a:t>
            </a:r>
            <a:r>
              <a:rPr lang="en-US" sz="1200" dirty="0"/>
              <a:t>, </a:t>
            </a:r>
            <a:r>
              <a:rPr lang="en-US" sz="1200" dirty="0" err="1"/>
              <a:t>facilisis</a:t>
            </a:r>
            <a:r>
              <a:rPr lang="en-US" sz="1200" dirty="0"/>
              <a:t> </a:t>
            </a:r>
            <a:r>
              <a:rPr lang="en-US" sz="1200" dirty="0" err="1"/>
              <a:t>tellus</a:t>
            </a:r>
            <a:r>
              <a:rPr lang="en-US" sz="1200" dirty="0"/>
              <a:t> </a:t>
            </a:r>
            <a:r>
              <a:rPr lang="en-US" sz="1200" dirty="0" err="1"/>
              <a:t>nec</a:t>
            </a:r>
            <a:r>
              <a:rPr lang="en-US" sz="1200" dirty="0"/>
              <a:t>, </a:t>
            </a:r>
            <a:r>
              <a:rPr lang="en-US" sz="1200" dirty="0" err="1"/>
              <a:t>elementum</a:t>
            </a:r>
            <a:r>
              <a:rPr lang="en-US" sz="1200" dirty="0"/>
              <a:t> </a:t>
            </a:r>
            <a:r>
              <a:rPr lang="en-US" sz="1200" dirty="0" err="1"/>
              <a:t>tellus</a:t>
            </a:r>
            <a:r>
              <a:rPr lang="en-US" sz="1200" dirty="0"/>
              <a:t>. </a:t>
            </a:r>
            <a:r>
              <a:rPr lang="en-US" sz="1200" dirty="0" err="1"/>
              <a:t>Suspendisse</a:t>
            </a:r>
            <a:r>
              <a:rPr lang="en-US" sz="1200" dirty="0"/>
              <a:t> vel </a:t>
            </a:r>
            <a:r>
              <a:rPr lang="en-US" sz="1200" dirty="0" err="1"/>
              <a:t>arcu</a:t>
            </a:r>
            <a:r>
              <a:rPr lang="en-US" sz="1200" dirty="0"/>
              <a:t> tempus, </a:t>
            </a:r>
            <a:r>
              <a:rPr lang="en-US" sz="1200" dirty="0" err="1"/>
              <a:t>tincidunt</a:t>
            </a:r>
            <a:r>
              <a:rPr lang="en-US" sz="1200" dirty="0"/>
              <a:t> </a:t>
            </a:r>
            <a:r>
              <a:rPr lang="en-US" sz="1200" dirty="0" err="1"/>
              <a:t>risus</a:t>
            </a:r>
            <a:r>
              <a:rPr lang="en-US" sz="1200" dirty="0"/>
              <a:t> a, </a:t>
            </a:r>
            <a:r>
              <a:rPr lang="en-US" sz="1200" dirty="0" err="1"/>
              <a:t>malesuada</a:t>
            </a:r>
            <a:r>
              <a:rPr lang="en-US" sz="1200" dirty="0"/>
              <a:t> </a:t>
            </a:r>
            <a:r>
              <a:rPr lang="en-US" sz="1200" dirty="0" err="1"/>
              <a:t>nunc</a:t>
            </a:r>
            <a:r>
              <a:rPr lang="en-US" sz="1200" dirty="0"/>
              <a:t>. Maecenas </a:t>
            </a:r>
            <a:r>
              <a:rPr lang="en-US" sz="1200" dirty="0" err="1"/>
              <a:t>faucibus</a:t>
            </a:r>
            <a:r>
              <a:rPr lang="en-US" sz="1200" dirty="0"/>
              <a:t> </a:t>
            </a:r>
            <a:r>
              <a:rPr lang="en-US" sz="1200" dirty="0" err="1"/>
              <a:t>hendrerit</a:t>
            </a:r>
            <a:r>
              <a:rPr lang="en-US" sz="1200" dirty="0"/>
              <a:t> </a:t>
            </a:r>
            <a:r>
              <a:rPr lang="en-US" sz="1200" dirty="0" err="1"/>
              <a:t>suscipit</a:t>
            </a:r>
            <a:r>
              <a:rPr lang="en-US" sz="1200" dirty="0"/>
              <a:t>.</a:t>
            </a:r>
          </a:p>
        </p:txBody>
      </p:sp>
      <p:sp>
        <p:nvSpPr>
          <p:cNvPr id="6" name="Footer Text 1" descr="Footer Text 1">
            <a:extLst>
              <a:ext uri="{FF2B5EF4-FFF2-40B4-BE49-F238E27FC236}">
                <a16:creationId xmlns:a16="http://schemas.microsoft.com/office/drawing/2014/main" id="{F725A198-6440-0E48-899D-6B88578EE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1" name="Footer Text 2" descr="Footer Text 2">
            <a:extLst>
              <a:ext uri="{FF2B5EF4-FFF2-40B4-BE49-F238E27FC236}">
                <a16:creationId xmlns:a16="http://schemas.microsoft.com/office/drawing/2014/main" id="{54A529E8-1891-4A43-B76B-EF5F07F032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Logo" descr="Logo">
            <a:extLst>
              <a:ext uri="{FF2B5EF4-FFF2-40B4-BE49-F238E27FC236}">
                <a16:creationId xmlns:a16="http://schemas.microsoft.com/office/drawing/2014/main" id="{C32C8549-ABED-ED4E-B1C3-6F15F383F1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7" name="Slide Number Placeholder 6" descr="Slide number ">
            <a:extLst>
              <a:ext uri="{FF2B5EF4-FFF2-40B4-BE49-F238E27FC236}">
                <a16:creationId xmlns:a16="http://schemas.microsoft.com/office/drawing/2014/main" id="{6ADD4BF9-B157-F94B-9384-D889BD4BD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D7359D4-E912-BF48-A3F7-F734A5A196A8}" type="slidenum">
              <a:rPr lang="en-US" smtClean="0">
                <a:latin typeface="+mn-lt"/>
              </a:rPr>
              <a:pPr/>
              <a:t>4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57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dline" descr="Headline&#10;">
            <a:extLst>
              <a:ext uri="{FF2B5EF4-FFF2-40B4-BE49-F238E27FC236}">
                <a16:creationId xmlns:a16="http://schemas.microsoft.com/office/drawing/2014/main" id="{93747FC8-5CAD-75E0-5C76-EA9213D4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5" name="Circle with Number 1" descr="Circle with Number 1">
            <a:extLst>
              <a:ext uri="{FF2B5EF4-FFF2-40B4-BE49-F238E27FC236}">
                <a16:creationId xmlns:a16="http://schemas.microsoft.com/office/drawing/2014/main" id="{F41DB682-F8B7-CF36-8A78-A79E5B26FB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7" name="Content Textbox 1" descr="Content Textbox 1">
            <a:extLst>
              <a:ext uri="{FF2B5EF4-FFF2-40B4-BE49-F238E27FC236}">
                <a16:creationId xmlns:a16="http://schemas.microsoft.com/office/drawing/2014/main" id="{E001C226-8565-B4FA-189B-202199F0D83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ircle with Number 2" descr="Circle with Number 2">
            <a:extLst>
              <a:ext uri="{FF2B5EF4-FFF2-40B4-BE49-F238E27FC236}">
                <a16:creationId xmlns:a16="http://schemas.microsoft.com/office/drawing/2014/main" id="{A23C70CB-16E8-BBD4-0364-CF6123A8A28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9" name="Content Textbox 2" descr="Content Textbox 2">
            <a:extLst>
              <a:ext uri="{FF2B5EF4-FFF2-40B4-BE49-F238E27FC236}">
                <a16:creationId xmlns:a16="http://schemas.microsoft.com/office/drawing/2014/main" id="{6177F3BE-9179-0A75-E8A7-489EE1CBBC1C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ircle with Number 3" descr="Circle with Number 3">
            <a:extLst>
              <a:ext uri="{FF2B5EF4-FFF2-40B4-BE49-F238E27FC236}">
                <a16:creationId xmlns:a16="http://schemas.microsoft.com/office/drawing/2014/main" id="{CA6A8580-8CCB-9DDC-5F81-9AE6D2F9ADED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13" name="Content Textbox 3" descr="Content Textbox 3">
            <a:extLst>
              <a:ext uri="{FF2B5EF4-FFF2-40B4-BE49-F238E27FC236}">
                <a16:creationId xmlns:a16="http://schemas.microsoft.com/office/drawing/2014/main" id="{E4C18547-4FFD-B261-7465-14914CD5EEE4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ircle with Number 4" descr="Circle with Number 4">
            <a:extLst>
              <a:ext uri="{FF2B5EF4-FFF2-40B4-BE49-F238E27FC236}">
                <a16:creationId xmlns:a16="http://schemas.microsoft.com/office/drawing/2014/main" id="{B793F294-864F-FCCB-CA3E-DB3C6D8E83E9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26" name="Content Textbox 4" descr="Content Textbox 4">
            <a:extLst>
              <a:ext uri="{FF2B5EF4-FFF2-40B4-BE49-F238E27FC236}">
                <a16:creationId xmlns:a16="http://schemas.microsoft.com/office/drawing/2014/main" id="{074498BA-70A0-CA0F-2994-F986EE451A60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Text 1" descr="Footer Text 1">
            <a:extLst>
              <a:ext uri="{FF2B5EF4-FFF2-40B4-BE49-F238E27FC236}">
                <a16:creationId xmlns:a16="http://schemas.microsoft.com/office/drawing/2014/main" id="{F25B4FA9-824A-DC49-B412-0762DF42D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Footer Text 2" descr="Footer Text 2">
            <a:extLst>
              <a:ext uri="{FF2B5EF4-FFF2-40B4-BE49-F238E27FC236}">
                <a16:creationId xmlns:a16="http://schemas.microsoft.com/office/drawing/2014/main" id="{0439CE00-AB40-7B33-1135-1D01D01B51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Logo" descr="Logo">
            <a:extLst>
              <a:ext uri="{FF2B5EF4-FFF2-40B4-BE49-F238E27FC236}">
                <a16:creationId xmlns:a16="http://schemas.microsoft.com/office/drawing/2014/main" id="{CE3ACF8E-9108-5A64-109E-5A9C5BC142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2" name="Slide Number" descr="Slide Number">
            <a:extLst>
              <a:ext uri="{FF2B5EF4-FFF2-40B4-BE49-F238E27FC236}">
                <a16:creationId xmlns:a16="http://schemas.microsoft.com/office/drawing/2014/main" id="{D8B06913-EB7B-BA45-B8A0-F77B40EDC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5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>
            <a:extLst>
              <a:ext uri="{FF2B5EF4-FFF2-40B4-BE49-F238E27FC236}">
                <a16:creationId xmlns:a16="http://schemas.microsoft.com/office/drawing/2014/main" id="{82282737-F21E-B646-A5AB-825EEB24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Placeholder 1" descr="Body Copy 1">
            <a:extLst>
              <a:ext uri="{FF2B5EF4-FFF2-40B4-BE49-F238E27FC236}">
                <a16:creationId xmlns:a16="http://schemas.microsoft.com/office/drawing/2014/main" id="{811C47CF-DA03-9A4C-816F-11D4A9D7D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 descr="Body Copy 2">
            <a:extLst>
              <a:ext uri="{FF2B5EF4-FFF2-40B4-BE49-F238E27FC236}">
                <a16:creationId xmlns:a16="http://schemas.microsoft.com/office/drawing/2014/main" id="{BFA2CFDC-C713-E34E-9AF8-C01BC63928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 " descr="Footer">
            <a:extLst>
              <a:ext uri="{FF2B5EF4-FFF2-40B4-BE49-F238E27FC236}">
                <a16:creationId xmlns:a16="http://schemas.microsoft.com/office/drawing/2014/main" id="{47F8C56B-CE03-F749-9A6A-2DD521632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7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eadline">
            <a:extLst>
              <a:ext uri="{FF2B5EF4-FFF2-40B4-BE49-F238E27FC236}">
                <a16:creationId xmlns:a16="http://schemas.microsoft.com/office/drawing/2014/main" id="{8BCB1F7D-54E5-0D49-865D-99EDD14D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Textbox 1" descr="Content Textbox 1">
            <a:extLst>
              <a:ext uri="{FF2B5EF4-FFF2-40B4-BE49-F238E27FC236}">
                <a16:creationId xmlns:a16="http://schemas.microsoft.com/office/drawing/2014/main" id="{73333561-7BCC-CB41-AA65-0AFCF9A7EA3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Textbox 2" descr="Content Textbox 2">
            <a:extLst>
              <a:ext uri="{FF2B5EF4-FFF2-40B4-BE49-F238E27FC236}">
                <a16:creationId xmlns:a16="http://schemas.microsoft.com/office/drawing/2014/main" id="{F96E159C-5ED3-C841-85FC-3938217300AC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Textbox 3" descr="Content Textbox 3">
            <a:extLst>
              <a:ext uri="{FF2B5EF4-FFF2-40B4-BE49-F238E27FC236}">
                <a16:creationId xmlns:a16="http://schemas.microsoft.com/office/drawing/2014/main" id="{A0496AAA-C44E-514A-9460-D42CB3714482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Textbox 4" descr="Content Textbox 4">
            <a:extLst>
              <a:ext uri="{FF2B5EF4-FFF2-40B4-BE49-F238E27FC236}">
                <a16:creationId xmlns:a16="http://schemas.microsoft.com/office/drawing/2014/main" id="{902A7534-FE27-E147-BF98-D23DF32242F2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Textbox 5" descr="Content Textbox 5">
            <a:extLst>
              <a:ext uri="{FF2B5EF4-FFF2-40B4-BE49-F238E27FC236}">
                <a16:creationId xmlns:a16="http://schemas.microsoft.com/office/drawing/2014/main" id="{42C5AC99-5132-6245-848C-740DDE1F9C0F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Textbox 6" descr="Content Textbox 6">
            <a:extLst>
              <a:ext uri="{FF2B5EF4-FFF2-40B4-BE49-F238E27FC236}">
                <a16:creationId xmlns:a16="http://schemas.microsoft.com/office/drawing/2014/main" id="{122351D4-DB68-214E-BE37-4133E7F793DC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Text 1" descr="Footer Text 1">
            <a:extLst>
              <a:ext uri="{FF2B5EF4-FFF2-40B4-BE49-F238E27FC236}">
                <a16:creationId xmlns:a16="http://schemas.microsoft.com/office/drawing/2014/main" id="{1835FE04-87CB-B044-9549-40CF7447F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Text 2" descr="Footer Text 2">
            <a:extLst>
              <a:ext uri="{FF2B5EF4-FFF2-40B4-BE49-F238E27FC236}">
                <a16:creationId xmlns:a16="http://schemas.microsoft.com/office/drawing/2014/main" id="{57C0B634-15C1-A042-94B6-A975BB1E75B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Logo" descr="Logo">
            <a:extLst>
              <a:ext uri="{FF2B5EF4-FFF2-40B4-BE49-F238E27FC236}">
                <a16:creationId xmlns:a16="http://schemas.microsoft.com/office/drawing/2014/main" id="{4FF6A922-79D5-4B44-A53A-4F2989AED5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10" name="Slide Number " descr="Slide Number ">
            <a:extLst>
              <a:ext uri="{FF2B5EF4-FFF2-40B4-BE49-F238E27FC236}">
                <a16:creationId xmlns:a16="http://schemas.microsoft.com/office/drawing/2014/main" id="{78C72D6E-A000-BA43-A8B8-FFE2C1946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0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line" descr="Headline">
            <a:extLst>
              <a:ext uri="{FF2B5EF4-FFF2-40B4-BE49-F238E27FC236}">
                <a16:creationId xmlns:a16="http://schemas.microsoft.com/office/drawing/2014/main" id="{86EDA8B0-BC81-3E4C-8DC4-A6D4D0D483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8150" y="614363"/>
            <a:ext cx="2965450" cy="806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4" name="Body Copy 1" descr="Body Copy 1">
            <a:extLst>
              <a:ext uri="{FF2B5EF4-FFF2-40B4-BE49-F238E27FC236}">
                <a16:creationId xmlns:a16="http://schemas.microsoft.com/office/drawing/2014/main" id="{63CF9F79-83B0-8F41-8446-9BED839507CB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Body Copy 2" descr="Body Copy 2">
            <a:extLst>
              <a:ext uri="{FF2B5EF4-FFF2-40B4-BE49-F238E27FC236}">
                <a16:creationId xmlns:a16="http://schemas.microsoft.com/office/drawing/2014/main" id="{658F52F7-4E54-F549-8B04-70125C9C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Text 1" descr="Footer Text 1">
            <a:extLst>
              <a:ext uri="{FF2B5EF4-FFF2-40B4-BE49-F238E27FC236}">
                <a16:creationId xmlns:a16="http://schemas.microsoft.com/office/drawing/2014/main" id="{6E98887A-B9F9-8A43-B000-1C764E9D9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Text 2" descr="Footer Text 2">
            <a:extLst>
              <a:ext uri="{FF2B5EF4-FFF2-40B4-BE49-F238E27FC236}">
                <a16:creationId xmlns:a16="http://schemas.microsoft.com/office/drawing/2014/main" id="{63DCBBF0-EE46-5D4E-BB4A-9E33A3568C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Logo" descr="Logo">
            <a:extLst>
              <a:ext uri="{FF2B5EF4-FFF2-40B4-BE49-F238E27FC236}">
                <a16:creationId xmlns:a16="http://schemas.microsoft.com/office/drawing/2014/main" id="{8641F8A6-4B27-A449-8479-C52D806A7F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6" name="Slide Number" descr="Slide Number ">
            <a:extLst>
              <a:ext uri="{FF2B5EF4-FFF2-40B4-BE49-F238E27FC236}">
                <a16:creationId xmlns:a16="http://schemas.microsoft.com/office/drawing/2014/main" id="{16288579-22DA-6241-ADEB-A334DF372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0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>
            <a:extLst>
              <a:ext uri="{FF2B5EF4-FFF2-40B4-BE49-F238E27FC236}">
                <a16:creationId xmlns:a16="http://schemas.microsoft.com/office/drawing/2014/main" id="{8692D61E-4EF2-9041-8F44-38794650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PRAESENT QUIS SOLLICITUDIN EST</a:t>
            </a:r>
          </a:p>
        </p:txBody>
      </p:sp>
      <p:sp>
        <p:nvSpPr>
          <p:cNvPr id="3" name="Body Copy" descr="Body Copy">
            <a:extLst>
              <a:ext uri="{FF2B5EF4-FFF2-40B4-BE49-F238E27FC236}">
                <a16:creationId xmlns:a16="http://schemas.microsoft.com/office/drawing/2014/main" id="{3713F02E-6A54-CB4C-88AD-26EED42563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ac ante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Proin tempus </a:t>
            </a:r>
            <a:r>
              <a:rPr lang="en-US" dirty="0" err="1"/>
              <a:t>tortor</a:t>
            </a:r>
            <a:r>
              <a:rPr lang="en-US" dirty="0"/>
              <a:t> et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In </a:t>
            </a:r>
            <a:r>
              <a:rPr lang="en-US" dirty="0" err="1"/>
              <a:t>urna</a:t>
            </a:r>
            <a:r>
              <a:rPr lang="en-US" dirty="0"/>
              <a:t> lorem, </a:t>
            </a:r>
            <a:r>
              <a:rPr lang="en-US" dirty="0" err="1"/>
              <a:t>mattis</a:t>
            </a:r>
            <a:r>
              <a:rPr lang="en-US" dirty="0"/>
              <a:t> non pulvinar et,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Morbi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maximus </a:t>
            </a:r>
            <a:r>
              <a:rPr lang="en-US" dirty="0" err="1"/>
              <a:t>erat</a:t>
            </a:r>
            <a:r>
              <a:rPr lang="en-US" dirty="0"/>
              <a:t> gravida vitae.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ac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ac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magna </a:t>
            </a:r>
            <a:r>
              <a:rPr lang="en-US" dirty="0" err="1"/>
              <a:t>massa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at eros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</a:p>
        </p:txBody>
      </p:sp>
      <p:graphicFrame>
        <p:nvGraphicFramePr>
          <p:cNvPr id="15" name="Chart" descr="Chart">
            <a:extLst>
              <a:ext uri="{FF2B5EF4-FFF2-40B4-BE49-F238E27FC236}">
                <a16:creationId xmlns:a16="http://schemas.microsoft.com/office/drawing/2014/main" id="{CE2E1491-7908-9447-8A15-CDA0FAD3CF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2359249"/>
              </p:ext>
            </p:extLst>
          </p:nvPr>
        </p:nvGraphicFramePr>
        <p:xfrm>
          <a:off x="4695985" y="1334555"/>
          <a:ext cx="4010025" cy="309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Text 1" descr="Footer Text 1">
            <a:extLst>
              <a:ext uri="{FF2B5EF4-FFF2-40B4-BE49-F238E27FC236}">
                <a16:creationId xmlns:a16="http://schemas.microsoft.com/office/drawing/2014/main" id="{8DACFD02-96D8-EF47-8E88-F34588069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Footer Text 2" descr="Footer Text 2">
            <a:extLst>
              <a:ext uri="{FF2B5EF4-FFF2-40B4-BE49-F238E27FC236}">
                <a16:creationId xmlns:a16="http://schemas.microsoft.com/office/drawing/2014/main" id="{5F092DE8-E869-0B48-85BE-D8D2619475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Logo" descr="Logo">
            <a:extLst>
              <a:ext uri="{FF2B5EF4-FFF2-40B4-BE49-F238E27FC236}">
                <a16:creationId xmlns:a16="http://schemas.microsoft.com/office/drawing/2014/main" id="{1C6BE287-5AA1-3542-A445-E4DBD24BE8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6" name="Slide Number " descr="Slide Number ">
            <a:extLst>
              <a:ext uri="{FF2B5EF4-FFF2-40B4-BE49-F238E27FC236}">
                <a16:creationId xmlns:a16="http://schemas.microsoft.com/office/drawing/2014/main" id="{8EC173BA-8464-EC44-A9B5-349100756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4E1457A-563A-024E-91CA-6A608F3EA712}" type="slidenum">
              <a:rPr lang="en-US" smtClean="0">
                <a:latin typeface="+mn-lt"/>
              </a:rPr>
              <a:pPr/>
              <a:t>9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2399229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ackground">
  <a:themeElements>
    <a:clrScheme name="American Heart Association">
      <a:dk1>
        <a:srgbClr val="000000"/>
      </a:dk1>
      <a:lt1>
        <a:srgbClr val="FFFFFF"/>
      </a:lt1>
      <a:dk2>
        <a:srgbClr val="2E2C2C"/>
      </a:dk2>
      <a:lt2>
        <a:srgbClr val="E8E8E8"/>
      </a:lt2>
      <a:accent1>
        <a:srgbClr val="C10E20"/>
      </a:accent1>
      <a:accent2>
        <a:srgbClr val="990000"/>
      </a:accent2>
      <a:accent3>
        <a:srgbClr val="000000"/>
      </a:accent3>
      <a:accent4>
        <a:srgbClr val="636466"/>
      </a:accent4>
      <a:accent5>
        <a:srgbClr val="E8E8E8"/>
      </a:accent5>
      <a:accent6>
        <a:srgbClr val="2E2C2C"/>
      </a:accent6>
      <a:hlink>
        <a:srgbClr val="C10E20"/>
      </a:hlink>
      <a:folHlink>
        <a:srgbClr val="99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4f22ede-e726-4d3d-b195-8dfd25ae0d91" ContentTypeId="0x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53b943-690c-4a82-9bc4-371637f8cdb2">
      <UserInfo>
        <DisplayName>Alice Wolke</DisplayName>
        <AccountId>72</AccountId>
        <AccountType/>
      </UserInfo>
      <UserInfo>
        <DisplayName>Yvette Ballantyne</DisplayName>
        <AccountId>184</AccountId>
        <AccountType/>
      </UserInfo>
    </SharedWithUsers>
    <lcf76f155ced4ddcb4097134ff3c332f xmlns="0f19eaed-a1c0-4f9e-95fd-cecd2666e177">
      <Terms xmlns="http://schemas.microsoft.com/office/infopath/2007/PartnerControls"/>
    </lcf76f155ced4ddcb4097134ff3c332f>
    <TaxCatchAll xmlns="9c53b943-690c-4a82-9bc4-371637f8cdb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CF6EA1AA3814592B979FCD99D439E" ma:contentTypeVersion="19" ma:contentTypeDescription="Create a new document." ma:contentTypeScope="" ma:versionID="42b95128ca8ed5145455e934efefcc43">
  <xsd:schema xmlns:xsd="http://www.w3.org/2001/XMLSchema" xmlns:xs="http://www.w3.org/2001/XMLSchema" xmlns:p="http://schemas.microsoft.com/office/2006/metadata/properties" xmlns:ns2="0f19eaed-a1c0-4f9e-95fd-cecd2666e177" xmlns:ns3="9c53b943-690c-4a82-9bc4-371637f8cdb2" targetNamespace="http://schemas.microsoft.com/office/2006/metadata/properties" ma:root="true" ma:fieldsID="462f1043c6b5406600eb7059deb28918" ns2:_="" ns3:_="">
    <xsd:import namespace="0f19eaed-a1c0-4f9e-95fd-cecd2666e177"/>
    <xsd:import namespace="9c53b943-690c-4a82-9bc4-371637f8cd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9eaed-a1c0-4f9e-95fd-cecd2666e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4f22ede-e726-4d3d-b195-8dfd25ae0d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3b943-690c-4a82-9bc4-371637f8cdb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137279a-eefe-4937-b404-ff77d498a6a2}" ma:internalName="TaxCatchAll" ma:showField="CatchAllData" ma:web="9c53b943-690c-4a82-9bc4-371637f8cd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E37AF7-8C5B-49BF-84BB-CBFBEA05240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B3563B4-5B32-4624-A1CF-E14061B3DD86}">
  <ds:schemaRefs>
    <ds:schemaRef ds:uri="http://schemas.microsoft.com/office/2006/metadata/properties"/>
    <ds:schemaRef ds:uri="http://schemas.microsoft.com/office/infopath/2007/PartnerControls"/>
    <ds:schemaRef ds:uri="9c53b943-690c-4a82-9bc4-371637f8cdb2"/>
    <ds:schemaRef ds:uri="0f19eaed-a1c0-4f9e-95fd-cecd2666e177"/>
  </ds:schemaRefs>
</ds:datastoreItem>
</file>

<file path=customXml/itemProps3.xml><?xml version="1.0" encoding="utf-8"?>
<ds:datastoreItem xmlns:ds="http://schemas.openxmlformats.org/officeDocument/2006/customXml" ds:itemID="{740425B4-032E-40A6-95F0-F7C5AEF1332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C6F2503-6F2B-41EC-BD10-DF23D049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19eaed-a1c0-4f9e-95fd-cecd2666e177"/>
    <ds:schemaRef ds:uri="9c53b943-690c-4a82-9bc4-371637f8cd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2910</TotalTime>
  <Words>489</Words>
  <Application>Microsoft Office PowerPoint</Application>
  <PresentationFormat>On-screen Show (16:9)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Wingdings 3</vt:lpstr>
      <vt:lpstr>Dark Background</vt:lpstr>
      <vt:lpstr>TITLE OF THE PRESENTATION  40 PTS ALL CAPS</vt:lpstr>
      <vt:lpstr>Headline</vt:lpstr>
      <vt:lpstr>headline</vt:lpstr>
      <vt:lpstr>MAECENAS FAUCIBUS  HENDRERIT SUSCIPIT</vt:lpstr>
      <vt:lpstr>headline</vt:lpstr>
      <vt:lpstr>headline</vt:lpstr>
      <vt:lpstr>headline</vt:lpstr>
      <vt:lpstr>headline</vt:lpstr>
      <vt:lpstr>PRAESENT QUIS SOLLICITUDIN EST</vt:lpstr>
      <vt:lpstr>MAECENAS FAUCIBUS  HENDRERIT SUSCIPIT</vt:lpstr>
      <vt:lpstr>BAR CHART COMPARISON</vt:lpstr>
      <vt:lpstr>BAR CHART COLUMN</vt:lpstr>
      <vt:lpstr>TABLE TREAMENT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Julie Forward</dc:creator>
  <cp:keywords/>
  <dc:description/>
  <cp:lastModifiedBy>Yvette Ballantyne</cp:lastModifiedBy>
  <cp:revision>197</cp:revision>
  <dcterms:created xsi:type="dcterms:W3CDTF">2020-08-20T15:39:54Z</dcterms:created>
  <dcterms:modified xsi:type="dcterms:W3CDTF">2023-12-22T17:07:11Z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0x010100B5ACF6EA1AA3814592B979FCD99D439E</vt:lpwstr>
  </property>
</Properties>
</file>