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8" r:id="rId6"/>
    <p:sldId id="25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41E8B2-620F-4E68-995F-AF79C04DDAE8}" v="5" dt="2026-07-10T18:15:11.3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0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hew Welsh" userId="08822953-2fa1-4c86-8f90-9d2a4e63af33" providerId="ADAL" clId="{95FFBA8B-3099-4447-A760-1063B5B28001}"/>
    <pc:docChg chg="undo custSel addSld modSld">
      <pc:chgData name="Matthew Welsh" userId="08822953-2fa1-4c86-8f90-9d2a4e63af33" providerId="ADAL" clId="{95FFBA8B-3099-4447-A760-1063B5B28001}" dt="2026-07-10T18:36:50.195" v="463"/>
      <pc:docMkLst>
        <pc:docMk/>
      </pc:docMkLst>
      <pc:sldChg chg="addSp delSp modSp mod">
        <pc:chgData name="Matthew Welsh" userId="08822953-2fa1-4c86-8f90-9d2a4e63af33" providerId="ADAL" clId="{95FFBA8B-3099-4447-A760-1063B5B28001}" dt="2026-07-10T18:34:19.749" v="458" actId="1035"/>
        <pc:sldMkLst>
          <pc:docMk/>
          <pc:sldMk cId="1364709568" sldId="258"/>
        </pc:sldMkLst>
        <pc:spChg chg="add mod">
          <ac:chgData name="Matthew Welsh" userId="08822953-2fa1-4c86-8f90-9d2a4e63af33" providerId="ADAL" clId="{95FFBA8B-3099-4447-A760-1063B5B28001}" dt="2026-07-10T18:20:11.519" v="202" actId="20577"/>
          <ac:spMkLst>
            <pc:docMk/>
            <pc:sldMk cId="1364709568" sldId="258"/>
            <ac:spMk id="2" creationId="{6A634C67-3C88-4D44-BC96-D356349AAB22}"/>
          </ac:spMkLst>
        </pc:spChg>
        <pc:spChg chg="mod">
          <ac:chgData name="Matthew Welsh" userId="08822953-2fa1-4c86-8f90-9d2a4e63af33" providerId="ADAL" clId="{95FFBA8B-3099-4447-A760-1063B5B28001}" dt="2026-07-09T19:23:02.189" v="45" actId="20577"/>
          <ac:spMkLst>
            <pc:docMk/>
            <pc:sldMk cId="1364709568" sldId="258"/>
            <ac:spMk id="5" creationId="{12F42186-A2B8-4455-B658-9090BB13A73E}"/>
          </ac:spMkLst>
        </pc:spChg>
        <pc:spChg chg="del mod">
          <ac:chgData name="Matthew Welsh" userId="08822953-2fa1-4c86-8f90-9d2a4e63af33" providerId="ADAL" clId="{95FFBA8B-3099-4447-A760-1063B5B28001}" dt="2026-07-10T18:33:30.021" v="445" actId="478"/>
          <ac:spMkLst>
            <pc:docMk/>
            <pc:sldMk cId="1364709568" sldId="258"/>
            <ac:spMk id="7" creationId="{E86A679B-0E92-4613-976D-E18FEEB5BCB7}"/>
          </ac:spMkLst>
        </pc:spChg>
        <pc:spChg chg="del mod">
          <ac:chgData name="Matthew Welsh" userId="08822953-2fa1-4c86-8f90-9d2a4e63af33" providerId="ADAL" clId="{95FFBA8B-3099-4447-A760-1063B5B28001}" dt="2026-07-10T18:33:33.100" v="448" actId="478"/>
          <ac:spMkLst>
            <pc:docMk/>
            <pc:sldMk cId="1364709568" sldId="258"/>
            <ac:spMk id="8" creationId="{7EB53225-B264-4ADB-82DC-BBD83E0357F2}"/>
          </ac:spMkLst>
        </pc:spChg>
        <pc:spChg chg="add mod">
          <ac:chgData name="Matthew Welsh" userId="08822953-2fa1-4c86-8f90-9d2a4e63af33" providerId="ADAL" clId="{95FFBA8B-3099-4447-A760-1063B5B28001}" dt="2026-07-10T18:34:19.749" v="458" actId="1035"/>
          <ac:spMkLst>
            <pc:docMk/>
            <pc:sldMk cId="1364709568" sldId="258"/>
            <ac:spMk id="9" creationId="{F87F4271-F837-DFBB-E884-DEEF9F861465}"/>
          </ac:spMkLst>
        </pc:spChg>
        <pc:spChg chg="del mod">
          <ac:chgData name="Matthew Welsh" userId="08822953-2fa1-4c86-8f90-9d2a4e63af33" providerId="ADAL" clId="{95FFBA8B-3099-4447-A760-1063B5B28001}" dt="2026-07-10T18:33:31.048" v="446" actId="478"/>
          <ac:spMkLst>
            <pc:docMk/>
            <pc:sldMk cId="1364709568" sldId="258"/>
            <ac:spMk id="12" creationId="{491D4324-F34F-4EAF-A57D-9A8FAD19C93E}"/>
          </ac:spMkLst>
        </pc:spChg>
        <pc:spChg chg="add mod">
          <ac:chgData name="Matthew Welsh" userId="08822953-2fa1-4c86-8f90-9d2a4e63af33" providerId="ADAL" clId="{95FFBA8B-3099-4447-A760-1063B5B28001}" dt="2026-07-10T18:34:15.160" v="452" actId="1076"/>
          <ac:spMkLst>
            <pc:docMk/>
            <pc:sldMk cId="1364709568" sldId="258"/>
            <ac:spMk id="13" creationId="{8558C63B-2C9F-D04B-DDC3-89EE4C451268}"/>
          </ac:spMkLst>
        </pc:spChg>
        <pc:spChg chg="add">
          <ac:chgData name="Matthew Welsh" userId="08822953-2fa1-4c86-8f90-9d2a4e63af33" providerId="ADAL" clId="{95FFBA8B-3099-4447-A760-1063B5B28001}" dt="2026-07-10T18:33:49.414" v="450" actId="22"/>
          <ac:spMkLst>
            <pc:docMk/>
            <pc:sldMk cId="1364709568" sldId="258"/>
            <ac:spMk id="16" creationId="{9079DFDE-2718-63DE-E1E0-F88FEC564642}"/>
          </ac:spMkLst>
        </pc:spChg>
        <pc:spChg chg="del">
          <ac:chgData name="Matthew Welsh" userId="08822953-2fa1-4c86-8f90-9d2a4e63af33" providerId="ADAL" clId="{95FFBA8B-3099-4447-A760-1063B5B28001}" dt="2026-07-09T19:23:53.820" v="46" actId="478"/>
          <ac:spMkLst>
            <pc:docMk/>
            <pc:sldMk cId="1364709568" sldId="258"/>
            <ac:spMk id="17" creationId="{7D1A5E42-8274-425B-9CC5-A82C2791D886}"/>
          </ac:spMkLst>
        </pc:spChg>
        <pc:spChg chg="del">
          <ac:chgData name="Matthew Welsh" userId="08822953-2fa1-4c86-8f90-9d2a4e63af33" providerId="ADAL" clId="{95FFBA8B-3099-4447-A760-1063B5B28001}" dt="2026-07-09T19:23:57.080" v="48" actId="478"/>
          <ac:spMkLst>
            <pc:docMk/>
            <pc:sldMk cId="1364709568" sldId="258"/>
            <ac:spMk id="24" creationId="{39DCE97D-8CD5-41C7-A517-D11D42E3FF75}"/>
          </ac:spMkLst>
        </pc:spChg>
        <pc:spChg chg="del">
          <ac:chgData name="Matthew Welsh" userId="08822953-2fa1-4c86-8f90-9d2a4e63af33" providerId="ADAL" clId="{95FFBA8B-3099-4447-A760-1063B5B28001}" dt="2026-07-09T19:24:07.441" v="56" actId="478"/>
          <ac:spMkLst>
            <pc:docMk/>
            <pc:sldMk cId="1364709568" sldId="258"/>
            <ac:spMk id="27" creationId="{7E585149-401D-4F7F-80ED-8E741576F124}"/>
          </ac:spMkLst>
        </pc:spChg>
        <pc:spChg chg="del mod">
          <ac:chgData name="Matthew Welsh" userId="08822953-2fa1-4c86-8f90-9d2a4e63af33" providerId="ADAL" clId="{95FFBA8B-3099-4447-A760-1063B5B28001}" dt="2026-07-09T19:24:00.793" v="52" actId="478"/>
          <ac:spMkLst>
            <pc:docMk/>
            <pc:sldMk cId="1364709568" sldId="258"/>
            <ac:spMk id="30" creationId="{7B4F9C62-B735-4364-9851-CD45EB4224A9}"/>
          </ac:spMkLst>
        </pc:spChg>
        <pc:spChg chg="del mod">
          <ac:chgData name="Matthew Welsh" userId="08822953-2fa1-4c86-8f90-9d2a4e63af33" providerId="ADAL" clId="{95FFBA8B-3099-4447-A760-1063B5B28001}" dt="2026-07-09T19:24:02.831" v="54" actId="478"/>
          <ac:spMkLst>
            <pc:docMk/>
            <pc:sldMk cId="1364709568" sldId="258"/>
            <ac:spMk id="33" creationId="{6F5B22B4-E6E7-4806-9685-B764F485C208}"/>
          </ac:spMkLst>
        </pc:spChg>
        <pc:picChg chg="add del mod">
          <ac:chgData name="Matthew Welsh" userId="08822953-2fa1-4c86-8f90-9d2a4e63af33" providerId="ADAL" clId="{95FFBA8B-3099-4447-A760-1063B5B28001}" dt="2026-07-10T18:33:35.443" v="449" actId="478"/>
          <ac:picMkLst>
            <pc:docMk/>
            <pc:sldMk cId="1364709568" sldId="258"/>
            <ac:picMk id="3" creationId="{AC3E9351-1FE1-4154-94F0-6081355CE3DB}"/>
          </ac:picMkLst>
        </pc:picChg>
        <pc:picChg chg="del">
          <ac:chgData name="Matthew Welsh" userId="08822953-2fa1-4c86-8f90-9d2a4e63af33" providerId="ADAL" clId="{95FFBA8B-3099-4447-A760-1063B5B28001}" dt="2026-07-09T19:23:59.087" v="50" actId="478"/>
          <ac:picMkLst>
            <pc:docMk/>
            <pc:sldMk cId="1364709568" sldId="258"/>
            <ac:picMk id="15" creationId="{3BEF8DE2-AC74-422A-A72E-A236AF3C430C}"/>
          </ac:picMkLst>
        </pc:picChg>
        <pc:picChg chg="add">
          <ac:chgData name="Matthew Welsh" userId="08822953-2fa1-4c86-8f90-9d2a4e63af33" providerId="ADAL" clId="{95FFBA8B-3099-4447-A760-1063B5B28001}" dt="2026-07-10T18:33:49.414" v="450" actId="22"/>
          <ac:picMkLst>
            <pc:docMk/>
            <pc:sldMk cId="1364709568" sldId="258"/>
            <ac:picMk id="19" creationId="{4ABB9E5B-3DCB-DC9C-6806-FE19DE63902A}"/>
          </ac:picMkLst>
        </pc:picChg>
        <pc:picChg chg="del">
          <ac:chgData name="Matthew Welsh" userId="08822953-2fa1-4c86-8f90-9d2a4e63af33" providerId="ADAL" clId="{95FFBA8B-3099-4447-A760-1063B5B28001}" dt="2026-07-09T19:23:54.848" v="47" actId="478"/>
          <ac:picMkLst>
            <pc:docMk/>
            <pc:sldMk cId="1364709568" sldId="258"/>
            <ac:picMk id="26" creationId="{33FE26F9-771E-4C05-BFF7-4FC05F54501E}"/>
          </ac:picMkLst>
        </pc:picChg>
        <pc:picChg chg="del">
          <ac:chgData name="Matthew Welsh" userId="08822953-2fa1-4c86-8f90-9d2a4e63af33" providerId="ADAL" clId="{95FFBA8B-3099-4447-A760-1063B5B28001}" dt="2026-07-09T19:23:58.103" v="49" actId="478"/>
          <ac:picMkLst>
            <pc:docMk/>
            <pc:sldMk cId="1364709568" sldId="258"/>
            <ac:picMk id="28" creationId="{818FAFCF-8A05-49A2-AC68-9062C2BE61B7}"/>
          </ac:picMkLst>
        </pc:picChg>
        <pc:picChg chg="del">
          <ac:chgData name="Matthew Welsh" userId="08822953-2fa1-4c86-8f90-9d2a4e63af33" providerId="ADAL" clId="{95FFBA8B-3099-4447-A760-1063B5B28001}" dt="2026-07-09T19:24:04.823" v="55" actId="478"/>
          <ac:picMkLst>
            <pc:docMk/>
            <pc:sldMk cId="1364709568" sldId="258"/>
            <ac:picMk id="32" creationId="{8C13FB62-E642-4A27-9A19-A0EE7AA2E923}"/>
          </ac:picMkLst>
        </pc:picChg>
        <pc:picChg chg="del">
          <ac:chgData name="Matthew Welsh" userId="08822953-2fa1-4c86-8f90-9d2a4e63af33" providerId="ADAL" clId="{95FFBA8B-3099-4447-A760-1063B5B28001}" dt="2026-07-09T19:24:08.496" v="57" actId="478"/>
          <ac:picMkLst>
            <pc:docMk/>
            <pc:sldMk cId="1364709568" sldId="258"/>
            <ac:picMk id="36" creationId="{51630548-55A6-4C2D-A7D9-D0505F49A4CF}"/>
          </ac:picMkLst>
        </pc:picChg>
      </pc:sldChg>
      <pc:sldChg chg="addSp delSp modSp add mod">
        <pc:chgData name="Matthew Welsh" userId="08822953-2fa1-4c86-8f90-9d2a4e63af33" providerId="ADAL" clId="{95FFBA8B-3099-4447-A760-1063B5B28001}" dt="2026-07-10T18:36:50.195" v="463"/>
        <pc:sldMkLst>
          <pc:docMk/>
          <pc:sldMk cId="1387723072" sldId="259"/>
        </pc:sldMkLst>
        <pc:spChg chg="add del mod">
          <ac:chgData name="Matthew Welsh" userId="08822953-2fa1-4c86-8f90-9d2a4e63af33" providerId="ADAL" clId="{95FFBA8B-3099-4447-A760-1063B5B28001}" dt="2026-07-10T18:15:24.304" v="162" actId="478"/>
          <ac:spMkLst>
            <pc:docMk/>
            <pc:sldMk cId="1387723072" sldId="259"/>
            <ac:spMk id="3" creationId="{7110EFBA-4802-34B6-FF6B-7E5D7D12CE34}"/>
          </ac:spMkLst>
        </pc:spChg>
        <pc:spChg chg="mod">
          <ac:chgData name="Matthew Welsh" userId="08822953-2fa1-4c86-8f90-9d2a4e63af33" providerId="ADAL" clId="{95FFBA8B-3099-4447-A760-1063B5B28001}" dt="2026-07-10T18:16:09.940" v="167" actId="1076"/>
          <ac:spMkLst>
            <pc:docMk/>
            <pc:sldMk cId="1387723072" sldId="259"/>
            <ac:spMk id="5" creationId="{91F8479D-7BA9-5001-1590-979D7535628F}"/>
          </ac:spMkLst>
        </pc:spChg>
        <pc:spChg chg="del mod">
          <ac:chgData name="Matthew Welsh" userId="08822953-2fa1-4c86-8f90-9d2a4e63af33" providerId="ADAL" clId="{95FFBA8B-3099-4447-A760-1063B5B28001}" dt="2026-07-09T19:26:53.260" v="125" actId="478"/>
          <ac:spMkLst>
            <pc:docMk/>
            <pc:sldMk cId="1387723072" sldId="259"/>
            <ac:spMk id="7" creationId="{8C3FC595-F27E-F100-5816-F80F662B9A88}"/>
          </ac:spMkLst>
        </pc:spChg>
        <pc:spChg chg="del">
          <ac:chgData name="Matthew Welsh" userId="08822953-2fa1-4c86-8f90-9d2a4e63af33" providerId="ADAL" clId="{95FFBA8B-3099-4447-A760-1063B5B28001}" dt="2026-07-10T18:15:26.049" v="163" actId="478"/>
          <ac:spMkLst>
            <pc:docMk/>
            <pc:sldMk cId="1387723072" sldId="259"/>
            <ac:spMk id="8" creationId="{5E211874-96B2-C47A-C660-34E14C031B23}"/>
          </ac:spMkLst>
        </pc:spChg>
        <pc:spChg chg="add mod">
          <ac:chgData name="Matthew Welsh" userId="08822953-2fa1-4c86-8f90-9d2a4e63af33" providerId="ADAL" clId="{95FFBA8B-3099-4447-A760-1063B5B28001}" dt="2026-07-10T18:33:12.596" v="442" actId="1076"/>
          <ac:spMkLst>
            <pc:docMk/>
            <pc:sldMk cId="1387723072" sldId="259"/>
            <ac:spMk id="9" creationId="{33C0B7DA-AF4A-8472-F46A-4330619F1067}"/>
          </ac:spMkLst>
        </pc:spChg>
        <pc:spChg chg="add mod">
          <ac:chgData name="Matthew Welsh" userId="08822953-2fa1-4c86-8f90-9d2a4e63af33" providerId="ADAL" clId="{95FFBA8B-3099-4447-A760-1063B5B28001}" dt="2026-07-10T18:33:24.040" v="444" actId="1076"/>
          <ac:spMkLst>
            <pc:docMk/>
            <pc:sldMk cId="1387723072" sldId="259"/>
            <ac:spMk id="13" creationId="{6117FAB5-859B-4A07-63E3-DC17B740D890}"/>
          </ac:spMkLst>
        </pc:spChg>
        <pc:spChg chg="add mod">
          <ac:chgData name="Matthew Welsh" userId="08822953-2fa1-4c86-8f90-9d2a4e63af33" providerId="ADAL" clId="{95FFBA8B-3099-4447-A760-1063B5B28001}" dt="2026-07-10T18:33:19.251" v="443" actId="1076"/>
          <ac:spMkLst>
            <pc:docMk/>
            <pc:sldMk cId="1387723072" sldId="259"/>
            <ac:spMk id="16" creationId="{7778B107-5D69-4C69-54C9-582988830C76}"/>
          </ac:spMkLst>
        </pc:spChg>
        <pc:spChg chg="del mod">
          <ac:chgData name="Matthew Welsh" userId="08822953-2fa1-4c86-8f90-9d2a4e63af33" providerId="ADAL" clId="{95FFBA8B-3099-4447-A760-1063B5B28001}" dt="2026-07-10T18:21:02.665" v="205" actId="478"/>
          <ac:spMkLst>
            <pc:docMk/>
            <pc:sldMk cId="1387723072" sldId="259"/>
            <ac:spMk id="17" creationId="{FB566771-EFD3-D784-D72F-BA3743267C4C}"/>
          </ac:spMkLst>
        </pc:spChg>
        <pc:spChg chg="add mod">
          <ac:chgData name="Matthew Welsh" userId="08822953-2fa1-4c86-8f90-9d2a4e63af33" providerId="ADAL" clId="{95FFBA8B-3099-4447-A760-1063B5B28001}" dt="2026-07-10T18:31:46.233" v="308" actId="255"/>
          <ac:spMkLst>
            <pc:docMk/>
            <pc:sldMk cId="1387723072" sldId="259"/>
            <ac:spMk id="22" creationId="{32D38888-36E3-B9B7-6596-8874B152C583}"/>
          </ac:spMkLst>
        </pc:spChg>
        <pc:spChg chg="del mod">
          <ac:chgData name="Matthew Welsh" userId="08822953-2fa1-4c86-8f90-9d2a4e63af33" providerId="ADAL" clId="{95FFBA8B-3099-4447-A760-1063B5B28001}" dt="2026-07-10T18:22:32.175" v="227" actId="478"/>
          <ac:spMkLst>
            <pc:docMk/>
            <pc:sldMk cId="1387723072" sldId="259"/>
            <ac:spMk id="24" creationId="{8A7C7FEB-F566-A1BC-B573-4516799B2BDE}"/>
          </ac:spMkLst>
        </pc:spChg>
        <pc:spChg chg="del mod">
          <ac:chgData name="Matthew Welsh" userId="08822953-2fa1-4c86-8f90-9d2a4e63af33" providerId="ADAL" clId="{95FFBA8B-3099-4447-A760-1063B5B28001}" dt="2026-07-10T18:22:02.728" v="221" actId="478"/>
          <ac:spMkLst>
            <pc:docMk/>
            <pc:sldMk cId="1387723072" sldId="259"/>
            <ac:spMk id="27" creationId="{AC061872-95AE-01DF-0468-22F5FEA1432F}"/>
          </ac:spMkLst>
        </pc:spChg>
        <pc:spChg chg="del mod">
          <ac:chgData name="Matthew Welsh" userId="08822953-2fa1-4c86-8f90-9d2a4e63af33" providerId="ADAL" clId="{95FFBA8B-3099-4447-A760-1063B5B28001}" dt="2026-07-10T18:23:02.013" v="233" actId="478"/>
          <ac:spMkLst>
            <pc:docMk/>
            <pc:sldMk cId="1387723072" sldId="259"/>
            <ac:spMk id="30" creationId="{6BF146B4-ADA2-6CCB-DAA5-FDBDE29057F0}"/>
          </ac:spMkLst>
        </pc:spChg>
        <pc:spChg chg="del mod">
          <ac:chgData name="Matthew Welsh" userId="08822953-2fa1-4c86-8f90-9d2a4e63af33" providerId="ADAL" clId="{95FFBA8B-3099-4447-A760-1063B5B28001}" dt="2026-07-10T18:23:26.490" v="237" actId="478"/>
          <ac:spMkLst>
            <pc:docMk/>
            <pc:sldMk cId="1387723072" sldId="259"/>
            <ac:spMk id="33" creationId="{7F40FDEC-B85E-C85C-F453-4A6BA4F299E2}"/>
          </ac:spMkLst>
        </pc:spChg>
        <pc:spChg chg="add mod">
          <ac:chgData name="Matthew Welsh" userId="08822953-2fa1-4c86-8f90-9d2a4e63af33" providerId="ADAL" clId="{95FFBA8B-3099-4447-A760-1063B5B28001}" dt="2026-07-10T18:36:50.195" v="463"/>
          <ac:spMkLst>
            <pc:docMk/>
            <pc:sldMk cId="1387723072" sldId="259"/>
            <ac:spMk id="35" creationId="{F086F556-C758-211A-F41D-E4A98460361A}"/>
          </ac:spMkLst>
        </pc:spChg>
        <pc:spChg chg="add mod">
          <ac:chgData name="Matthew Welsh" userId="08822953-2fa1-4c86-8f90-9d2a4e63af33" providerId="ADAL" clId="{95FFBA8B-3099-4447-A760-1063B5B28001}" dt="2026-07-10T18:36:35.238" v="461" actId="1076"/>
          <ac:spMkLst>
            <pc:docMk/>
            <pc:sldMk cId="1387723072" sldId="259"/>
            <ac:spMk id="38" creationId="{35B81FBE-8F95-6109-32F4-D25F9FE181D6}"/>
          </ac:spMkLst>
        </pc:spChg>
        <pc:spChg chg="add mod">
          <ac:chgData name="Matthew Welsh" userId="08822953-2fa1-4c86-8f90-9d2a4e63af33" providerId="ADAL" clId="{95FFBA8B-3099-4447-A760-1063B5B28001}" dt="2026-07-10T18:36:35.238" v="461" actId="1076"/>
          <ac:spMkLst>
            <pc:docMk/>
            <pc:sldMk cId="1387723072" sldId="259"/>
            <ac:spMk id="42" creationId="{93F81BC1-5897-FDAF-72CA-ACA287798D02}"/>
          </ac:spMkLst>
        </pc:spChg>
        <pc:spChg chg="add mod">
          <ac:chgData name="Matthew Welsh" userId="08822953-2fa1-4c86-8f90-9d2a4e63af33" providerId="ADAL" clId="{95FFBA8B-3099-4447-A760-1063B5B28001}" dt="2026-07-10T18:36:35.238" v="461" actId="1076"/>
          <ac:spMkLst>
            <pc:docMk/>
            <pc:sldMk cId="1387723072" sldId="259"/>
            <ac:spMk id="44" creationId="{AC06F8F7-45DE-1BE6-1506-094F5E8509D7}"/>
          </ac:spMkLst>
        </pc:spChg>
        <pc:picChg chg="del mod">
          <ac:chgData name="Matthew Welsh" userId="08822953-2fa1-4c86-8f90-9d2a4e63af33" providerId="ADAL" clId="{95FFBA8B-3099-4447-A760-1063B5B28001}" dt="2026-07-10T18:22:43.799" v="230" actId="478"/>
          <ac:picMkLst>
            <pc:docMk/>
            <pc:sldMk cId="1387723072" sldId="259"/>
            <ac:picMk id="15" creationId="{45B8C7A6-7875-653B-F10C-52F589392EF3}"/>
          </ac:picMkLst>
        </pc:picChg>
        <pc:picChg chg="add">
          <ac:chgData name="Matthew Welsh" userId="08822953-2fa1-4c86-8f90-9d2a4e63af33" providerId="ADAL" clId="{95FFBA8B-3099-4447-A760-1063B5B28001}" dt="2026-07-10T18:15:40.319" v="164" actId="22"/>
          <ac:picMkLst>
            <pc:docMk/>
            <pc:sldMk cId="1387723072" sldId="259"/>
            <ac:picMk id="19" creationId="{5B7739A9-D0DB-0508-1299-1208E4B7DDF1}"/>
          </ac:picMkLst>
        </pc:picChg>
        <pc:picChg chg="mod">
          <ac:chgData name="Matthew Welsh" userId="08822953-2fa1-4c86-8f90-9d2a4e63af33" providerId="ADAL" clId="{95FFBA8B-3099-4447-A760-1063B5B28001}" dt="2026-07-10T18:36:35.238" v="461" actId="1076"/>
          <ac:picMkLst>
            <pc:docMk/>
            <pc:sldMk cId="1387723072" sldId="259"/>
            <ac:picMk id="26" creationId="{E4AC0C10-F757-2C45-A6D2-717BA0CDE75A}"/>
          </ac:picMkLst>
        </pc:picChg>
        <pc:picChg chg="mod">
          <ac:chgData name="Matthew Welsh" userId="08822953-2fa1-4c86-8f90-9d2a4e63af33" providerId="ADAL" clId="{95FFBA8B-3099-4447-A760-1063B5B28001}" dt="2026-07-10T18:21:46.562" v="218" actId="1076"/>
          <ac:picMkLst>
            <pc:docMk/>
            <pc:sldMk cId="1387723072" sldId="259"/>
            <ac:picMk id="28" creationId="{E0E769B5-F221-E6CA-C78E-62D62C807239}"/>
          </ac:picMkLst>
        </pc:picChg>
        <pc:picChg chg="add mod">
          <ac:chgData name="Matthew Welsh" userId="08822953-2fa1-4c86-8f90-9d2a4e63af33" providerId="ADAL" clId="{95FFBA8B-3099-4447-A760-1063B5B28001}" dt="2026-07-10T18:21:32.131" v="214" actId="1076"/>
          <ac:picMkLst>
            <pc:docMk/>
            <pc:sldMk cId="1387723072" sldId="259"/>
            <ac:picMk id="29" creationId="{6469D2BD-C284-D262-9EFE-34DA277C3955}"/>
          </ac:picMkLst>
        </pc:picChg>
        <pc:picChg chg="mod">
          <ac:chgData name="Matthew Welsh" userId="08822953-2fa1-4c86-8f90-9d2a4e63af33" providerId="ADAL" clId="{95FFBA8B-3099-4447-A760-1063B5B28001}" dt="2026-07-10T18:36:35.238" v="461" actId="1076"/>
          <ac:picMkLst>
            <pc:docMk/>
            <pc:sldMk cId="1387723072" sldId="259"/>
            <ac:picMk id="32" creationId="{29FF3D3D-39C3-AB88-6754-21AEFEB5B80D}"/>
          </ac:picMkLst>
        </pc:picChg>
        <pc:picChg chg="del mod">
          <ac:chgData name="Matthew Welsh" userId="08822953-2fa1-4c86-8f90-9d2a4e63af33" providerId="ADAL" clId="{95FFBA8B-3099-4447-A760-1063B5B28001}" dt="2026-07-10T18:22:45.616" v="231" actId="478"/>
          <ac:picMkLst>
            <pc:docMk/>
            <pc:sldMk cId="1387723072" sldId="259"/>
            <ac:picMk id="36" creationId="{80F23915-56DE-62EA-3461-419559734F92}"/>
          </ac:picMkLst>
        </pc:picChg>
        <pc:picChg chg="add mod">
          <ac:chgData name="Matthew Welsh" userId="08822953-2fa1-4c86-8f90-9d2a4e63af33" providerId="ADAL" clId="{95FFBA8B-3099-4447-A760-1063B5B28001}" dt="2026-07-10T18:36:35.238" v="461" actId="1076"/>
          <ac:picMkLst>
            <pc:docMk/>
            <pc:sldMk cId="1387723072" sldId="259"/>
            <ac:picMk id="40" creationId="{07BD2825-BDA1-EC25-F83E-8A6C9797708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D3EFC-425A-49E2-96F0-37E8DCBE7C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EF9CCF-23EA-4F6D-90A3-20D258EDCC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2107BB-AA8F-483E-89E2-1AAA3C7DA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17D92-B639-448A-BAC7-ACE457FE7DE0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35156F-A175-47DB-8213-3AEC922D3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1F827D-CB00-4E21-8FB0-70F8A02FB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85DE4-2430-46BC-9AD2-711D4507D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720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6A11F-C61E-4A09-83EF-36305F26E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9C8537-DCDF-4EDF-B750-1291907E30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083B04-7008-461F-859D-CEF471622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17D92-B639-448A-BAC7-ACE457FE7DE0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313A31-0DA3-4C4A-A26E-810C67C23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3B93F2-3EF2-4FF0-AE26-34ED4CC8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85DE4-2430-46BC-9AD2-711D4507D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356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66B7841-D08D-465E-8414-0CC8D3075D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E8A3FA-6BF7-4BBE-954D-F06726FEEF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24874E-3B7C-4FB4-B9ED-BE45344F6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17D92-B639-448A-BAC7-ACE457FE7DE0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DEB3DA-9282-4E1B-B52C-DDD7A73E4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0601EF-9BB0-43B0-8651-366551125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85DE4-2430-46BC-9AD2-711D4507D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79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534958-0CB8-4E6A-95BC-66577A30F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A8DF20-E671-40A7-81FD-D8805F59F5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5FDFF5-DBF5-4DE0-8D3A-1091D0AF7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17D92-B639-448A-BAC7-ACE457FE7DE0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95598-3D5B-4548-8E2E-CDE2180E2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D3EECF-A386-4F7F-A9B2-0487F2BE0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85DE4-2430-46BC-9AD2-711D4507D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17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E5893-04AF-4493-B322-7BBDFF9B7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2B699B-4B8E-4138-BBF7-43AEA0FB36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E1ABEC-44C0-4174-ACFB-B6164ABB5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17D92-B639-448A-BAC7-ACE457FE7DE0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65DD2D-58AE-43CA-B668-19B53F1E3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3EB7C5-86BD-4A6F-8DE2-D4ACDB3C3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85DE4-2430-46BC-9AD2-711D4507D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648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AC477-DD45-4F0B-95F1-26F8D326C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61C26D-ADA5-4ECB-9DBE-78A3D9BFF2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96E5B8-2540-48C6-9C74-3C405F0FC1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0EAEB4-E6D1-46E9-B5AD-A238C7D05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17D92-B639-448A-BAC7-ACE457FE7DE0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ECE45D-6B2B-465D-8162-CF683AC33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7A96EA-D5DB-4DEE-9F9C-AEABB8472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85DE4-2430-46BC-9AD2-711D4507D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530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10806-9FF1-4D09-B2A4-5B3FD963C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FE43E6-DBD0-4A2E-92BA-6051485A72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A97960-0338-4D6F-968C-BC2A201FD6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54C8EE-CAC7-4A1F-A5BD-9F47AC8B32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453F80-C98C-4D72-8ED0-8D34241F3F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2E556B-9C7C-4D50-8322-E593E0729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17D92-B639-448A-BAC7-ACE457FE7DE0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9EE566-F5D6-4C03-9D26-50E7538E1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40F862-6D47-4295-962A-F13315F09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85DE4-2430-46BC-9AD2-711D4507D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579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51739-A97D-41E2-8E53-9038F0141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14ADCE-2446-4D61-94A2-EAAFA1C29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17D92-B639-448A-BAC7-ACE457FE7DE0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97C673-D364-4D6B-8493-B3392F8D8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E97F9B-08D2-4AD8-9714-3C764BA47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85DE4-2430-46BC-9AD2-711D4507D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418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B29BA5-B9A4-4A35-9834-EFC1B9559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17D92-B639-448A-BAC7-ACE457FE7DE0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C4C8A2-ED5F-481D-9E92-680424C4B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8E52AA-A49A-455F-87C9-0ED1E2C5A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85DE4-2430-46BC-9AD2-711D4507D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877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835D7-33BB-4D04-A4FC-9ED87B3C4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9B0B0E-C51E-498C-8BA8-ADC86CB846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E763BF-6593-4DD0-A466-47FE07866C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D15E1A-1E97-4CEA-B02A-EBC9C1BD6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17D92-B639-448A-BAC7-ACE457FE7DE0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53A954-0328-45D2-9709-D03DEA0FB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0F101C-EA24-44BC-AEFA-8B70EA6BB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85DE4-2430-46BC-9AD2-711D4507D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007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2EA24-8EAD-4FDA-AB7D-EEBCB8E7D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964DA8-6304-4ED0-9705-30F7F1D80E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3BDBA3-64A4-4F72-9004-4065693ACE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455D8C-A3DC-49A8-AC76-A3D6591DF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17D92-B639-448A-BAC7-ACE457FE7DE0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451080-0198-463E-919E-09ACD7DDC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58405E-C832-4936-A57D-A60F4C1EE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85DE4-2430-46BC-9AD2-711D4507D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19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FA9A19-7E43-4E77-9B04-B2670EC60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60E0B2-E9EF-4DD8-862A-C5DD11AFC5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D0B10-EC42-4822-8BF4-0DE6097EE7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E17D92-B639-448A-BAC7-ACE457FE7DE0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DC5D84-F26B-4FA1-B10D-5085201F19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979924-9F58-4069-966B-08BF9D2E9A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885DE4-2430-46BC-9AD2-711D4507D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927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D5E083E-C4FC-4491-94A5-D65663B6068D}"/>
              </a:ext>
            </a:extLst>
          </p:cNvPr>
          <p:cNvSpPr/>
          <p:nvPr/>
        </p:nvSpPr>
        <p:spPr>
          <a:xfrm>
            <a:off x="0" y="0"/>
            <a:ext cx="12192000" cy="1478596"/>
          </a:xfrm>
          <a:prstGeom prst="rect">
            <a:avLst/>
          </a:prstGeom>
          <a:solidFill>
            <a:srgbClr val="C00000"/>
          </a:solidFill>
          <a:ln>
            <a:solidFill>
              <a:srgbClr val="C823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60"/>
          </a:p>
        </p:txBody>
      </p:sp>
      <p:sp>
        <p:nvSpPr>
          <p:cNvPr id="21" name="Subtitle 1">
            <a:extLst>
              <a:ext uri="{FF2B5EF4-FFF2-40B4-BE49-F238E27FC236}">
                <a16:creationId xmlns:a16="http://schemas.microsoft.com/office/drawing/2014/main" id="{44A4E0AB-835F-4CB2-A7B4-38817C7C7174}"/>
              </a:ext>
            </a:extLst>
          </p:cNvPr>
          <p:cNvSpPr txBox="1">
            <a:spLocks/>
          </p:cNvSpPr>
          <p:nvPr/>
        </p:nvSpPr>
        <p:spPr>
          <a:xfrm>
            <a:off x="2611814" y="0"/>
            <a:ext cx="4127434" cy="1012776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800" b="0" i="0">
                <a:solidFill>
                  <a:srgbClr val="636466"/>
                </a:solidFill>
                <a:latin typeface="Lub Dub Medium" panose="020B0603030403020204" pitchFamily="34" charset="77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eaLnBrk="1" hangingPunct="1">
              <a:buNone/>
              <a:defRPr sz="1600">
                <a:latin typeface="+mn-lt"/>
                <a:ea typeface="+mn-ea"/>
                <a:cs typeface="+mn-cs"/>
              </a:defRPr>
            </a:lvl6pPr>
            <a:lvl7pPr marL="2743200" indent="0" algn="ctr" eaLnBrk="1" hangingPunct="1">
              <a:buNone/>
              <a:defRPr sz="1600">
                <a:latin typeface="+mn-lt"/>
                <a:ea typeface="+mn-ea"/>
                <a:cs typeface="+mn-cs"/>
              </a:defRPr>
            </a:lvl7pPr>
            <a:lvl8pPr marL="3200400" indent="0" algn="ctr" eaLnBrk="1" hangingPunct="1">
              <a:buNone/>
              <a:defRPr sz="1600">
                <a:latin typeface="+mn-lt"/>
                <a:ea typeface="+mn-ea"/>
                <a:cs typeface="+mn-cs"/>
              </a:defRPr>
            </a:lvl8pPr>
            <a:lvl9pPr marL="3657600" indent="0" algn="ctr" eaLnBrk="1" hangingPunct="1">
              <a:buNone/>
              <a:defRPr sz="1600">
                <a:latin typeface="+mn-lt"/>
                <a:ea typeface="+mn-ea"/>
                <a:cs typeface="+mn-cs"/>
              </a:defRPr>
            </a:lvl9pPr>
          </a:lstStyle>
          <a:p>
            <a:endParaRPr lang="en-US" sz="3667" kern="0">
              <a:solidFill>
                <a:schemeClr val="bg1"/>
              </a:solidFill>
            </a:endParaRPr>
          </a:p>
        </p:txBody>
      </p:sp>
      <p:sp>
        <p:nvSpPr>
          <p:cNvPr id="23" name="Title 3">
            <a:extLst>
              <a:ext uri="{FF2B5EF4-FFF2-40B4-BE49-F238E27FC236}">
                <a16:creationId xmlns:a16="http://schemas.microsoft.com/office/drawing/2014/main" id="{AA0D767C-8EA4-45D2-ADFE-1D295901DFC7}"/>
              </a:ext>
            </a:extLst>
          </p:cNvPr>
          <p:cNvSpPr txBox="1">
            <a:spLocks/>
          </p:cNvSpPr>
          <p:nvPr/>
        </p:nvSpPr>
        <p:spPr>
          <a:xfrm>
            <a:off x="2901157" y="442206"/>
            <a:ext cx="6530676" cy="761999"/>
          </a:xfrm>
          <a:prstGeom prst="rect">
            <a:avLst/>
          </a:prstGeom>
        </p:spPr>
        <p:txBody>
          <a:bodyPr anchor="b"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7800" b="1" i="0" spc="300">
                <a:solidFill>
                  <a:srgbClr val="C10E21"/>
                </a:solidFill>
                <a:latin typeface="Lub Dub Heavy" panose="020B0603030403020204" pitchFamily="34" charset="77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9pPr>
          </a:lstStyle>
          <a:p>
            <a:endParaRPr lang="en-US" sz="5000" kern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F42186-A2B8-4455-B658-9090BB13A73E}"/>
              </a:ext>
            </a:extLst>
          </p:cNvPr>
          <p:cNvSpPr txBox="1"/>
          <p:nvPr/>
        </p:nvSpPr>
        <p:spPr>
          <a:xfrm>
            <a:off x="285749" y="1710285"/>
            <a:ext cx="7534907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Lub Dub Heavy"/>
              </a:rPr>
              <a:t>Join us at Hypertension Scientific Sessions</a:t>
            </a:r>
            <a:endParaRPr lang="en-US" sz="2400" b="1" dirty="0">
              <a:solidFill>
                <a:srgbClr val="C00000"/>
              </a:solidFill>
              <a:latin typeface="Lub Dub Heavy" panose="020B0903030403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B9C6BB4-0ED1-4A3E-A115-EE2C9696027D}"/>
              </a:ext>
            </a:extLst>
          </p:cNvPr>
          <p:cNvSpPr txBox="1"/>
          <p:nvPr/>
        </p:nvSpPr>
        <p:spPr>
          <a:xfrm>
            <a:off x="5205339" y="251183"/>
            <a:ext cx="6906574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  <a:latin typeface="Lub Dub Medium"/>
              </a:rPr>
              <a:t>Event Location: </a:t>
            </a:r>
            <a:r>
              <a:rPr lang="en-US">
                <a:solidFill>
                  <a:schemeClr val="bg1"/>
                </a:solidFill>
                <a:latin typeface="Lub Dub Medium"/>
              </a:rPr>
              <a:t>Hyatt Regency Crystal City</a:t>
            </a:r>
          </a:p>
          <a:p>
            <a:pPr algn="ctr"/>
            <a:r>
              <a:rPr lang="en-US">
                <a:solidFill>
                  <a:schemeClr val="bg1"/>
                </a:solidFill>
                <a:latin typeface="Lub Dub Medium"/>
              </a:rPr>
              <a:t>Arlington, VA </a:t>
            </a:r>
            <a:r>
              <a:rPr lang="en-US" i="0">
                <a:solidFill>
                  <a:schemeClr val="bg1"/>
                </a:solidFill>
                <a:effectLst/>
                <a:latin typeface="Lub Dub Medium"/>
              </a:rPr>
              <a:t>| </a:t>
            </a:r>
            <a:r>
              <a:rPr lang="en-US">
                <a:solidFill>
                  <a:schemeClr val="bg1"/>
                </a:solidFill>
                <a:latin typeface="Lub Dub Medium"/>
              </a:rPr>
              <a:t>October 7-11, 2026</a:t>
            </a:r>
            <a:endParaRPr lang="en-US" b="0" i="0">
              <a:solidFill>
                <a:schemeClr val="bg1"/>
              </a:solidFill>
              <a:effectLst/>
              <a:latin typeface="Lub Dub Medium"/>
            </a:endParaRPr>
          </a:p>
        </p:txBody>
      </p:sp>
      <p:pic>
        <p:nvPicPr>
          <p:cNvPr id="4" name="Picture 3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685547D0-D609-8BE8-8559-B3C206BB7E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268" y="308830"/>
            <a:ext cx="4079387" cy="867264"/>
          </a:xfrm>
          <a:prstGeom prst="rect">
            <a:avLst/>
          </a:prstGeom>
        </p:spPr>
      </p:pic>
      <p:sp>
        <p:nvSpPr>
          <p:cNvPr id="2" name="TextBox 2">
            <a:extLst>
              <a:ext uri="{FF2B5EF4-FFF2-40B4-BE49-F238E27FC236}">
                <a16:creationId xmlns:a16="http://schemas.microsoft.com/office/drawing/2014/main" id="{6A634C67-3C88-4D44-BC96-D356349AAB22}"/>
              </a:ext>
            </a:extLst>
          </p:cNvPr>
          <p:cNvSpPr txBox="1"/>
          <p:nvPr/>
        </p:nvSpPr>
        <p:spPr>
          <a:xfrm>
            <a:off x="1154588" y="2431186"/>
            <a:ext cx="9882823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b="1" dirty="0">
                <a:latin typeface="Lub Dub Medium"/>
              </a:rPr>
              <a:t>Attend </a:t>
            </a:r>
            <a:r>
              <a:rPr lang="en-US" dirty="0">
                <a:latin typeface="Lub Dub Medium"/>
              </a:rPr>
              <a:t>the keynote lecture, Networking sessions, Award Lecture sessions and more!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Lub Dub Medium"/>
              </a:rPr>
              <a:t>Participate </a:t>
            </a:r>
            <a:r>
              <a:rPr lang="en-US" dirty="0">
                <a:latin typeface="Lub Dub Medium"/>
              </a:rPr>
              <a:t>and</a:t>
            </a:r>
            <a:r>
              <a:rPr lang="en-US" b="1" dirty="0">
                <a:latin typeface="Lub Dub Medium"/>
              </a:rPr>
              <a:t> </a:t>
            </a:r>
            <a:r>
              <a:rPr lang="en-US" dirty="0">
                <a:latin typeface="Lub Dub Medium"/>
              </a:rPr>
              <a:t>create meaningful dialogue with your colleagues to discuss the latest in hypertension science </a:t>
            </a:r>
            <a:endParaRPr lang="en-US" dirty="0">
              <a:latin typeface="Lub Dub Medium" panose="020B06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Lub Dub Medium"/>
              </a:rPr>
              <a:t>Connect with your community – </a:t>
            </a:r>
            <a:r>
              <a:rPr lang="en-US" dirty="0">
                <a:latin typeface="Lub Dub Medium"/>
              </a:rPr>
              <a:t>easily identify with your peers and prioritize programming based on your specialty </a:t>
            </a:r>
            <a:endParaRPr lang="en-US" dirty="0">
              <a:latin typeface="Lub Dub Medium" panose="020B06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Lub Dub Medium"/>
              </a:rPr>
              <a:t>Access cutting edge education – </a:t>
            </a:r>
            <a:r>
              <a:rPr lang="en-US" dirty="0">
                <a:latin typeface="Lub Dub Medium"/>
              </a:rPr>
              <a:t>stay up to date with the latest science and redeem available CE Credits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Lub Dub Medium"/>
              </a:rPr>
              <a:t>Join or Renew</a:t>
            </a:r>
            <a:r>
              <a:rPr lang="en-US" dirty="0">
                <a:latin typeface="Lub Dub Medium"/>
              </a:rPr>
              <a:t> as an AHA Professional Member to get the best pricing</a:t>
            </a:r>
            <a:endParaRPr lang="en-US" dirty="0">
              <a:latin typeface="Lub Dub Medium" panose="020B0603030403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7F4271-F837-DFBB-E884-DEEF9F861465}"/>
              </a:ext>
            </a:extLst>
          </p:cNvPr>
          <p:cNvSpPr txBox="1"/>
          <p:nvPr/>
        </p:nvSpPr>
        <p:spPr>
          <a:xfrm>
            <a:off x="1371449" y="5851355"/>
            <a:ext cx="88312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u="sng" dirty="0">
                <a:solidFill>
                  <a:srgbClr val="C00000"/>
                </a:solidFill>
                <a:latin typeface="Lub Dub Medium" panose="020B0603030403020204" pitchFamily="34" charset="0"/>
              </a:rPr>
              <a:t>https://professional.heart.org/meetings/hypertension</a:t>
            </a:r>
            <a:endParaRPr lang="en-US" sz="3200" b="1" dirty="0">
              <a:solidFill>
                <a:srgbClr val="C00000"/>
              </a:solidFill>
              <a:latin typeface="Lub Dub Medium" panose="020B06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558C63B-2C9F-D04B-DDC3-89EE4C451268}"/>
              </a:ext>
            </a:extLst>
          </p:cNvPr>
          <p:cNvSpPr txBox="1"/>
          <p:nvPr/>
        </p:nvSpPr>
        <p:spPr>
          <a:xfrm>
            <a:off x="2323893" y="5313821"/>
            <a:ext cx="6839582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Lub Dub Heavy" panose="020B0903030403020204" pitchFamily="34" charset="0"/>
              </a:rPr>
              <a:t>Register today! </a:t>
            </a:r>
            <a:endParaRPr lang="en-US" sz="3200" b="1" baseline="30000" dirty="0">
              <a:solidFill>
                <a:srgbClr val="C00000"/>
              </a:solidFill>
              <a:latin typeface="Lub Dub Heavy" panose="020B0903030403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079DFDE-2718-63DE-E1E0-F88FEC564642}"/>
              </a:ext>
            </a:extLst>
          </p:cNvPr>
          <p:cNvSpPr txBox="1"/>
          <p:nvPr/>
        </p:nvSpPr>
        <p:spPr>
          <a:xfrm>
            <a:off x="231115" y="6281566"/>
            <a:ext cx="3264384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dirty="0">
                <a:latin typeface="Lub Dub Medium" panose="020B0603030403020204" pitchFamily="34" charset="0"/>
              </a:rPr>
              <a:t>#Hypertension26</a:t>
            </a:r>
          </a:p>
        </p:txBody>
      </p:sp>
      <p:pic>
        <p:nvPicPr>
          <p:cNvPr id="19" name="Picture 18" descr="Logo for the American Heart Association. The logo mark is a red heart with a torch inside">
            <a:extLst>
              <a:ext uri="{FF2B5EF4-FFF2-40B4-BE49-F238E27FC236}">
                <a16:creationId xmlns:a16="http://schemas.microsoft.com/office/drawing/2014/main" id="{4ABB9E5B-3DCB-DC9C-6806-FE19DE6390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4826" y="5923125"/>
            <a:ext cx="1261425" cy="683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709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805C62-1898-BC70-140D-3647911FB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944CFB-4DDD-A901-433B-63BA187ED0E1}"/>
              </a:ext>
            </a:extLst>
          </p:cNvPr>
          <p:cNvSpPr/>
          <p:nvPr/>
        </p:nvSpPr>
        <p:spPr>
          <a:xfrm>
            <a:off x="0" y="0"/>
            <a:ext cx="12192000" cy="1478596"/>
          </a:xfrm>
          <a:prstGeom prst="rect">
            <a:avLst/>
          </a:prstGeom>
          <a:solidFill>
            <a:srgbClr val="C00000"/>
          </a:solidFill>
          <a:ln>
            <a:solidFill>
              <a:srgbClr val="C823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6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6DB7673-3AE2-0FE4-8533-504800779BF4}"/>
              </a:ext>
            </a:extLst>
          </p:cNvPr>
          <p:cNvSpPr txBox="1"/>
          <p:nvPr/>
        </p:nvSpPr>
        <p:spPr>
          <a:xfrm>
            <a:off x="1113046" y="6014584"/>
            <a:ext cx="88312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bg1"/>
                </a:solidFill>
                <a:latin typeface="Lub Dub Medium" panose="020B0603030403020204" pitchFamily="34" charset="0"/>
              </a:rPr>
              <a:t>Follow for live updates March 17-19!</a:t>
            </a:r>
          </a:p>
        </p:txBody>
      </p:sp>
      <p:sp>
        <p:nvSpPr>
          <p:cNvPr id="21" name="Subtitle 1">
            <a:extLst>
              <a:ext uri="{FF2B5EF4-FFF2-40B4-BE49-F238E27FC236}">
                <a16:creationId xmlns:a16="http://schemas.microsoft.com/office/drawing/2014/main" id="{8A3A0E0B-C123-020B-0EBD-889E98A0CB23}"/>
              </a:ext>
            </a:extLst>
          </p:cNvPr>
          <p:cNvSpPr txBox="1">
            <a:spLocks/>
          </p:cNvSpPr>
          <p:nvPr/>
        </p:nvSpPr>
        <p:spPr>
          <a:xfrm>
            <a:off x="2611814" y="0"/>
            <a:ext cx="4127434" cy="1012776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800" b="0" i="0">
                <a:solidFill>
                  <a:srgbClr val="636466"/>
                </a:solidFill>
                <a:latin typeface="Lub Dub Medium" panose="020B0603030403020204" pitchFamily="34" charset="77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eaLnBrk="1" hangingPunct="1">
              <a:buNone/>
              <a:defRPr sz="1600">
                <a:latin typeface="+mn-lt"/>
                <a:ea typeface="+mn-ea"/>
                <a:cs typeface="+mn-cs"/>
              </a:defRPr>
            </a:lvl6pPr>
            <a:lvl7pPr marL="2743200" indent="0" algn="ctr" eaLnBrk="1" hangingPunct="1">
              <a:buNone/>
              <a:defRPr sz="1600">
                <a:latin typeface="+mn-lt"/>
                <a:ea typeface="+mn-ea"/>
                <a:cs typeface="+mn-cs"/>
              </a:defRPr>
            </a:lvl7pPr>
            <a:lvl8pPr marL="3200400" indent="0" algn="ctr" eaLnBrk="1" hangingPunct="1">
              <a:buNone/>
              <a:defRPr sz="1600">
                <a:latin typeface="+mn-lt"/>
                <a:ea typeface="+mn-ea"/>
                <a:cs typeface="+mn-cs"/>
              </a:defRPr>
            </a:lvl8pPr>
            <a:lvl9pPr marL="3657600" indent="0" algn="ctr" eaLnBrk="1" hangingPunct="1">
              <a:buNone/>
              <a:defRPr sz="1600">
                <a:latin typeface="+mn-lt"/>
                <a:ea typeface="+mn-ea"/>
                <a:cs typeface="+mn-cs"/>
              </a:defRPr>
            </a:lvl9pPr>
          </a:lstStyle>
          <a:p>
            <a:endParaRPr lang="en-US" sz="3667" kern="0">
              <a:solidFill>
                <a:schemeClr val="bg1"/>
              </a:solidFill>
            </a:endParaRPr>
          </a:p>
        </p:txBody>
      </p:sp>
      <p:sp>
        <p:nvSpPr>
          <p:cNvPr id="23" name="Title 3">
            <a:extLst>
              <a:ext uri="{FF2B5EF4-FFF2-40B4-BE49-F238E27FC236}">
                <a16:creationId xmlns:a16="http://schemas.microsoft.com/office/drawing/2014/main" id="{4F9171CA-FEA7-27C1-78A4-428DEC9FB86E}"/>
              </a:ext>
            </a:extLst>
          </p:cNvPr>
          <p:cNvSpPr txBox="1">
            <a:spLocks/>
          </p:cNvSpPr>
          <p:nvPr/>
        </p:nvSpPr>
        <p:spPr>
          <a:xfrm>
            <a:off x="2901157" y="442206"/>
            <a:ext cx="6530676" cy="761999"/>
          </a:xfrm>
          <a:prstGeom prst="rect">
            <a:avLst/>
          </a:prstGeom>
        </p:spPr>
        <p:txBody>
          <a:bodyPr anchor="b"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7800" b="1" i="0" spc="300">
                <a:solidFill>
                  <a:srgbClr val="C10E21"/>
                </a:solidFill>
                <a:latin typeface="Lub Dub Heavy" panose="020B0603030403020204" pitchFamily="34" charset="77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9pPr>
          </a:lstStyle>
          <a:p>
            <a:endParaRPr lang="en-US" sz="5000" kern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F8479D-7BA9-5001-1590-979D7535628F}"/>
              </a:ext>
            </a:extLst>
          </p:cNvPr>
          <p:cNvSpPr txBox="1"/>
          <p:nvPr/>
        </p:nvSpPr>
        <p:spPr>
          <a:xfrm>
            <a:off x="285749" y="1575818"/>
            <a:ext cx="7534907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Lub Dub Heavy"/>
              </a:rPr>
              <a:t>What to Expect</a:t>
            </a:r>
            <a:endParaRPr lang="en-US" sz="3200" b="1" dirty="0">
              <a:solidFill>
                <a:srgbClr val="C00000"/>
              </a:solidFill>
              <a:latin typeface="Lub Dub Heavy" panose="020B0903030403020204" pitchFamily="34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E4AC0C10-F757-2C45-A6D2-717BA0CDE7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0646" y="2109376"/>
            <a:ext cx="740105" cy="672823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29FF3D3D-39C3-AB88-6754-21AEFEB5B8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1302" y="4138748"/>
            <a:ext cx="1054154" cy="717587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159A43E7-CFE5-B3C0-2ADE-1C5D18F9F1C8}"/>
              </a:ext>
            </a:extLst>
          </p:cNvPr>
          <p:cNvSpPr txBox="1"/>
          <p:nvPr/>
        </p:nvSpPr>
        <p:spPr>
          <a:xfrm>
            <a:off x="5205339" y="251183"/>
            <a:ext cx="6906574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  <a:latin typeface="Lub Dub Medium"/>
              </a:rPr>
              <a:t>Event Location: </a:t>
            </a:r>
            <a:r>
              <a:rPr lang="en-US">
                <a:solidFill>
                  <a:schemeClr val="bg1"/>
                </a:solidFill>
                <a:latin typeface="Lub Dub Medium"/>
              </a:rPr>
              <a:t>Hyatt Regency Crystal City</a:t>
            </a:r>
          </a:p>
          <a:p>
            <a:pPr algn="ctr"/>
            <a:r>
              <a:rPr lang="en-US">
                <a:solidFill>
                  <a:schemeClr val="bg1"/>
                </a:solidFill>
                <a:latin typeface="Lub Dub Medium"/>
              </a:rPr>
              <a:t>Arlington, VA </a:t>
            </a:r>
            <a:r>
              <a:rPr lang="en-US" i="0">
                <a:solidFill>
                  <a:schemeClr val="bg1"/>
                </a:solidFill>
                <a:effectLst/>
                <a:latin typeface="Lub Dub Medium"/>
              </a:rPr>
              <a:t>| </a:t>
            </a:r>
            <a:r>
              <a:rPr lang="en-US">
                <a:solidFill>
                  <a:schemeClr val="bg1"/>
                </a:solidFill>
                <a:latin typeface="Lub Dub Medium"/>
              </a:rPr>
              <a:t>October 7-11, 2026</a:t>
            </a:r>
            <a:endParaRPr lang="en-US" b="0" i="0">
              <a:solidFill>
                <a:schemeClr val="bg1"/>
              </a:solidFill>
              <a:effectLst/>
              <a:latin typeface="Lub Dub Medium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E0E769B5-F221-E6CA-C78E-62D62C8072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184" y="3334447"/>
            <a:ext cx="666246" cy="720267"/>
          </a:xfrm>
          <a:prstGeom prst="rect">
            <a:avLst/>
          </a:prstGeom>
        </p:spPr>
      </p:pic>
      <p:pic>
        <p:nvPicPr>
          <p:cNvPr id="4" name="Picture 3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DE132990-6176-E95D-8832-0DD98A6217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0268" y="308830"/>
            <a:ext cx="4079387" cy="86726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3C0B7DA-AF4A-8472-F46A-4330619F1067}"/>
              </a:ext>
            </a:extLst>
          </p:cNvPr>
          <p:cNvSpPr txBox="1"/>
          <p:nvPr/>
        </p:nvSpPr>
        <p:spPr>
          <a:xfrm>
            <a:off x="1680368" y="6397959"/>
            <a:ext cx="88312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u="sng" dirty="0">
                <a:solidFill>
                  <a:srgbClr val="C00000"/>
                </a:solidFill>
                <a:latin typeface="Lub Dub Medium" panose="020B0603030403020204" pitchFamily="34" charset="0"/>
              </a:rPr>
              <a:t>https://professional.heart.org/meetings/hypertension</a:t>
            </a:r>
            <a:endParaRPr lang="en-US" sz="3200" b="1" dirty="0">
              <a:solidFill>
                <a:srgbClr val="C00000"/>
              </a:solidFill>
              <a:latin typeface="Lub Dub Medium" panose="020B06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17FAB5-859B-4A07-63E3-DC17B740D890}"/>
              </a:ext>
            </a:extLst>
          </p:cNvPr>
          <p:cNvSpPr txBox="1"/>
          <p:nvPr/>
        </p:nvSpPr>
        <p:spPr>
          <a:xfrm>
            <a:off x="2632812" y="5786283"/>
            <a:ext cx="6839582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Lub Dub Heavy" panose="020B0903030403020204" pitchFamily="34" charset="0"/>
              </a:rPr>
              <a:t>Register today! </a:t>
            </a:r>
            <a:endParaRPr lang="en-US" sz="3200" b="1" baseline="30000" dirty="0">
              <a:solidFill>
                <a:srgbClr val="C00000"/>
              </a:solidFill>
              <a:latin typeface="Lub Dub Heavy" panose="020B0903030403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778B107-5D69-4C69-54C9-582988830C76}"/>
              </a:ext>
            </a:extLst>
          </p:cNvPr>
          <p:cNvSpPr txBox="1"/>
          <p:nvPr/>
        </p:nvSpPr>
        <p:spPr>
          <a:xfrm>
            <a:off x="231115" y="6281566"/>
            <a:ext cx="3264384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dirty="0">
                <a:latin typeface="Lub Dub Medium" panose="020B0603030403020204" pitchFamily="34" charset="0"/>
              </a:rPr>
              <a:t>#Hypertension26</a:t>
            </a:r>
          </a:p>
        </p:txBody>
      </p:sp>
      <p:pic>
        <p:nvPicPr>
          <p:cNvPr id="19" name="Picture 18" descr="Logo for the American Heart Association. The logo mark is a red heart with a torch inside">
            <a:extLst>
              <a:ext uri="{FF2B5EF4-FFF2-40B4-BE49-F238E27FC236}">
                <a16:creationId xmlns:a16="http://schemas.microsoft.com/office/drawing/2014/main" id="{5B7739A9-D0DB-0508-1299-1208E4B7DD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4826" y="5923125"/>
            <a:ext cx="1261425" cy="68369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2D38888-36E3-B9B7-6596-8874B152C583}"/>
              </a:ext>
            </a:extLst>
          </p:cNvPr>
          <p:cNvSpPr txBox="1"/>
          <p:nvPr/>
        </p:nvSpPr>
        <p:spPr>
          <a:xfrm>
            <a:off x="1470585" y="2388012"/>
            <a:ext cx="4389633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 b="1" dirty="0">
                <a:latin typeface="Lub Dub Medium"/>
              </a:rPr>
              <a:t>4 days of presentations </a:t>
            </a:r>
            <a:r>
              <a:rPr lang="en-US" sz="1600" dirty="0">
                <a:latin typeface="Lub Dub Medium"/>
              </a:rPr>
              <a:t>intended to maximize thought-provoking discussions among clinicians and scientists.</a:t>
            </a:r>
          </a:p>
        </p:txBody>
      </p:sp>
      <p:pic>
        <p:nvPicPr>
          <p:cNvPr id="29" name="Picture 28" descr="A silhouette figure is depicted giving a presentation on a black background.&#10;&#10;AI-generated content may be incorrect.">
            <a:extLst>
              <a:ext uri="{FF2B5EF4-FFF2-40B4-BE49-F238E27FC236}">
                <a16:creationId xmlns:a16="http://schemas.microsoft.com/office/drawing/2014/main" id="{6469D2BD-C284-D262-9EFE-34DA277C39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0619" y="2382167"/>
            <a:ext cx="682811" cy="560881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F086F556-C758-211A-F41D-E4A98460361A}"/>
              </a:ext>
            </a:extLst>
          </p:cNvPr>
          <p:cNvSpPr txBox="1"/>
          <p:nvPr/>
        </p:nvSpPr>
        <p:spPr>
          <a:xfrm>
            <a:off x="1434395" y="3383235"/>
            <a:ext cx="505018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latin typeface="Lub Dub Medium" panose="020B0603030403020204" pitchFamily="34" charset="0"/>
              </a:rPr>
              <a:t>Networking and Programming Highlights</a:t>
            </a:r>
          </a:p>
          <a:p>
            <a:pPr marL="285750" marR="0" lvl="0" indent="-28575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600" dirty="0">
                <a:effectLst/>
                <a:latin typeface="Lub Dub Medium" panose="020B06030304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Keynote Lecture/Opening Session</a:t>
            </a:r>
          </a:p>
          <a:p>
            <a:pPr marL="285750" marR="0" lvl="0" indent="-28575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600" dirty="0">
                <a:effectLst/>
                <a:latin typeface="Lub Dub Medium" panose="020B06030304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Unpack the latest guideline around cardiovascular-kidney-metabolic syndrome. </a:t>
            </a:r>
          </a:p>
          <a:p>
            <a:pPr marL="285750" marR="0" lvl="0" indent="-28575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600" dirty="0">
                <a:latin typeface="Lub Dub Medium" panose="020B06030304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Networking events</a:t>
            </a:r>
          </a:p>
          <a:p>
            <a:pPr marL="285750" marR="0" lvl="0" indent="-28575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600" dirty="0">
                <a:effectLst/>
                <a:latin typeface="Lub Dub Medium" panose="020B06030304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Clinical Track sessions</a:t>
            </a:r>
          </a:p>
          <a:p>
            <a:pPr marL="285750" marR="0" lvl="0" indent="-28575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600" dirty="0">
                <a:latin typeface="Lub Dub Medium" panose="020B06030304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Oral and poster abstracts</a:t>
            </a:r>
          </a:p>
          <a:p>
            <a:pPr marL="285750" marR="0" lvl="0" indent="-28575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600">
                <a:latin typeface="Lub Dub Medium" panose="020B06030304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Trainee Advocacy Committee (TAC) Poster session and competition</a:t>
            </a:r>
            <a:endParaRPr lang="en-US" sz="1600" dirty="0">
              <a:latin typeface="Lub Dub Medium" panose="020B0603030403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600" dirty="0">
                <a:effectLst/>
                <a:latin typeface="Lub Dub Medium" panose="020B06030304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More!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5B81FBE-8F95-6109-32F4-D25F9FE181D6}"/>
              </a:ext>
            </a:extLst>
          </p:cNvPr>
          <p:cNvSpPr txBox="1"/>
          <p:nvPr/>
        </p:nvSpPr>
        <p:spPr>
          <a:xfrm>
            <a:off x="8185232" y="2061062"/>
            <a:ext cx="4006768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Lub Dub Medium" panose="020B0603030403020204" pitchFamily="34" charset="0"/>
              </a:rPr>
              <a:t>Attend</a:t>
            </a:r>
            <a:r>
              <a:rPr lang="en-US" sz="1600" dirty="0">
                <a:latin typeface="Lub Dub Medium" panose="020B0603030403020204" pitchFamily="34" charset="0"/>
              </a:rPr>
              <a:t> </a:t>
            </a:r>
            <a:r>
              <a:rPr lang="en-US" sz="1600" dirty="0">
                <a:effectLst/>
                <a:latin typeface="Lub Dub Medium" panose="020B06030304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1600" dirty="0">
                <a:latin typeface="Lub Dub Medium" panose="020B06030304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1600" dirty="0">
                <a:effectLst/>
                <a:latin typeface="Lub Dub Medium" panose="020B06030304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eynote lecture,</a:t>
            </a:r>
            <a:r>
              <a:rPr lang="en-US" sz="1600" dirty="0">
                <a:latin typeface="Lub Dub Medium" panose="020B06030304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effectLst/>
                <a:latin typeface="Lub Dub Medium" panose="020B06030304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networking sessions, award </a:t>
            </a:r>
            <a:r>
              <a:rPr lang="en-US" sz="1600" dirty="0">
                <a:latin typeface="Lub Dub Medium" panose="020B06030304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1600" dirty="0">
                <a:effectLst/>
                <a:latin typeface="Lub Dub Medium" panose="020B06030304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ecture sessions and more!</a:t>
            </a:r>
            <a:endParaRPr lang="en-US" sz="1600" dirty="0">
              <a:effectLst/>
              <a:latin typeface="Lub Dub Medium" panose="020B0603030403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sz="1600" dirty="0">
              <a:latin typeface="Lub Dub Medium" panose="020B0603030403020204" pitchFamily="34" charset="0"/>
            </a:endParaRPr>
          </a:p>
        </p:txBody>
      </p:sp>
      <p:pic>
        <p:nvPicPr>
          <p:cNvPr id="40" name="Picture 39" descr="Graphic of a circle with the word 'credits' inside">
            <a:extLst>
              <a:ext uri="{FF2B5EF4-FFF2-40B4-BE49-F238E27FC236}">
                <a16:creationId xmlns:a16="http://schemas.microsoft.com/office/drawing/2014/main" id="{07BD2825-BDA1-EC25-F83E-8A6C9797708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06010" y="3270825"/>
            <a:ext cx="674741" cy="584775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93F81BC1-5897-FDAF-72CA-ACA287798D02}"/>
              </a:ext>
            </a:extLst>
          </p:cNvPr>
          <p:cNvSpPr txBox="1"/>
          <p:nvPr/>
        </p:nvSpPr>
        <p:spPr>
          <a:xfrm>
            <a:off x="8181723" y="3402243"/>
            <a:ext cx="30065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Lub Dub Medium" panose="020B0603030403020204" pitchFamily="34" charset="0"/>
              </a:rPr>
              <a:t>CE credits </a:t>
            </a:r>
            <a:r>
              <a:rPr lang="en-US" sz="1600" dirty="0">
                <a:latin typeface="Lub Dub Medium" panose="020B0603030403020204" pitchFamily="34" charset="0"/>
              </a:rPr>
              <a:t>available 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C06F8F7-45DE-1BE6-1506-094F5E8509D7}"/>
              </a:ext>
            </a:extLst>
          </p:cNvPr>
          <p:cNvSpPr txBox="1"/>
          <p:nvPr/>
        </p:nvSpPr>
        <p:spPr>
          <a:xfrm>
            <a:off x="8132344" y="4235978"/>
            <a:ext cx="33718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Lub Dub Medium" panose="020B0603030403020204" pitchFamily="34" charset="0"/>
              </a:rPr>
              <a:t>Engagement opportunities </a:t>
            </a:r>
            <a:r>
              <a:rPr lang="en-US" sz="1600" dirty="0">
                <a:latin typeface="Lub Dub Medium" panose="020B0603030403020204" pitchFamily="34" charset="0"/>
              </a:rPr>
              <a:t>such as networking events and early career events</a:t>
            </a:r>
          </a:p>
        </p:txBody>
      </p:sp>
    </p:spTree>
    <p:extLst>
      <p:ext uri="{BB962C8B-B14F-4D97-AF65-F5344CB8AC3E}">
        <p14:creationId xmlns:p14="http://schemas.microsoft.com/office/powerpoint/2010/main" val="13877230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haredContentType xmlns="Microsoft.SharePoint.Taxonomy.ContentTypeSync" SourceId="f4f22ede-e726-4d3d-b195-8dfd25ae0d91" ContentTypeId="0x01" PreviousValue="false"/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f19eaed-a1c0-4f9e-95fd-cecd2666e177">
      <Terms xmlns="http://schemas.microsoft.com/office/infopath/2007/PartnerControls"/>
    </lcf76f155ced4ddcb4097134ff3c332f>
    <TaxCatchAll xmlns="9c53b943-690c-4a82-9bc4-371637f8cdb2" xsi:nil="true"/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5ACF6EA1AA3814592B979FCD99D439E" ma:contentTypeVersion="21" ma:contentTypeDescription="Create a new document." ma:contentTypeScope="" ma:versionID="29929510675aa458a0dc1f2bd3053b36">
  <xsd:schema xmlns:xsd="http://www.w3.org/2001/XMLSchema" xmlns:xs="http://www.w3.org/2001/XMLSchema" xmlns:p="http://schemas.microsoft.com/office/2006/metadata/properties" xmlns:ns2="0f19eaed-a1c0-4f9e-95fd-cecd2666e177" xmlns:ns3="9c53b943-690c-4a82-9bc4-371637f8cdb2" targetNamespace="http://schemas.microsoft.com/office/2006/metadata/properties" ma:root="true" ma:fieldsID="090bd426b8c2057550e485278fa6adb5" ns2:_="" ns3:_="">
    <xsd:import namespace="0f19eaed-a1c0-4f9e-95fd-cecd2666e177"/>
    <xsd:import namespace="9c53b943-690c-4a82-9bc4-371637f8cdb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19eaed-a1c0-4f9e-95fd-cecd2666e1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4f22ede-e726-4d3d-b195-8dfd25ae0d9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53b943-690c-4a82-9bc4-371637f8cdb2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0137279a-eefe-4937-b404-ff77d498a6a2}" ma:internalName="TaxCatchAll" ma:showField="CatchAllData" ma:web="9c53b943-690c-4a82-9bc4-371637f8cd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7353291-D909-484D-8DBB-5DC2C167D5B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3C84E3B-6419-44BE-A211-05D434358FC8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34FA015E-51F1-492E-BC1A-370C202F5283}">
  <ds:schemaRefs>
    <ds:schemaRef ds:uri="http://schemas.microsoft.com/office/2006/documentManagement/types"/>
    <ds:schemaRef ds:uri="http://purl.org/dc/elements/1.1/"/>
    <ds:schemaRef ds:uri="http://purl.org/dc/dcmitype/"/>
    <ds:schemaRef ds:uri="http://purl.org/dc/terms/"/>
    <ds:schemaRef ds:uri="http://www.w3.org/XML/1998/namespace"/>
    <ds:schemaRef ds:uri="http://schemas.openxmlformats.org/package/2006/metadata/core-properties"/>
    <ds:schemaRef ds:uri="0f19eaed-a1c0-4f9e-95fd-cecd2666e177"/>
    <ds:schemaRef ds:uri="http://schemas.microsoft.com/office/infopath/2007/PartnerControls"/>
    <ds:schemaRef ds:uri="9c53b943-690c-4a82-9bc4-371637f8cdb2"/>
    <ds:schemaRef ds:uri="http://schemas.microsoft.com/office/2006/metadata/properties"/>
  </ds:schemaRefs>
</ds:datastoreItem>
</file>

<file path=customXml/itemProps4.xml><?xml version="1.0" encoding="utf-8"?>
<ds:datastoreItem xmlns:ds="http://schemas.openxmlformats.org/officeDocument/2006/customXml" ds:itemID="{9DB563FA-9909-4EAF-9663-B64A0BF51EC4}">
  <ds:schemaRefs>
    <ds:schemaRef ds:uri="0f19eaed-a1c0-4f9e-95fd-cecd2666e177"/>
    <ds:schemaRef ds:uri="9c53b943-690c-4a82-9bc4-371637f8cdb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235</Words>
  <Application>Microsoft Office PowerPoint</Application>
  <PresentationFormat>Widescreen</PresentationFormat>
  <Paragraphs>30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Lub Dub Heavy</vt:lpstr>
      <vt:lpstr>Lub Dub Medium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Cat Fernandez (NAT Science Operations Consultant)</dc:creator>
  <cp:lastModifiedBy>Matthew Welsh</cp:lastModifiedBy>
  <cp:revision>7</cp:revision>
  <dcterms:created xsi:type="dcterms:W3CDTF">2021-06-04T15:42:18Z</dcterms:created>
  <dcterms:modified xsi:type="dcterms:W3CDTF">2026-07-10T18:36:53Z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0x010100B5ACF6EA1AA3814592B979FCD99D439E</vt:lpwstr>
  </property>
  <property fmtid="{D5CDD505-2E9C-101B-9397-08002B2CF9AE}" pid="3" name="MediaServiceImageTags">
    <vt:lpwstr/>
  </property>
</Properties>
</file>