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556CD4-00DD-75EC-8970-AF2F248C1C92}" name="Susan Kunish" initials="SK" userId="S::susan.kunish@heart.org::25be4c66-db58-4981-b5c2-7588e713a76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8B65-5473-A8D2-212A-8574B8949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B0F75-F0FF-35BE-1110-569B06352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DAA8A-8843-4667-16AF-87D5B24A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4C675-AAD3-3D0E-82D0-41334EC6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D1E87-18BB-D0CD-C012-23FC2AEE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5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970BA-0953-50F1-07D2-B9B3F8D3B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5B203-BE33-2228-A767-34290B8BD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A7B0C-981F-F372-0132-2DD7E46E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A2A44-6EA6-C16D-FAD8-E37FB820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0195D-E5A7-11BB-E7AC-EA3FE8D8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5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112F4-6C7E-061F-FD7E-9927DCAB4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3CC37-7DD5-8159-B349-0FB9B69BE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08F83-B2FB-118B-8379-5F669735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AEA49-C8B6-3131-0259-7C812B4A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059D4-C9C1-4DC3-6004-A7DA4FC4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5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46FE-C748-E8E2-D433-BFAD471D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01B83-2FC1-0E9B-A655-BB9FA3C6C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A2349-4898-AB53-7362-2D9645EAD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ED984-021B-AF09-4204-86BD09B0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62E23-D859-B17B-FB76-EF39A079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8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40CC-A5BA-B182-459F-106F4C176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A7917-AA00-C359-94E3-41A0E371B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5934C-84AF-9438-BDF8-62EED62F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94D2-CBEB-00EE-E33A-05C4D7C9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7D591-3EE0-55B6-8883-52BDDDC1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6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B848E-3DDE-5063-6340-63BAA0E3F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FEAC9-FBE6-592E-06EB-65C323D50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E94B8-9C8F-A033-FC25-A9E79D5E8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84248-CA90-B85D-7F09-F5A911A2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C720C-883F-8968-BE3C-66D63865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46C1C-199E-3867-2402-53E9B163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2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20ED9-85EC-16E6-0C1C-99DDB090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E69B6-B865-C16A-6434-D256AC49D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23971-AE99-5B38-301B-FE72C50A8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82C95-D2B8-D543-AC08-1BD46BDE5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9C599F-5B1D-B7DB-23F9-23399EC64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3947F-2022-CA15-FE02-FEFD98AD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89F51C-C6FC-7A17-812F-5F0B4F89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B25524-8FB6-CBB6-AB2E-884B60755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9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AB02F-6E88-719C-3B1E-3E71C46B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43966-EEB6-37E1-15E1-F17D352D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101B9-75DC-ECD8-0C0C-B3830445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9A46B-7AF6-01D2-0BC4-563255A3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6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466DA3-2160-BE64-5914-A1EC5ECBE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7C20F-837C-3559-F58A-3F55AD5D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6A44B-4C2B-58D1-AAF8-860C3F99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5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6AD34-8975-02E9-D2BB-578D7373C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2A74C-8989-09D8-6E43-086174EEC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DF4D2-8797-3566-8F49-D15E5C8EB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9A2F7-DCDA-1CAE-C1D0-3EC6C24E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2CF8E-4BAD-BB94-7F09-A843109DB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7E2EB-0213-B861-C9F7-FD782CE8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6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CC9AD-9622-4D3C-712C-0B5970EC1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5E931-075C-7509-2D57-C9C1D8893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1B265-2837-676C-E693-1E140F8E5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3B31D-04B8-B8F7-6236-E38022299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21AFF-A744-9152-635C-ED9C3ED5E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9B24F-202F-FA6D-3012-040704AC9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2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E2C15-4E10-3836-4A90-0656E6C97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F7710-9599-193F-55FB-CF32AE5A0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A3F2-1330-47D6-70D6-E46A00ADA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2107-534B-4E72-BCD7-AC2A1568839A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DC558-002D-97AA-8A42-0F71110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7C40B-A94E-23AC-10BB-A51838642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fessional.heart.org/hypertensionsessi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rofessional.heart.org/hypertensionsessions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pic>
        <p:nvPicPr>
          <p:cNvPr id="4" name="Picture 3" descr="Logo for American Heart Association's scientific conference 'Hypertension'. The logo features a white circle with a graphic of a blood pressure cuff inside.">
            <a:extLst>
              <a:ext uri="{FF2B5EF4-FFF2-40B4-BE49-F238E27FC236}">
                <a16:creationId xmlns:a16="http://schemas.microsoft.com/office/drawing/2014/main" id="{315C42E1-5355-2154-F5AA-B21A94D1B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01" y="141426"/>
            <a:ext cx="5189854" cy="10735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956627" y="2044989"/>
            <a:ext cx="1065434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Lub Dub Heavy"/>
              </a:rPr>
              <a:t>Join us at Hypertension Scientific Sessions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634C67-3C88-4D44-BC96-D356349AAB22}"/>
              </a:ext>
            </a:extLst>
          </p:cNvPr>
          <p:cNvSpPr txBox="1"/>
          <p:nvPr/>
        </p:nvSpPr>
        <p:spPr>
          <a:xfrm>
            <a:off x="956627" y="2563005"/>
            <a:ext cx="9882823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lvl="0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latin typeface="Lub Dub Medium"/>
              </a:rPr>
              <a:t>Attend </a:t>
            </a:r>
            <a:r>
              <a:rPr lang="en-US" dirty="0">
                <a:latin typeface="Lub Dub Medium"/>
              </a:rPr>
              <a:t>the keynote lecture, Networking sessions, Award Lecture sessions and more!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Participate </a:t>
            </a:r>
            <a:r>
              <a:rPr lang="en-US" dirty="0">
                <a:latin typeface="Lub Dub Medium"/>
              </a:rPr>
              <a:t>and</a:t>
            </a:r>
            <a:r>
              <a:rPr lang="en-US" b="1" dirty="0">
                <a:latin typeface="Lub Dub Medium"/>
              </a:rPr>
              <a:t> </a:t>
            </a:r>
            <a:r>
              <a:rPr lang="en-US" dirty="0">
                <a:latin typeface="Lub Dub Medium"/>
              </a:rPr>
              <a:t>create meaningful dialogue with your colleagues to discuss the latest science </a:t>
            </a:r>
            <a:endParaRPr lang="en-US" dirty="0">
              <a:latin typeface="Lub Dub Medium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Connect with your community – </a:t>
            </a:r>
            <a:r>
              <a:rPr lang="en-US" dirty="0">
                <a:latin typeface="Lub Dub Medium"/>
              </a:rPr>
              <a:t>easily identify with your peers and prioritize programming based on your specialty </a:t>
            </a:r>
            <a:endParaRPr lang="en-US" dirty="0">
              <a:latin typeface="Lub Dub Medium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Access cutting edge education – </a:t>
            </a:r>
            <a:r>
              <a:rPr lang="en-US" dirty="0">
                <a:latin typeface="Lub Dub Medium"/>
              </a:rPr>
              <a:t>stay up to date with the latest science and redeem available CE Credits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Join or Renew</a:t>
            </a:r>
            <a:r>
              <a:rPr lang="en-US" dirty="0">
                <a:latin typeface="Lub Dub Medium"/>
              </a:rPr>
              <a:t> as an AHA Professional Member to get the best pricing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4033603" y="5060487"/>
            <a:ext cx="412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Lub Dub Heavy" panose="020B0903030403020204" pitchFamily="34" charset="0"/>
              </a:rPr>
              <a:t>Register today!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1EA1CD-882C-49A2-96D7-CEA8DE651A80}"/>
              </a:ext>
            </a:extLst>
          </p:cNvPr>
          <p:cNvSpPr txBox="1"/>
          <p:nvPr/>
        </p:nvSpPr>
        <p:spPr>
          <a:xfrm>
            <a:off x="2968820" y="5645262"/>
            <a:ext cx="6254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u="sng">
                <a:latin typeface="Lub Dub Medium" panose="020B06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https://professional.heart.org/hypertensionsessions</a:t>
            </a:r>
            <a:endParaRPr lang="en-US" sz="160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214950" y="6334563"/>
            <a:ext cx="321546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>
                <a:latin typeface="Lub Dub Medium"/>
              </a:rPr>
              <a:t>#Hypertension25</a:t>
            </a:r>
            <a:endParaRPr lang="en-US">
              <a:latin typeface="Lub Dub Medium" panose="020B0603030403020204" pitchFamily="34" charset="0"/>
            </a:endParaRPr>
          </a:p>
        </p:txBody>
      </p:sp>
      <p:pic>
        <p:nvPicPr>
          <p:cNvPr id="11" name="Picture 10" descr="Logo for the American Heart Association. The logo features a graphic heart with a white torch inside.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25" y="6020203"/>
            <a:ext cx="1261425" cy="6836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C21A96-5A7F-5432-BFA7-CF5E0B7009AF}"/>
              </a:ext>
            </a:extLst>
          </p:cNvPr>
          <p:cNvSpPr txBox="1"/>
          <p:nvPr/>
        </p:nvSpPr>
        <p:spPr>
          <a:xfrm>
            <a:off x="6088538" y="286703"/>
            <a:ext cx="588136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Lub Dub Medium"/>
              </a:rPr>
              <a:t>Baltimore</a:t>
            </a:r>
            <a:r>
              <a:rPr lang="en-US" sz="2400" i="0">
                <a:solidFill>
                  <a:schemeClr val="bg1"/>
                </a:solidFill>
                <a:effectLst/>
                <a:latin typeface="Lub Dub Medium"/>
              </a:rPr>
              <a:t>,</a:t>
            </a:r>
            <a:r>
              <a:rPr lang="en-US" sz="2400">
                <a:solidFill>
                  <a:schemeClr val="bg1"/>
                </a:solidFill>
                <a:latin typeface="Lub Dub Medium"/>
              </a:rPr>
              <a:t> MD</a:t>
            </a:r>
            <a:endParaRPr lang="en-US" sz="2400" i="0">
              <a:solidFill>
                <a:schemeClr val="bg1"/>
              </a:solidFill>
              <a:effectLst/>
              <a:latin typeface="Lub Dub Medium"/>
            </a:endParaRPr>
          </a:p>
          <a:p>
            <a:pPr algn="ctr"/>
            <a:r>
              <a:rPr lang="en-US" sz="2400" b="0" i="0">
                <a:solidFill>
                  <a:schemeClr val="bg1"/>
                </a:solidFill>
                <a:effectLst/>
                <a:latin typeface="Lub Dub Medium"/>
              </a:rPr>
              <a:t>September </a:t>
            </a:r>
            <a:r>
              <a:rPr lang="en-US" sz="2400">
                <a:solidFill>
                  <a:schemeClr val="bg1"/>
                </a:solidFill>
                <a:latin typeface="Lub Dub Medium"/>
              </a:rPr>
              <a:t>4-7</a:t>
            </a:r>
            <a:r>
              <a:rPr lang="en-US" sz="2400" b="0" i="0">
                <a:solidFill>
                  <a:schemeClr val="bg1"/>
                </a:solidFill>
                <a:effectLst/>
                <a:latin typeface="Lub Dub Medium"/>
              </a:rPr>
              <a:t>, </a:t>
            </a:r>
            <a:r>
              <a:rPr lang="en-US" sz="2400">
                <a:solidFill>
                  <a:schemeClr val="bg1"/>
                </a:solidFill>
                <a:latin typeface="Lub Dub Medium"/>
              </a:rPr>
              <a:t>2025</a:t>
            </a:r>
            <a:endParaRPr lang="en-US" sz="2400" b="0" i="0">
              <a:solidFill>
                <a:schemeClr val="bg1"/>
              </a:solidFill>
              <a:effectLst/>
              <a:latin typeface="Lub Dub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2219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pic>
        <p:nvPicPr>
          <p:cNvPr id="3" name="Picture 2" descr="Logo for American Heart Association's scientific conference 'Hypertension'. The logo features a white circle with a graphic of a blood pressure cuff inside.">
            <a:extLst>
              <a:ext uri="{FF2B5EF4-FFF2-40B4-BE49-F238E27FC236}">
                <a16:creationId xmlns:a16="http://schemas.microsoft.com/office/drawing/2014/main" id="{170A2BF2-4A57-5B45-346B-0E9033BBFB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01" y="141426"/>
            <a:ext cx="5189854" cy="10735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A1AFCF-3629-7C70-3AFC-BF0EADDB6278}"/>
              </a:ext>
            </a:extLst>
          </p:cNvPr>
          <p:cNvSpPr txBox="1"/>
          <p:nvPr/>
        </p:nvSpPr>
        <p:spPr>
          <a:xfrm>
            <a:off x="6088538" y="286703"/>
            <a:ext cx="588136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Lub Dub Medium"/>
              </a:rPr>
              <a:t>Baltimore</a:t>
            </a:r>
            <a:r>
              <a:rPr lang="en-US" sz="2400" i="0">
                <a:solidFill>
                  <a:schemeClr val="bg1"/>
                </a:solidFill>
                <a:effectLst/>
                <a:latin typeface="Lub Dub Medium"/>
              </a:rPr>
              <a:t>,</a:t>
            </a:r>
            <a:r>
              <a:rPr lang="en-US" sz="2400">
                <a:solidFill>
                  <a:schemeClr val="bg1"/>
                </a:solidFill>
                <a:latin typeface="Lub Dub Medium"/>
              </a:rPr>
              <a:t> MD</a:t>
            </a:r>
            <a:endParaRPr lang="en-US" sz="2400" i="0">
              <a:solidFill>
                <a:schemeClr val="bg1"/>
              </a:solidFill>
              <a:effectLst/>
              <a:latin typeface="Lub Dub Medium"/>
            </a:endParaRPr>
          </a:p>
          <a:p>
            <a:pPr algn="ctr"/>
            <a:r>
              <a:rPr lang="en-US" sz="2400" b="0" i="0">
                <a:solidFill>
                  <a:schemeClr val="bg1"/>
                </a:solidFill>
                <a:effectLst/>
                <a:latin typeface="Lub Dub Medium"/>
              </a:rPr>
              <a:t>September </a:t>
            </a:r>
            <a:r>
              <a:rPr lang="en-US" sz="2400">
                <a:solidFill>
                  <a:schemeClr val="bg1"/>
                </a:solidFill>
                <a:latin typeface="Lub Dub Medium"/>
              </a:rPr>
              <a:t>4-7</a:t>
            </a:r>
            <a:r>
              <a:rPr lang="en-US" sz="2400" b="0" i="0">
                <a:solidFill>
                  <a:schemeClr val="bg1"/>
                </a:solidFill>
                <a:effectLst/>
                <a:latin typeface="Lub Dub Medium"/>
              </a:rPr>
              <a:t>, </a:t>
            </a:r>
            <a:r>
              <a:rPr lang="en-US" sz="2400">
                <a:solidFill>
                  <a:schemeClr val="bg1"/>
                </a:solidFill>
                <a:latin typeface="Lub Dub Medium"/>
              </a:rPr>
              <a:t>2025</a:t>
            </a:r>
            <a:endParaRPr lang="en-US" sz="2400" b="0" i="0">
              <a:solidFill>
                <a:schemeClr val="bg1"/>
              </a:solidFill>
              <a:effectLst/>
              <a:latin typeface="Lub Dub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901155" y="1730723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Lub Dub Heavy" panose="020B0903030403020204" pitchFamily="34" charset="0"/>
              </a:rPr>
              <a:t>What to Expect</a:t>
            </a:r>
          </a:p>
        </p:txBody>
      </p:sp>
      <p:pic>
        <p:nvPicPr>
          <p:cNvPr id="14" name="Picture 13" descr="Graphic of a laptop with an outline of a person speaking on the screen">
            <a:extLst>
              <a:ext uri="{FF2B5EF4-FFF2-40B4-BE49-F238E27FC236}">
                <a16:creationId xmlns:a16="http://schemas.microsoft.com/office/drawing/2014/main" id="{C4FE23FA-5C4E-4F4D-AAA9-794D778A1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8756" y="2312323"/>
            <a:ext cx="680792" cy="56146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718598" y="2313777"/>
            <a:ext cx="4389633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700" b="1" dirty="0">
                <a:latin typeface="Lub Dub Medium"/>
              </a:rPr>
              <a:t>4 days of presentations </a:t>
            </a:r>
            <a:r>
              <a:rPr lang="en-US" sz="1600" dirty="0">
                <a:latin typeface="Lub Dub Medium"/>
              </a:rPr>
              <a:t>intended to maximize thought-provoking discussions among clinicians and scientists.</a:t>
            </a:r>
            <a:endParaRPr lang="en-US" sz="1700" dirty="0">
              <a:latin typeface="Lub Dub Medium"/>
            </a:endParaRPr>
          </a:p>
        </p:txBody>
      </p:sp>
      <p:pic>
        <p:nvPicPr>
          <p:cNvPr id="22" name="Picture 21" descr="Graphic of a check list">
            <a:extLst>
              <a:ext uri="{FF2B5EF4-FFF2-40B4-BE49-F238E27FC236}">
                <a16:creationId xmlns:a16="http://schemas.microsoft.com/office/drawing/2014/main" id="{8397E380-B03D-4160-8011-DEEA2A1D3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229" y="3442735"/>
            <a:ext cx="807846" cy="7202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1713075" y="3324865"/>
            <a:ext cx="4720537" cy="28161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Networking and Programming Highlights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Keynote Lecture/Opening session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Participate and create meaningful dialogue with your colleagues to discuss the latest science and clinical advancements  </a:t>
            </a:r>
            <a:endParaRPr lang="en-US" sz="1600" dirty="0">
              <a:effectLst/>
              <a:latin typeface="Lub Dub Medium" panose="020B0603030403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Networking events</a:t>
            </a:r>
            <a:endParaRPr lang="en-US" sz="1600" dirty="0">
              <a:effectLst/>
              <a:latin typeface="Lub Dub Medium" panose="020B0603030403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Clinical Practice/Clinical Science and Primary Care Track sessions</a:t>
            </a:r>
            <a:endParaRPr lang="en-US" sz="1600" dirty="0">
              <a:effectLst/>
              <a:latin typeface="Lub Dub Medium" panose="020B0603030403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 and poster abstracts</a:t>
            </a:r>
            <a:endParaRPr lang="en-US" sz="1600" dirty="0">
              <a:effectLst/>
              <a:latin typeface="Lub Dub Medium" panose="020B0603030403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more!</a:t>
            </a:r>
            <a:endParaRPr lang="en-US" sz="1600" dirty="0">
              <a:effectLst/>
              <a:latin typeface="Lub Dub Medium" panose="020B0603030403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 descr="Graphic of a person giving a presentation to a group of three people. The speaker is standing in front of a poster diagram flowchart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9833" y="2365616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7764542" y="2264859"/>
            <a:ext cx="3371849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Attend</a:t>
            </a:r>
            <a:r>
              <a:rPr lang="en-US" dirty="0">
                <a:latin typeface="Lub Dub Medium" panose="020B0603030403020204" pitchFamily="34" charset="0"/>
              </a:rPr>
              <a:t> </a:t>
            </a:r>
            <a:r>
              <a:rPr lang="en-US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eynote lecture,</a:t>
            </a:r>
            <a:r>
              <a:rPr lang="en-US" dirty="0"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networking sessions, award </a:t>
            </a:r>
            <a:r>
              <a:rPr lang="en-US" dirty="0"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ecture sessions and more!</a:t>
            </a:r>
            <a:endParaRPr lang="en-US" dirty="0">
              <a:effectLst/>
              <a:latin typeface="Lub Dub Medium" panose="020B0603030403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700" dirty="0">
              <a:latin typeface="Lub Dub Medium" panose="020B0603030403020204" pitchFamily="34" charset="0"/>
            </a:endParaRPr>
          </a:p>
        </p:txBody>
      </p:sp>
      <p:pic>
        <p:nvPicPr>
          <p:cNvPr id="29" name="Picture 28" descr="Graphic of a circle with the word 'credits' inside">
            <a:extLst>
              <a:ext uri="{FF2B5EF4-FFF2-40B4-BE49-F238E27FC236}">
                <a16:creationId xmlns:a16="http://schemas.microsoft.com/office/drawing/2014/main" id="{18E52A3B-893C-4CAE-AC9D-94CABB0990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5197" y="3455296"/>
            <a:ext cx="674741" cy="58477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2" y="3567021"/>
            <a:ext cx="30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CE credits </a:t>
            </a:r>
            <a:r>
              <a:rPr lang="en-US" dirty="0">
                <a:latin typeface="Lub Dub Medium" panose="020B0603030403020204" pitchFamily="34" charset="0"/>
              </a:rPr>
              <a:t>available </a:t>
            </a:r>
          </a:p>
        </p:txBody>
      </p:sp>
      <p:pic>
        <p:nvPicPr>
          <p:cNvPr id="32" name="Picture 31" descr="Graphic of a laptop that is connected to the internet. The connection allows for communication.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5784" y="4190772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64542" y="4312716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Engagement opportunities </a:t>
            </a:r>
            <a:r>
              <a:rPr lang="en-US" dirty="0">
                <a:latin typeface="Lub Dub Medium" panose="020B0603030403020204" pitchFamily="34" charset="0"/>
              </a:rPr>
              <a:t>such as networking events and early career events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A2B3D5-B64D-8F30-190A-039620FE59F5}"/>
              </a:ext>
            </a:extLst>
          </p:cNvPr>
          <p:cNvSpPr txBox="1"/>
          <p:nvPr/>
        </p:nvSpPr>
        <p:spPr>
          <a:xfrm>
            <a:off x="4033603" y="5857092"/>
            <a:ext cx="412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Lub Dub Heavy" panose="020B0903030403020204" pitchFamily="34" charset="0"/>
              </a:rPr>
              <a:t>Register today!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000665-93A9-491C-07F2-FBBFCCFA631F}"/>
              </a:ext>
            </a:extLst>
          </p:cNvPr>
          <p:cNvSpPr txBox="1"/>
          <p:nvPr/>
        </p:nvSpPr>
        <p:spPr>
          <a:xfrm>
            <a:off x="2961358" y="6320143"/>
            <a:ext cx="6254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u="sng">
                <a:latin typeface="Lub Dub Medium" panose="020B0603030403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https://professional.heart.org/hypertensionsessions</a:t>
            </a:r>
            <a:endParaRPr lang="en-US" sz="1600">
              <a:latin typeface="Lub Dub Medium" panose="020B0603030403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66A336-E026-58A9-2A7E-4006DF307A30}"/>
              </a:ext>
            </a:extLst>
          </p:cNvPr>
          <p:cNvSpPr txBox="1"/>
          <p:nvPr/>
        </p:nvSpPr>
        <p:spPr>
          <a:xfrm>
            <a:off x="214950" y="6334563"/>
            <a:ext cx="321546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>
                <a:latin typeface="Lub Dub Medium"/>
              </a:rPr>
              <a:t>#Hypertension25</a:t>
            </a:r>
            <a:endParaRPr lang="en-US">
              <a:latin typeface="Lub Dub Medium" panose="020B0603030403020204" pitchFamily="34" charset="0"/>
            </a:endParaRPr>
          </a:p>
        </p:txBody>
      </p:sp>
      <p:pic>
        <p:nvPicPr>
          <p:cNvPr id="11" name="Picture 10" descr="Logo for the American Heart Association. The logo features a graphic heart with a white torch inside.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605" y="5922632"/>
            <a:ext cx="1441446" cy="78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f4f22ede-e726-4d3d-b195-8dfd25ae0d91" ContentTypeId="0x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1" ma:contentTypeDescription="Create a new document." ma:contentTypeScope="" ma:versionID="29929510675aa458a0dc1f2bd3053b36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090bd426b8c2057550e485278fa6adb5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4F687F-E8F1-49FE-8AB8-C1F9E6DC158D}">
  <ds:schemaRefs>
    <ds:schemaRef ds:uri="0f19eaed-a1c0-4f9e-95fd-cecd2666e177"/>
    <ds:schemaRef ds:uri="9c53b943-690c-4a82-9bc4-371637f8cdb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C7D089-4BFD-4D8A-A8B5-843B074447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CEBAF3-7191-4667-8F46-CBCE6084D63C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C3979CF-E9D3-4DCA-9490-FE18A001386D}">
  <ds:schemaRefs>
    <ds:schemaRef ds:uri="0f19eaed-a1c0-4f9e-95fd-cecd2666e177"/>
    <ds:schemaRef ds:uri="9c53b943-690c-4a82-9bc4-371637f8cd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211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Lub Dub Heavy</vt:lpstr>
      <vt:lpstr>Lub Dub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Destiny Thomas (NAT Marketing &amp; Communication Consultant)</dc:creator>
  <cp:lastModifiedBy>Laura Felker</cp:lastModifiedBy>
  <cp:revision>3</cp:revision>
  <dcterms:created xsi:type="dcterms:W3CDTF">2023-05-30T18:38:48Z</dcterms:created>
  <dcterms:modified xsi:type="dcterms:W3CDTF">2025-07-07T19:31:33Z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