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F00957-BDA3-295C-1558-D247965994CC}" v="64" dt="2024-04-09T15:55:04.983"/>
    <p1510:client id="{FD6D3B0E-2CCC-44D9-8278-C977671C7233}" v="100" dt="2024-04-09T16:01:45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58" autoAdjust="0"/>
    <p:restoredTop sz="95597" autoAdjust="0"/>
  </p:normalViewPr>
  <p:slideViewPr>
    <p:cSldViewPr snapToGrid="0">
      <p:cViewPr varScale="1">
        <p:scale>
          <a:sx n="87" d="100"/>
          <a:sy n="87" d="100"/>
        </p:scale>
        <p:origin x="114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itlyn Thompson (NAT Marketing &amp; Communications Temp)" userId="S::t-kaitlyn.thompson@heart.org::07d2a101-2ebe-41de-bc27-cc318ed214ba" providerId="AD" clId="Web-{29959B8F-FA2D-7B57-236E-7CF0325CCDB8}"/>
    <pc:docChg chg="modSld">
      <pc:chgData name="Kaitlyn Thompson (NAT Marketing &amp; Communications Temp)" userId="S::t-kaitlyn.thompson@heart.org::07d2a101-2ebe-41de-bc27-cc318ed214ba" providerId="AD" clId="Web-{29959B8F-FA2D-7B57-236E-7CF0325CCDB8}" dt="2024-04-04T14:46:04.347" v="0"/>
      <pc:docMkLst>
        <pc:docMk/>
      </pc:docMkLst>
      <pc:sldChg chg="delSp">
        <pc:chgData name="Kaitlyn Thompson (NAT Marketing &amp; Communications Temp)" userId="S::t-kaitlyn.thompson@heart.org::07d2a101-2ebe-41de-bc27-cc318ed214ba" providerId="AD" clId="Web-{29959B8F-FA2D-7B57-236E-7CF0325CCDB8}" dt="2024-04-04T14:46:04.347" v="0"/>
        <pc:sldMkLst>
          <pc:docMk/>
          <pc:sldMk cId="1765367527" sldId="257"/>
        </pc:sldMkLst>
        <pc:picChg chg="del">
          <ac:chgData name="Kaitlyn Thompson (NAT Marketing &amp; Communications Temp)" userId="S::t-kaitlyn.thompson@heart.org::07d2a101-2ebe-41de-bc27-cc318ed214ba" providerId="AD" clId="Web-{29959B8F-FA2D-7B57-236E-7CF0325CCDB8}" dt="2024-04-04T14:46:04.347" v="0"/>
          <ac:picMkLst>
            <pc:docMk/>
            <pc:sldMk cId="1765367527" sldId="257"/>
            <ac:picMk id="2" creationId="{4957B174-4B48-9A54-F136-749110BF9189}"/>
          </ac:picMkLst>
        </pc:picChg>
      </pc:sldChg>
    </pc:docChg>
  </pc:docChgLst>
  <pc:docChgLst>
    <pc:chgData name="Destiny Thomas (NAT Marketing &amp; Communication Consultant)" userId="S::t-destiny.thomas@heart.org::0e9ee8b5-5020-41c5-80d3-07cc406110d0" providerId="AD" clId="Web-{D65B3F4B-B9F0-41DC-8FBF-4AFC4DCF884D}"/>
    <pc:docChg chg="modSld">
      <pc:chgData name="Destiny Thomas (NAT Marketing &amp; Communication Consultant)" userId="S::t-destiny.thomas@heart.org::0e9ee8b5-5020-41c5-80d3-07cc406110d0" providerId="AD" clId="Web-{D65B3F4B-B9F0-41DC-8FBF-4AFC4DCF884D}" dt="2023-06-08T14:56:57.397" v="8" actId="20577"/>
      <pc:docMkLst>
        <pc:docMk/>
      </pc:docMkLst>
      <pc:sldChg chg="modSp">
        <pc:chgData name="Destiny Thomas (NAT Marketing &amp; Communication Consultant)" userId="S::t-destiny.thomas@heart.org::0e9ee8b5-5020-41c5-80d3-07cc406110d0" providerId="AD" clId="Web-{D65B3F4B-B9F0-41DC-8FBF-4AFC4DCF884D}" dt="2023-06-08T14:56:57.397" v="8" actId="20577"/>
        <pc:sldMkLst>
          <pc:docMk/>
          <pc:sldMk cId="1364709568" sldId="258"/>
        </pc:sldMkLst>
        <pc:spChg chg="mod">
          <ac:chgData name="Destiny Thomas (NAT Marketing &amp; Communication Consultant)" userId="S::t-destiny.thomas@heart.org::0e9ee8b5-5020-41c5-80d3-07cc406110d0" providerId="AD" clId="Web-{D65B3F4B-B9F0-41DC-8FBF-4AFC4DCF884D}" dt="2023-06-08T14:56:57.397" v="8" actId="20577"/>
          <ac:spMkLst>
            <pc:docMk/>
            <pc:sldMk cId="1364709568" sldId="258"/>
            <ac:spMk id="17" creationId="{7D1A5E42-8274-425B-9CC5-A82C2791D886}"/>
          </ac:spMkLst>
        </pc:spChg>
      </pc:sldChg>
    </pc:docChg>
  </pc:docChgLst>
  <pc:docChgLst>
    <pc:chgData name="Jaeden Wells (NAT Marketing &amp; Communications Consultant)" userId="85301c82-689a-4ea2-b161-a6bab4118b24" providerId="ADAL" clId="{64F872E3-309B-405B-8A6C-49F402D6F1C7}"/>
    <pc:docChg chg="custSel modSld">
      <pc:chgData name="Jaeden Wells (NAT Marketing &amp; Communications Consultant)" userId="85301c82-689a-4ea2-b161-a6bab4118b24" providerId="ADAL" clId="{64F872E3-309B-405B-8A6C-49F402D6F1C7}" dt="2023-06-02T17:12:25.529" v="16" actId="20577"/>
      <pc:docMkLst>
        <pc:docMk/>
      </pc:docMkLst>
      <pc:sldChg chg="modSp mod">
        <pc:chgData name="Jaeden Wells (NAT Marketing &amp; Communications Consultant)" userId="85301c82-689a-4ea2-b161-a6bab4118b24" providerId="ADAL" clId="{64F872E3-309B-405B-8A6C-49F402D6F1C7}" dt="2023-06-02T17:12:25.529" v="16" actId="20577"/>
        <pc:sldMkLst>
          <pc:docMk/>
          <pc:sldMk cId="1364709568" sldId="258"/>
        </pc:sldMkLst>
        <pc:spChg chg="mod">
          <ac:chgData name="Jaeden Wells (NAT Marketing &amp; Communications Consultant)" userId="85301c82-689a-4ea2-b161-a6bab4118b24" providerId="ADAL" clId="{64F872E3-309B-405B-8A6C-49F402D6F1C7}" dt="2023-06-02T17:12:25.529" v="16" actId="20577"/>
          <ac:spMkLst>
            <pc:docMk/>
            <pc:sldMk cId="1364709568" sldId="258"/>
            <ac:spMk id="24" creationId="{39DCE97D-8CD5-41C7-A517-D11D42E3FF75}"/>
          </ac:spMkLst>
        </pc:spChg>
      </pc:sldChg>
    </pc:docChg>
  </pc:docChgLst>
  <pc:docChgLst>
    <pc:chgData name="Kaitlyn Thompson (NAT Marketing &amp; Communications Temp)" userId="07d2a101-2ebe-41de-bc27-cc318ed214ba" providerId="ADAL" clId="{FD6D3B0E-2CCC-44D9-8278-C977671C7233}"/>
    <pc:docChg chg="custSel modSld">
      <pc:chgData name="Kaitlyn Thompson (NAT Marketing &amp; Communications Temp)" userId="07d2a101-2ebe-41de-bc27-cc318ed214ba" providerId="ADAL" clId="{FD6D3B0E-2CCC-44D9-8278-C977671C7233}" dt="2024-04-09T16:01:45.751" v="945" actId="1076"/>
      <pc:docMkLst>
        <pc:docMk/>
      </pc:docMkLst>
      <pc:sldChg chg="addSp delSp modSp mod">
        <pc:chgData name="Kaitlyn Thompson (NAT Marketing &amp; Communications Temp)" userId="07d2a101-2ebe-41de-bc27-cc318ed214ba" providerId="ADAL" clId="{FD6D3B0E-2CCC-44D9-8278-C977671C7233}" dt="2024-04-09T16:01:04.411" v="936" actId="962"/>
        <pc:sldMkLst>
          <pc:docMk/>
          <pc:sldMk cId="1765367527" sldId="257"/>
        </pc:sldMkLst>
        <pc:spChg chg="add mod">
          <ac:chgData name="Kaitlyn Thompson (NAT Marketing &amp; Communications Temp)" userId="07d2a101-2ebe-41de-bc27-cc318ed214ba" providerId="ADAL" clId="{FD6D3B0E-2CCC-44D9-8278-C977671C7233}" dt="2024-04-09T15:59:58.854" v="927" actId="13244"/>
          <ac:spMkLst>
            <pc:docMk/>
            <pc:sldMk cId="1765367527" sldId="257"/>
            <ac:spMk id="2" creationId="{0112ABB4-224B-992E-0128-7FD6B7C4D7EA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5:58:37.087" v="921" actId="13244"/>
          <ac:spMkLst>
            <pc:docMk/>
            <pc:sldMk cId="1765367527" sldId="257"/>
            <ac:spMk id="3" creationId="{6A634C67-3C88-4D44-BC96-D356349AAB22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5:55:33.738" v="0" actId="962"/>
          <ac:spMkLst>
            <pc:docMk/>
            <pc:sldMk cId="1765367527" sldId="257"/>
            <ac:spMk id="10" creationId="{7D5E083E-C4FC-4491-94A5-D65663B6068D}"/>
          </ac:spMkLst>
        </pc:spChg>
        <pc:spChg chg="del">
          <ac:chgData name="Kaitlyn Thompson (NAT Marketing &amp; Communications Temp)" userId="07d2a101-2ebe-41de-bc27-cc318ed214ba" providerId="ADAL" clId="{FD6D3B0E-2CCC-44D9-8278-C977671C7233}" dt="2024-04-09T15:55:46.380" v="3" actId="478"/>
          <ac:spMkLst>
            <pc:docMk/>
            <pc:sldMk cId="1765367527" sldId="257"/>
            <ac:spMk id="16" creationId="{913AFEE7-E6D8-C882-4FCF-872EE0D04783}"/>
          </ac:spMkLst>
        </pc:spChg>
        <pc:spChg chg="del">
          <ac:chgData name="Kaitlyn Thompson (NAT Marketing &amp; Communications Temp)" userId="07d2a101-2ebe-41de-bc27-cc318ed214ba" providerId="ADAL" clId="{FD6D3B0E-2CCC-44D9-8278-C977671C7233}" dt="2024-04-09T15:55:48.923" v="4" actId="478"/>
          <ac:spMkLst>
            <pc:docMk/>
            <pc:sldMk cId="1765367527" sldId="257"/>
            <ac:spMk id="17" creationId="{11DD35F0-DD1F-8C79-0D22-D5EC29C7A178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5:59:18.811" v="924" actId="13244"/>
          <ac:spMkLst>
            <pc:docMk/>
            <pc:sldMk cId="1765367527" sldId="257"/>
            <ac:spMk id="18" creationId="{E3683E95-40E8-4CB3-3F7D-08B37CE8D045}"/>
          </ac:spMkLst>
        </pc:spChg>
        <pc:spChg chg="del">
          <ac:chgData name="Kaitlyn Thompson (NAT Marketing &amp; Communications Temp)" userId="07d2a101-2ebe-41de-bc27-cc318ed214ba" providerId="ADAL" clId="{FD6D3B0E-2CCC-44D9-8278-C977671C7233}" dt="2024-04-09T15:55:38.816" v="1" actId="478"/>
          <ac:spMkLst>
            <pc:docMk/>
            <pc:sldMk cId="1765367527" sldId="257"/>
            <ac:spMk id="21" creationId="{44A4E0AB-835F-4CB2-A7B4-38817C7C7174}"/>
          </ac:spMkLst>
        </pc:spChg>
        <pc:spChg chg="del">
          <ac:chgData name="Kaitlyn Thompson (NAT Marketing &amp; Communications Temp)" userId="07d2a101-2ebe-41de-bc27-cc318ed214ba" providerId="ADAL" clId="{FD6D3B0E-2CCC-44D9-8278-C977671C7233}" dt="2024-04-09T15:55:42.868" v="2" actId="478"/>
          <ac:spMkLst>
            <pc:docMk/>
            <pc:sldMk cId="1765367527" sldId="257"/>
            <ac:spMk id="23" creationId="{AA0D767C-8EA4-45D2-ADFE-1D295901DFC7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5:59:27.662" v="925" actId="13244"/>
          <ac:spMkLst>
            <pc:docMk/>
            <pc:sldMk cId="1765367527" sldId="257"/>
            <ac:spMk id="25" creationId="{181EA1CD-882C-49A2-96D7-CEA8DE651A80}"/>
          </ac:spMkLst>
        </pc:spChg>
        <pc:picChg chg="mod">
          <ac:chgData name="Kaitlyn Thompson (NAT Marketing &amp; Communications Temp)" userId="07d2a101-2ebe-41de-bc27-cc318ed214ba" providerId="ADAL" clId="{FD6D3B0E-2CCC-44D9-8278-C977671C7233}" dt="2024-04-09T16:00:21.091" v="930" actId="962"/>
          <ac:picMkLst>
            <pc:docMk/>
            <pc:sldMk cId="1765367527" sldId="257"/>
            <ac:picMk id="4" creationId="{315C42E1-5355-2154-F5AA-B21A94D1BCB4}"/>
          </ac:picMkLst>
        </pc:picChg>
        <pc:picChg chg="mod">
          <ac:chgData name="Kaitlyn Thompson (NAT Marketing &amp; Communications Temp)" userId="07d2a101-2ebe-41de-bc27-cc318ed214ba" providerId="ADAL" clId="{FD6D3B0E-2CCC-44D9-8278-C977671C7233}" dt="2024-04-09T16:01:04.411" v="936" actId="962"/>
          <ac:picMkLst>
            <pc:docMk/>
            <pc:sldMk cId="1765367527" sldId="257"/>
            <ac:picMk id="11" creationId="{AC3E9351-1FE1-4154-94F0-6081355CE3DB}"/>
          </ac:picMkLst>
        </pc:picChg>
      </pc:sldChg>
      <pc:sldChg chg="addSp delSp modSp mod">
        <pc:chgData name="Kaitlyn Thompson (NAT Marketing &amp; Communications Temp)" userId="07d2a101-2ebe-41de-bc27-cc318ed214ba" providerId="ADAL" clId="{FD6D3B0E-2CCC-44D9-8278-C977671C7233}" dt="2024-04-09T16:01:45.751" v="945" actId="1076"/>
        <pc:sldMkLst>
          <pc:docMk/>
          <pc:sldMk cId="1364709568" sldId="258"/>
        </pc:sldMkLst>
        <pc:spChg chg="add mod">
          <ac:chgData name="Kaitlyn Thompson (NAT Marketing &amp; Communications Temp)" userId="07d2a101-2ebe-41de-bc27-cc318ed214ba" providerId="ADAL" clId="{FD6D3B0E-2CCC-44D9-8278-C977671C7233}" dt="2024-04-09T16:01:13.398" v="938" actId="13244"/>
          <ac:spMkLst>
            <pc:docMk/>
            <pc:sldMk cId="1364709568" sldId="258"/>
            <ac:spMk id="2" creationId="{2AECEE1E-B7A7-A069-1821-36967559A1F4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6:01:28.262" v="941" actId="1036"/>
          <ac:spMkLst>
            <pc:docMk/>
            <pc:sldMk cId="1364709568" sldId="258"/>
            <ac:spMk id="4" creationId="{32A1AFCF-3629-7C70-3AFC-BF0EADDB6278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6:01:45.751" v="945" actId="1076"/>
          <ac:spMkLst>
            <pc:docMk/>
            <pc:sldMk cId="1364709568" sldId="258"/>
            <ac:spMk id="5" creationId="{12F42186-A2B8-4455-B658-9090BB13A73E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6:00:53.865" v="934" actId="13244"/>
          <ac:spMkLst>
            <pc:docMk/>
            <pc:sldMk cId="1364709568" sldId="258"/>
            <ac:spMk id="9" creationId="{E2A2B3D5-B64D-8F30-190A-039620FE59F5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5:55:51.604" v="5" actId="962"/>
          <ac:spMkLst>
            <pc:docMk/>
            <pc:sldMk cId="1364709568" sldId="258"/>
            <ac:spMk id="10" creationId="{7D5E083E-C4FC-4491-94A5-D65663B6068D}"/>
          </ac:spMkLst>
        </pc:spChg>
        <pc:spChg chg="del mod">
          <ac:chgData name="Kaitlyn Thompson (NAT Marketing &amp; Communications Temp)" userId="07d2a101-2ebe-41de-bc27-cc318ed214ba" providerId="ADAL" clId="{FD6D3B0E-2CCC-44D9-8278-C977671C7233}" dt="2024-04-09T16:01:22.588" v="940" actId="478"/>
          <ac:spMkLst>
            <pc:docMk/>
            <pc:sldMk cId="1364709568" sldId="258"/>
            <ac:spMk id="12" creationId="{491D4324-F34F-4EAF-A57D-9A8FAD19C93E}"/>
          </ac:spMkLst>
        </pc:spChg>
        <pc:spChg chg="mod">
          <ac:chgData name="Kaitlyn Thompson (NAT Marketing &amp; Communications Temp)" userId="07d2a101-2ebe-41de-bc27-cc318ed214ba" providerId="ADAL" clId="{FD6D3B0E-2CCC-44D9-8278-C977671C7233}" dt="2024-04-09T16:00:55.010" v="935" actId="13244"/>
          <ac:spMkLst>
            <pc:docMk/>
            <pc:sldMk cId="1364709568" sldId="258"/>
            <ac:spMk id="13" creationId="{8B000665-93A9-491C-07F2-FBBFCCFA631F}"/>
          </ac:spMkLst>
        </pc:spChg>
        <pc:spChg chg="del">
          <ac:chgData name="Kaitlyn Thompson (NAT Marketing &amp; Communications Temp)" userId="07d2a101-2ebe-41de-bc27-cc318ed214ba" providerId="ADAL" clId="{FD6D3B0E-2CCC-44D9-8278-C977671C7233}" dt="2024-04-09T15:55:55.820" v="6" actId="478"/>
          <ac:spMkLst>
            <pc:docMk/>
            <pc:sldMk cId="1364709568" sldId="258"/>
            <ac:spMk id="21" creationId="{44A4E0AB-835F-4CB2-A7B4-38817C7C7174}"/>
          </ac:spMkLst>
        </pc:spChg>
        <pc:spChg chg="del">
          <ac:chgData name="Kaitlyn Thompson (NAT Marketing &amp; Communications Temp)" userId="07d2a101-2ebe-41de-bc27-cc318ed214ba" providerId="ADAL" clId="{FD6D3B0E-2CCC-44D9-8278-C977671C7233}" dt="2024-04-09T15:55:58.211" v="7" actId="478"/>
          <ac:spMkLst>
            <pc:docMk/>
            <pc:sldMk cId="1364709568" sldId="258"/>
            <ac:spMk id="23" creationId="{AA0D767C-8EA4-45D2-ADFE-1D295901DFC7}"/>
          </ac:spMkLst>
        </pc:spChg>
        <pc:picChg chg="mod">
          <ac:chgData name="Kaitlyn Thompson (NAT Marketing &amp; Communications Temp)" userId="07d2a101-2ebe-41de-bc27-cc318ed214ba" providerId="ADAL" clId="{FD6D3B0E-2CCC-44D9-8278-C977671C7233}" dt="2024-04-09T16:00:31.405" v="931" actId="962"/>
          <ac:picMkLst>
            <pc:docMk/>
            <pc:sldMk cId="1364709568" sldId="258"/>
            <ac:picMk id="3" creationId="{170A2BF2-4A57-5B45-346B-0E9033BBFBCE}"/>
          </ac:picMkLst>
        </pc:picChg>
        <pc:picChg chg="mod">
          <ac:chgData name="Kaitlyn Thompson (NAT Marketing &amp; Communications Temp)" userId="07d2a101-2ebe-41de-bc27-cc318ed214ba" providerId="ADAL" clId="{FD6D3B0E-2CCC-44D9-8278-C977671C7233}" dt="2024-04-09T16:01:10.770" v="937" actId="962"/>
          <ac:picMkLst>
            <pc:docMk/>
            <pc:sldMk cId="1364709568" sldId="258"/>
            <ac:picMk id="11" creationId="{AC3E9351-1FE1-4154-94F0-6081355CE3DB}"/>
          </ac:picMkLst>
        </pc:picChg>
        <pc:picChg chg="mod">
          <ac:chgData name="Kaitlyn Thompson (NAT Marketing &amp; Communications Temp)" userId="07d2a101-2ebe-41de-bc27-cc318ed214ba" providerId="ADAL" clId="{FD6D3B0E-2CCC-44D9-8278-C977671C7233}" dt="2024-04-09T15:56:26.886" v="203" actId="962"/>
          <ac:picMkLst>
            <pc:docMk/>
            <pc:sldMk cId="1364709568" sldId="258"/>
            <ac:picMk id="14" creationId="{C4FE23FA-5C4E-4F4D-AAA9-794D778A1278}"/>
          </ac:picMkLst>
        </pc:picChg>
        <pc:picChg chg="mod">
          <ac:chgData name="Kaitlyn Thompson (NAT Marketing &amp; Communications Temp)" userId="07d2a101-2ebe-41de-bc27-cc318ed214ba" providerId="ADAL" clId="{FD6D3B0E-2CCC-44D9-8278-C977671C7233}" dt="2024-04-09T15:56:36.943" v="249" actId="962"/>
          <ac:picMkLst>
            <pc:docMk/>
            <pc:sldMk cId="1364709568" sldId="258"/>
            <ac:picMk id="22" creationId="{8397E380-B03D-4160-8011-DEEA2A1D3537}"/>
          </ac:picMkLst>
        </pc:picChg>
        <pc:picChg chg="mod">
          <ac:chgData name="Kaitlyn Thompson (NAT Marketing &amp; Communications Temp)" userId="07d2a101-2ebe-41de-bc27-cc318ed214ba" providerId="ADAL" clId="{FD6D3B0E-2CCC-44D9-8278-C977671C7233}" dt="2024-04-09T15:57:06.542" v="517" actId="962"/>
          <ac:picMkLst>
            <pc:docMk/>
            <pc:sldMk cId="1364709568" sldId="258"/>
            <ac:picMk id="26" creationId="{33FE26F9-771E-4C05-BFF7-4FC05F54501E}"/>
          </ac:picMkLst>
        </pc:picChg>
        <pc:picChg chg="mod">
          <ac:chgData name="Kaitlyn Thompson (NAT Marketing &amp; Communications Temp)" userId="07d2a101-2ebe-41de-bc27-cc318ed214ba" providerId="ADAL" clId="{FD6D3B0E-2CCC-44D9-8278-C977671C7233}" dt="2024-04-09T15:57:18.324" v="617" actId="962"/>
          <ac:picMkLst>
            <pc:docMk/>
            <pc:sldMk cId="1364709568" sldId="258"/>
            <ac:picMk id="29" creationId="{18E52A3B-893C-4CAE-AC9D-94CABB0990EA}"/>
          </ac:picMkLst>
        </pc:picChg>
        <pc:picChg chg="mod">
          <ac:chgData name="Kaitlyn Thompson (NAT Marketing &amp; Communications Temp)" userId="07d2a101-2ebe-41de-bc27-cc318ed214ba" providerId="ADAL" clId="{FD6D3B0E-2CCC-44D9-8278-C977671C7233}" dt="2024-04-09T15:57:43.968" v="843" actId="962"/>
          <ac:picMkLst>
            <pc:docMk/>
            <pc:sldMk cId="1364709568" sldId="258"/>
            <ac:picMk id="32" creationId="{8C13FB62-E642-4A27-9A19-A0EE7AA2E923}"/>
          </ac:picMkLst>
        </pc:picChg>
      </pc:sldChg>
    </pc:docChg>
  </pc:docChgLst>
  <pc:docChgLst>
    <pc:chgData name="Kaitlyn Thompson (NAT Marketing &amp; Communications Temp)" userId="S::t-kaitlyn.thompson@heart.org::07d2a101-2ebe-41de-bc27-cc318ed214ba" providerId="AD" clId="Web-{23F00957-BDA3-295C-1558-D247965994CC}"/>
    <pc:docChg chg="modSld">
      <pc:chgData name="Kaitlyn Thompson (NAT Marketing &amp; Communications Temp)" userId="S::t-kaitlyn.thompson@heart.org::07d2a101-2ebe-41de-bc27-cc318ed214ba" providerId="AD" clId="Web-{23F00957-BDA3-295C-1558-D247965994CC}" dt="2024-04-09T15:55:04.967" v="30" actId="20577"/>
      <pc:docMkLst>
        <pc:docMk/>
      </pc:docMkLst>
      <pc:sldChg chg="modSp">
        <pc:chgData name="Kaitlyn Thompson (NAT Marketing &amp; Communications Temp)" userId="S::t-kaitlyn.thompson@heart.org::07d2a101-2ebe-41de-bc27-cc318ed214ba" providerId="AD" clId="Web-{23F00957-BDA3-295C-1558-D247965994CC}" dt="2024-04-09T15:55:04.967" v="30" actId="20577"/>
        <pc:sldMkLst>
          <pc:docMk/>
          <pc:sldMk cId="1765367527" sldId="257"/>
        </pc:sldMkLst>
        <pc:spChg chg="mod">
          <ac:chgData name="Kaitlyn Thompson (NAT Marketing &amp; Communications Temp)" userId="S::t-kaitlyn.thompson@heart.org::07d2a101-2ebe-41de-bc27-cc318ed214ba" providerId="AD" clId="Web-{23F00957-BDA3-295C-1558-D247965994CC}" dt="2024-04-09T15:55:04.967" v="30" actId="20577"/>
          <ac:spMkLst>
            <pc:docMk/>
            <pc:sldMk cId="1765367527" sldId="257"/>
            <ac:spMk id="3" creationId="{6A634C67-3C88-4D44-BC96-D356349AAB22}"/>
          </ac:spMkLst>
        </pc:spChg>
      </pc:sldChg>
      <pc:sldChg chg="modSp">
        <pc:chgData name="Kaitlyn Thompson (NAT Marketing &amp; Communications Temp)" userId="S::t-kaitlyn.thompson@heart.org::07d2a101-2ebe-41de-bc27-cc318ed214ba" providerId="AD" clId="Web-{23F00957-BDA3-295C-1558-D247965994CC}" dt="2024-04-09T15:54:13.623" v="2" actId="20577"/>
        <pc:sldMkLst>
          <pc:docMk/>
          <pc:sldMk cId="1364709568" sldId="258"/>
        </pc:sldMkLst>
        <pc:spChg chg="mod">
          <ac:chgData name="Kaitlyn Thompson (NAT Marketing &amp; Communications Temp)" userId="S::t-kaitlyn.thompson@heart.org::07d2a101-2ebe-41de-bc27-cc318ed214ba" providerId="AD" clId="Web-{23F00957-BDA3-295C-1558-D247965994CC}" dt="2024-04-09T15:54:13.623" v="2" actId="20577"/>
          <ac:spMkLst>
            <pc:docMk/>
            <pc:sldMk cId="1364709568" sldId="258"/>
            <ac:spMk id="24" creationId="{39DCE97D-8CD5-41C7-A517-D11D42E3FF75}"/>
          </ac:spMkLst>
        </pc:spChg>
      </pc:sldChg>
    </pc:docChg>
  </pc:docChgLst>
  <pc:docChgLst>
    <pc:chgData name="Destiny Thomas (NAT Marketing &amp; Communication Consultant)" userId="0e9ee8b5-5020-41c5-80d3-07cc406110d0" providerId="ADAL" clId="{598A6E49-D94F-4602-BB89-3814B86F7882}"/>
    <pc:docChg chg="undo custSel modSld">
      <pc:chgData name="Destiny Thomas (NAT Marketing &amp; Communication Consultant)" userId="0e9ee8b5-5020-41c5-80d3-07cc406110d0" providerId="ADAL" clId="{598A6E49-D94F-4602-BB89-3814B86F7882}" dt="2023-05-31T18:47:04.906" v="232" actId="20577"/>
      <pc:docMkLst>
        <pc:docMk/>
      </pc:docMkLst>
      <pc:sldChg chg="addSp delSp modSp mod">
        <pc:chgData name="Destiny Thomas (NAT Marketing &amp; Communication Consultant)" userId="0e9ee8b5-5020-41c5-80d3-07cc406110d0" providerId="ADAL" clId="{598A6E49-D94F-4602-BB89-3814B86F7882}" dt="2023-05-31T18:46:47.018" v="230" actId="20577"/>
        <pc:sldMkLst>
          <pc:docMk/>
          <pc:sldMk cId="1765367527" sldId="257"/>
        </pc:sldMkLst>
        <pc:spChg chg="mod">
          <ac:chgData name="Destiny Thomas (NAT Marketing &amp; Communication Consultant)" userId="0e9ee8b5-5020-41c5-80d3-07cc406110d0" providerId="ADAL" clId="{598A6E49-D94F-4602-BB89-3814B86F7882}" dt="2023-05-30T19:00:26.376" v="172" actId="20577"/>
          <ac:spMkLst>
            <pc:docMk/>
            <pc:sldMk cId="1765367527" sldId="257"/>
            <ac:spMk id="8" creationId="{7EB53225-B264-4ADB-82DC-BBD83E0357F2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1T18:46:47.018" v="230" actId="20577"/>
          <ac:spMkLst>
            <pc:docMk/>
            <pc:sldMk cId="1765367527" sldId="257"/>
            <ac:spMk id="18" creationId="{E3683E95-40E8-4CB3-3F7D-08B37CE8D045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0T19:00:45.741" v="173"/>
          <ac:spMkLst>
            <pc:docMk/>
            <pc:sldMk cId="1765367527" sldId="257"/>
            <ac:spMk id="25" creationId="{181EA1CD-882C-49A2-96D7-CEA8DE651A80}"/>
          </ac:spMkLst>
        </pc:spChg>
        <pc:picChg chg="add mod">
          <ac:chgData name="Destiny Thomas (NAT Marketing &amp; Communication Consultant)" userId="0e9ee8b5-5020-41c5-80d3-07cc406110d0" providerId="ADAL" clId="{598A6E49-D94F-4602-BB89-3814B86F7882}" dt="2023-05-30T18:42:51.550" v="2" actId="1076"/>
          <ac:picMkLst>
            <pc:docMk/>
            <pc:sldMk cId="1765367527" sldId="257"/>
            <ac:picMk id="2" creationId="{4957B174-4B48-9A54-F136-749110BF9189}"/>
          </ac:picMkLst>
        </pc:picChg>
        <pc:picChg chg="del">
          <ac:chgData name="Destiny Thomas (NAT Marketing &amp; Communication Consultant)" userId="0e9ee8b5-5020-41c5-80d3-07cc406110d0" providerId="ADAL" clId="{598A6E49-D94F-4602-BB89-3814B86F7882}" dt="2023-05-30T18:42:41.298" v="0" actId="478"/>
          <ac:picMkLst>
            <pc:docMk/>
            <pc:sldMk cId="1765367527" sldId="257"/>
            <ac:picMk id="19" creationId="{9EA809E4-61CE-1931-0222-18C1EB6CF766}"/>
          </ac:picMkLst>
        </pc:picChg>
      </pc:sldChg>
      <pc:sldChg chg="addSp delSp modSp mod">
        <pc:chgData name="Destiny Thomas (NAT Marketing &amp; Communication Consultant)" userId="0e9ee8b5-5020-41c5-80d3-07cc406110d0" providerId="ADAL" clId="{598A6E49-D94F-4602-BB89-3814B86F7882}" dt="2023-05-31T18:47:04.906" v="232" actId="20577"/>
        <pc:sldMkLst>
          <pc:docMk/>
          <pc:sldMk cId="1364709568" sldId="258"/>
        </pc:sldMkLst>
        <pc:spChg chg="mod">
          <ac:chgData name="Destiny Thomas (NAT Marketing &amp; Communication Consultant)" userId="0e9ee8b5-5020-41c5-80d3-07cc406110d0" providerId="ADAL" clId="{598A6E49-D94F-4602-BB89-3814B86F7882}" dt="2023-05-30T19:00:14.206" v="169" actId="255"/>
          <ac:spMkLst>
            <pc:docMk/>
            <pc:sldMk cId="1364709568" sldId="258"/>
            <ac:spMk id="7" creationId="{E86A679B-0E92-4613-976D-E18FEEB5BCB7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0T18:46:06.332" v="7" actId="20577"/>
          <ac:spMkLst>
            <pc:docMk/>
            <pc:sldMk cId="1364709568" sldId="258"/>
            <ac:spMk id="8" creationId="{7EB53225-B264-4ADB-82DC-BBD83E0357F2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0T18:58:47.113" v="167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Destiny Thomas (NAT Marketing &amp; Communication Consultant)" userId="0e9ee8b5-5020-41c5-80d3-07cc406110d0" providerId="ADAL" clId="{598A6E49-D94F-4602-BB89-3814B86F7882}" dt="2023-05-31T18:47:04.906" v="232" actId="20577"/>
          <ac:spMkLst>
            <pc:docMk/>
            <pc:sldMk cId="1364709568" sldId="258"/>
            <ac:spMk id="34" creationId="{EB9C6BB4-0ED1-4A3E-A115-EE2C9696027D}"/>
          </ac:spMkLst>
        </pc:spChg>
        <pc:picChg chg="add mod">
          <ac:chgData name="Destiny Thomas (NAT Marketing &amp; Communication Consultant)" userId="0e9ee8b5-5020-41c5-80d3-07cc406110d0" providerId="ADAL" clId="{598A6E49-D94F-4602-BB89-3814B86F7882}" dt="2023-05-30T18:43:27.268" v="5" actId="1076"/>
          <ac:picMkLst>
            <pc:docMk/>
            <pc:sldMk cId="1364709568" sldId="258"/>
            <ac:picMk id="2" creationId="{3EE7A5EB-8FBF-9999-092C-77564AE55730}"/>
          </ac:picMkLst>
        </pc:picChg>
        <pc:picChg chg="del">
          <ac:chgData name="Destiny Thomas (NAT Marketing &amp; Communication Consultant)" userId="0e9ee8b5-5020-41c5-80d3-07cc406110d0" providerId="ADAL" clId="{598A6E49-D94F-4602-BB89-3814B86F7882}" dt="2023-05-30T18:43:22.294" v="3" actId="478"/>
          <ac:picMkLst>
            <pc:docMk/>
            <pc:sldMk cId="1364709568" sldId="258"/>
            <ac:picMk id="6" creationId="{51AB47DA-7F04-4AB2-934B-6BB530B28C4B}"/>
          </ac:picMkLst>
        </pc:picChg>
      </pc:sldChg>
    </pc:docChg>
  </pc:docChgLst>
  <pc:docChgLst>
    <pc:chgData name="Kaitlyn Thompson (NAT Marketing &amp; Communications Temp)" userId="07d2a101-2ebe-41de-bc27-cc318ed214ba" providerId="ADAL" clId="{DF17F08F-C78D-46E3-9BD4-CAB2F3526320}"/>
    <pc:docChg chg="custSel modSld">
      <pc:chgData name="Kaitlyn Thompson (NAT Marketing &amp; Communications Temp)" userId="07d2a101-2ebe-41de-bc27-cc318ed214ba" providerId="ADAL" clId="{DF17F08F-C78D-46E3-9BD4-CAB2F3526320}" dt="2024-04-04T14:54:31.333" v="205" actId="1076"/>
      <pc:docMkLst>
        <pc:docMk/>
      </pc:docMkLst>
      <pc:sldChg chg="addSp modSp mod">
        <pc:chgData name="Kaitlyn Thompson (NAT Marketing &amp; Communications Temp)" userId="07d2a101-2ebe-41de-bc27-cc318ed214ba" providerId="ADAL" clId="{DF17F08F-C78D-46E3-9BD4-CAB2F3526320}" dt="2024-04-04T14:53:54.079" v="201" actId="207"/>
        <pc:sldMkLst>
          <pc:docMk/>
          <pc:sldMk cId="1765367527" sldId="257"/>
        </pc:sldMkLst>
        <pc:spChg chg="mod">
          <ac:chgData name="Kaitlyn Thompson (NAT Marketing &amp; Communications Temp)" userId="07d2a101-2ebe-41de-bc27-cc318ed214ba" providerId="ADAL" clId="{DF17F08F-C78D-46E3-9BD4-CAB2F3526320}" dt="2024-04-04T14:50:03.939" v="109" actId="113"/>
          <ac:spMkLst>
            <pc:docMk/>
            <pc:sldMk cId="1765367527" sldId="257"/>
            <ac:spMk id="5" creationId="{12F42186-A2B8-4455-B658-9090BB13A73E}"/>
          </ac:spMkLst>
        </pc:spChg>
        <pc:spChg chg="mod">
          <ac:chgData name="Kaitlyn Thompson (NAT Marketing &amp; Communications Temp)" userId="07d2a101-2ebe-41de-bc27-cc318ed214ba" providerId="ADAL" clId="{DF17F08F-C78D-46E3-9BD4-CAB2F3526320}" dt="2024-04-04T14:50:48.392" v="118" actId="1076"/>
          <ac:spMkLst>
            <pc:docMk/>
            <pc:sldMk cId="1765367527" sldId="257"/>
            <ac:spMk id="7" creationId="{E86A679B-0E92-4613-976D-E18FEEB5BCB7}"/>
          </ac:spMkLst>
        </pc:spChg>
        <pc:spChg chg="mod">
          <ac:chgData name="Kaitlyn Thompson (NAT Marketing &amp; Communications Temp)" userId="07d2a101-2ebe-41de-bc27-cc318ed214ba" providerId="ADAL" clId="{DF17F08F-C78D-46E3-9BD4-CAB2F3526320}" dt="2024-04-04T14:50:43.939" v="117" actId="1076"/>
          <ac:spMkLst>
            <pc:docMk/>
            <pc:sldMk cId="1765367527" sldId="257"/>
            <ac:spMk id="8" creationId="{7EB53225-B264-4ADB-82DC-BBD83E0357F2}"/>
          </ac:spMkLst>
        </pc:spChg>
        <pc:spChg chg="mod">
          <ac:chgData name="Kaitlyn Thompson (NAT Marketing &amp; Communications Temp)" userId="07d2a101-2ebe-41de-bc27-cc318ed214ba" providerId="ADAL" clId="{DF17F08F-C78D-46E3-9BD4-CAB2F3526320}" dt="2024-04-04T14:51:57.626" v="172" actId="1037"/>
          <ac:spMkLst>
            <pc:docMk/>
            <pc:sldMk cId="1765367527" sldId="257"/>
            <ac:spMk id="18" creationId="{E3683E95-40E8-4CB3-3F7D-08B37CE8D045}"/>
          </ac:spMkLst>
        </pc:spChg>
        <pc:spChg chg="mod">
          <ac:chgData name="Kaitlyn Thompson (NAT Marketing &amp; Communications Temp)" userId="07d2a101-2ebe-41de-bc27-cc318ed214ba" providerId="ADAL" clId="{DF17F08F-C78D-46E3-9BD4-CAB2F3526320}" dt="2024-04-04T14:53:54.079" v="201" actId="207"/>
          <ac:spMkLst>
            <pc:docMk/>
            <pc:sldMk cId="1765367527" sldId="257"/>
            <ac:spMk id="25" creationId="{181EA1CD-882C-49A2-96D7-CEA8DE651A80}"/>
          </ac:spMkLst>
        </pc:spChg>
        <pc:picChg chg="add mod">
          <ac:chgData name="Kaitlyn Thompson (NAT Marketing &amp; Communications Temp)" userId="07d2a101-2ebe-41de-bc27-cc318ed214ba" providerId="ADAL" clId="{DF17F08F-C78D-46E3-9BD4-CAB2F3526320}" dt="2024-04-04T14:48:16.962" v="60" actId="1076"/>
          <ac:picMkLst>
            <pc:docMk/>
            <pc:sldMk cId="1765367527" sldId="257"/>
            <ac:picMk id="4" creationId="{315C42E1-5355-2154-F5AA-B21A94D1BCB4}"/>
          </ac:picMkLst>
        </pc:picChg>
      </pc:sldChg>
      <pc:sldChg chg="addSp delSp modSp mod">
        <pc:chgData name="Kaitlyn Thompson (NAT Marketing &amp; Communications Temp)" userId="07d2a101-2ebe-41de-bc27-cc318ed214ba" providerId="ADAL" clId="{DF17F08F-C78D-46E3-9BD4-CAB2F3526320}" dt="2024-04-04T14:54:31.333" v="205" actId="1076"/>
        <pc:sldMkLst>
          <pc:docMk/>
          <pc:sldMk cId="1364709568" sldId="258"/>
        </pc:sldMkLst>
        <pc:spChg chg="add mod">
          <ac:chgData name="Kaitlyn Thompson (NAT Marketing &amp; Communications Temp)" userId="07d2a101-2ebe-41de-bc27-cc318ed214ba" providerId="ADAL" clId="{DF17F08F-C78D-46E3-9BD4-CAB2F3526320}" dt="2024-04-04T14:52:03.384" v="173"/>
          <ac:spMkLst>
            <pc:docMk/>
            <pc:sldMk cId="1364709568" sldId="258"/>
            <ac:spMk id="4" creationId="{32A1AFCF-3629-7C70-3AFC-BF0EADDB6278}"/>
          </ac:spMkLst>
        </pc:spChg>
        <pc:spChg chg="add mod">
          <ac:chgData name="Kaitlyn Thompson (NAT Marketing &amp; Communications Temp)" userId="07d2a101-2ebe-41de-bc27-cc318ed214ba" providerId="ADAL" clId="{DF17F08F-C78D-46E3-9BD4-CAB2F3526320}" dt="2024-04-04T14:52:30.255" v="177"/>
          <ac:spMkLst>
            <pc:docMk/>
            <pc:sldMk cId="1364709568" sldId="258"/>
            <ac:spMk id="6" creationId="{8766A336-E026-58A9-2A7E-4006DF307A30}"/>
          </ac:spMkLst>
        </pc:spChg>
        <pc:spChg chg="del mod">
          <ac:chgData name="Kaitlyn Thompson (NAT Marketing &amp; Communications Temp)" userId="07d2a101-2ebe-41de-bc27-cc318ed214ba" providerId="ADAL" clId="{DF17F08F-C78D-46E3-9BD4-CAB2F3526320}" dt="2024-04-04T14:52:40.142" v="181" actId="478"/>
          <ac:spMkLst>
            <pc:docMk/>
            <pc:sldMk cId="1364709568" sldId="258"/>
            <ac:spMk id="7" creationId="{E86A679B-0E92-4613-976D-E18FEEB5BCB7}"/>
          </ac:spMkLst>
        </pc:spChg>
        <pc:spChg chg="del mod">
          <ac:chgData name="Kaitlyn Thompson (NAT Marketing &amp; Communications Temp)" userId="07d2a101-2ebe-41de-bc27-cc318ed214ba" providerId="ADAL" clId="{DF17F08F-C78D-46E3-9BD4-CAB2F3526320}" dt="2024-04-04T14:52:25.591" v="176" actId="478"/>
          <ac:spMkLst>
            <pc:docMk/>
            <pc:sldMk cId="1364709568" sldId="258"/>
            <ac:spMk id="8" creationId="{7EB53225-B264-4ADB-82DC-BBD83E0357F2}"/>
          </ac:spMkLst>
        </pc:spChg>
        <pc:spChg chg="add mod">
          <ac:chgData name="Kaitlyn Thompson (NAT Marketing &amp; Communications Temp)" userId="07d2a101-2ebe-41de-bc27-cc318ed214ba" providerId="ADAL" clId="{DF17F08F-C78D-46E3-9BD4-CAB2F3526320}" dt="2024-04-04T14:54:26.268" v="204" actId="1076"/>
          <ac:spMkLst>
            <pc:docMk/>
            <pc:sldMk cId="1364709568" sldId="258"/>
            <ac:spMk id="9" creationId="{E2A2B3D5-B64D-8F30-190A-039620FE59F5}"/>
          </ac:spMkLst>
        </pc:spChg>
        <pc:spChg chg="add mod">
          <ac:chgData name="Kaitlyn Thompson (NAT Marketing &amp; Communications Temp)" userId="07d2a101-2ebe-41de-bc27-cc318ed214ba" providerId="ADAL" clId="{DF17F08F-C78D-46E3-9BD4-CAB2F3526320}" dt="2024-04-04T14:54:31.333" v="205" actId="1076"/>
          <ac:spMkLst>
            <pc:docMk/>
            <pc:sldMk cId="1364709568" sldId="258"/>
            <ac:spMk id="13" creationId="{8B000665-93A9-491C-07F2-FBBFCCFA631F}"/>
          </ac:spMkLst>
        </pc:spChg>
        <pc:spChg chg="mod">
          <ac:chgData name="Kaitlyn Thompson (NAT Marketing &amp; Communications Temp)" userId="07d2a101-2ebe-41de-bc27-cc318ed214ba" providerId="ADAL" clId="{DF17F08F-C78D-46E3-9BD4-CAB2F3526320}" dt="2024-04-04T14:53:24.704" v="198" actId="20577"/>
          <ac:spMkLst>
            <pc:docMk/>
            <pc:sldMk cId="1364709568" sldId="258"/>
            <ac:spMk id="24" creationId="{39DCE97D-8CD5-41C7-A517-D11D42E3FF75}"/>
          </ac:spMkLst>
        </pc:spChg>
        <pc:spChg chg="mod">
          <ac:chgData name="Kaitlyn Thompson (NAT Marketing &amp; Communications Temp)" userId="07d2a101-2ebe-41de-bc27-cc318ed214ba" providerId="ADAL" clId="{DF17F08F-C78D-46E3-9BD4-CAB2F3526320}" dt="2024-04-04T14:54:17.079" v="202" actId="1076"/>
          <ac:spMkLst>
            <pc:docMk/>
            <pc:sldMk cId="1364709568" sldId="258"/>
            <ac:spMk id="33" creationId="{6F5B22B4-E6E7-4806-9685-B764F485C208}"/>
          </ac:spMkLst>
        </pc:spChg>
        <pc:spChg chg="del">
          <ac:chgData name="Kaitlyn Thompson (NAT Marketing &amp; Communications Temp)" userId="07d2a101-2ebe-41de-bc27-cc318ed214ba" providerId="ADAL" clId="{DF17F08F-C78D-46E3-9BD4-CAB2F3526320}" dt="2024-04-04T14:52:08.919" v="174" actId="478"/>
          <ac:spMkLst>
            <pc:docMk/>
            <pc:sldMk cId="1364709568" sldId="258"/>
            <ac:spMk id="34" creationId="{EB9C6BB4-0ED1-4A3E-A115-EE2C9696027D}"/>
          </ac:spMkLst>
        </pc:spChg>
        <pc:picChg chg="del">
          <ac:chgData name="Kaitlyn Thompson (NAT Marketing &amp; Communications Temp)" userId="07d2a101-2ebe-41de-bc27-cc318ed214ba" providerId="ADAL" clId="{DF17F08F-C78D-46E3-9BD4-CAB2F3526320}" dt="2024-04-04T14:46:17.892" v="0" actId="478"/>
          <ac:picMkLst>
            <pc:docMk/>
            <pc:sldMk cId="1364709568" sldId="258"/>
            <ac:picMk id="2" creationId="{3EE7A5EB-8FBF-9999-092C-77564AE55730}"/>
          </ac:picMkLst>
        </pc:picChg>
        <pc:picChg chg="add mod">
          <ac:chgData name="Kaitlyn Thompson (NAT Marketing &amp; Communications Temp)" userId="07d2a101-2ebe-41de-bc27-cc318ed214ba" providerId="ADAL" clId="{DF17F08F-C78D-46E3-9BD4-CAB2F3526320}" dt="2024-04-04T14:48:19.629" v="61"/>
          <ac:picMkLst>
            <pc:docMk/>
            <pc:sldMk cId="1364709568" sldId="258"/>
            <ac:picMk id="3" creationId="{170A2BF2-4A57-5B45-346B-0E9033BBFBCE}"/>
          </ac:picMkLst>
        </pc:picChg>
        <pc:picChg chg="mod">
          <ac:chgData name="Kaitlyn Thompson (NAT Marketing &amp; Communications Temp)" userId="07d2a101-2ebe-41de-bc27-cc318ed214ba" providerId="ADAL" clId="{DF17F08F-C78D-46E3-9BD4-CAB2F3526320}" dt="2024-04-04T14:53:15.398" v="187" actId="1076"/>
          <ac:picMkLst>
            <pc:docMk/>
            <pc:sldMk cId="1364709568" sldId="258"/>
            <ac:picMk id="22" creationId="{8397E380-B03D-4160-8011-DEEA2A1D3537}"/>
          </ac:picMkLst>
        </pc:picChg>
        <pc:picChg chg="mod">
          <ac:chgData name="Kaitlyn Thompson (NAT Marketing &amp; Communications Temp)" userId="07d2a101-2ebe-41de-bc27-cc318ed214ba" providerId="ADAL" clId="{DF17F08F-C78D-46E3-9BD4-CAB2F3526320}" dt="2024-04-04T14:54:19.937" v="203" actId="1076"/>
          <ac:picMkLst>
            <pc:docMk/>
            <pc:sldMk cId="1364709568" sldId="258"/>
            <ac:picMk id="32" creationId="{8C13FB62-E642-4A27-9A19-A0EE7AA2E9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8B65-5473-A8D2-212A-8574B8949A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B0F75-F0FF-35BE-1110-569B06352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DAA8A-8843-4667-16AF-87D5B24A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4C675-AAD3-3D0E-82D0-41334EC6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D1E87-18BB-D0CD-C012-23FC2AEE6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56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970BA-0953-50F1-07D2-B9B3F8D3B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5B203-BE33-2228-A767-34290B8BD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A7B0C-981F-F372-0132-2DD7E46E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A2A44-6EA6-C16D-FAD8-E37FB820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0195D-E5A7-11BB-E7AC-EA3FE8D8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5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4112F4-6C7E-061F-FD7E-9927DCAB4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D3CC37-7DD5-8159-B349-0FB9B69BE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08F83-B2FB-118B-8379-5F669735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AEA49-C8B6-3131-0259-7C812B4A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059D4-C9C1-4DC3-6004-A7DA4FC4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5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946FE-C748-E8E2-D433-BFAD471D8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01B83-2FC1-0E9B-A655-BB9FA3C6C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A2349-4898-AB53-7362-2D9645EAD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ED984-021B-AF09-4204-86BD09B0B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62E23-D859-B17B-FB76-EF39A0794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85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F40CC-A5BA-B182-459F-106F4C176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A7917-AA00-C359-94E3-41A0E371B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5934C-84AF-9438-BDF8-62EED62F0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D94D2-CBEB-00EE-E33A-05C4D7C90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7D591-3EE0-55B6-8883-52BDDDC1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6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B848E-3DDE-5063-6340-63BAA0E3F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FEAC9-FBE6-592E-06EB-65C323D50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3E94B8-9C8F-A033-FC25-A9E79D5E8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84248-CA90-B85D-7F09-F5A911A2A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C720C-883F-8968-BE3C-66D638658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B46C1C-199E-3867-2402-53E9B163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2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20ED9-85EC-16E6-0C1C-99DDB090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E69B6-B865-C16A-6434-D256AC49D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323971-AE99-5B38-301B-FE72C50A8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82C95-D2B8-D543-AC08-1BD46BDE5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C599F-5B1D-B7DB-23F9-23399EC64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3947F-2022-CA15-FE02-FEFD98AD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9F51C-C6FC-7A17-812F-5F0B4F89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B25524-8FB6-CBB6-AB2E-884B60755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9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AB02F-6E88-719C-3B1E-3E71C46B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43966-EEB6-37E1-15E1-F17D352D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101B9-75DC-ECD8-0C0C-B3830445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9A46B-7AF6-01D2-0BC4-563255A3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6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466DA3-2160-BE64-5914-A1EC5ECBE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7C20F-837C-3559-F58A-3F55AD5D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6A44B-4C2B-58D1-AAF8-860C3F99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5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6AD34-8975-02E9-D2BB-578D7373C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2A74C-8989-09D8-6E43-086174EEC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DF4D2-8797-3566-8F49-D15E5C8EB4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9A2F7-DCDA-1CAE-C1D0-3EC6C24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2CF8E-4BAD-BB94-7F09-A843109D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7E2EB-0213-B861-C9F7-FD782CE83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6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CC9AD-9622-4D3C-712C-0B5970EC1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5E931-075C-7509-2D57-C9C1D8893A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C1B265-2837-676C-E693-1E140F8E5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3B31D-04B8-B8F7-6236-E38022299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21AFF-A744-9152-635C-ED9C3ED5E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9B24F-202F-FA6D-3012-040704AC9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DE2C15-4E10-3836-4A90-0656E6C97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F7710-9599-193F-55FB-CF32AE5A0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A3F2-1330-47D6-70D6-E46A00ADAB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2107-534B-4E72-BCD7-AC2A1568839A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DC558-002D-97AA-8A42-0F7111021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7C40B-A94E-23AC-10BB-A51838642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F18E8-A6E3-43F4-BED0-2C292F89B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7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fessional.heart.org/hypertensionsess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rofessional.heart.org/hypertensionsessions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2ABB4-224B-992E-0128-7FD6B7C4D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Hypertension 2024 Registration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4" name="Picture 3" descr="Logo for American Heart Association's scientific conference 'Hypertension'. The logo features a white circle with a graphic of a blood pressure cuff inside.">
            <a:extLst>
              <a:ext uri="{FF2B5EF4-FFF2-40B4-BE49-F238E27FC236}">
                <a16:creationId xmlns:a16="http://schemas.microsoft.com/office/drawing/2014/main" id="{315C42E1-5355-2154-F5AA-B21A94D1B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01" y="141426"/>
            <a:ext cx="5189854" cy="107354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683E95-40E8-4CB3-3F7D-08B37CE8D045}"/>
              </a:ext>
            </a:extLst>
          </p:cNvPr>
          <p:cNvSpPr txBox="1"/>
          <p:nvPr/>
        </p:nvSpPr>
        <p:spPr>
          <a:xfrm>
            <a:off x="6088538" y="268774"/>
            <a:ext cx="5881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Chicago, IL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September 5-8,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956627" y="2044989"/>
            <a:ext cx="10654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Lub Dub Heavy" panose="020B0903030403020204" pitchFamily="34" charset="0"/>
              </a:rPr>
              <a:t>Celebrate our Centennial Year at Hypertension Scientific Sessions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34C67-3C88-4D44-BC96-D356349AAB22}"/>
              </a:ext>
            </a:extLst>
          </p:cNvPr>
          <p:cNvSpPr txBox="1"/>
          <p:nvPr/>
        </p:nvSpPr>
        <p:spPr>
          <a:xfrm>
            <a:off x="956627" y="2563005"/>
            <a:ext cx="9882823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Attend </a:t>
            </a:r>
            <a:r>
              <a:rPr lang="en-US" dirty="0">
                <a:latin typeface="Lub Dub Medium"/>
                <a:ea typeface="Times New Roman" panose="02020603050405020304" pitchFamily="18" charset="0"/>
              </a:rPr>
              <a:t>the</a:t>
            </a:r>
            <a:r>
              <a:rPr lang="en-US" dirty="0">
                <a:latin typeface="Lub Dub Medium"/>
              </a:rPr>
              <a:t> </a:t>
            </a:r>
            <a:r>
              <a:rPr lang="en-US" sz="1800" dirty="0">
                <a:effectLst/>
                <a:latin typeface="Lub Dub Medium"/>
                <a:ea typeface="Times New Roman" panose="02020603050405020304" pitchFamily="18" charset="0"/>
              </a:rPr>
              <a:t>Keynote Lecture, Recent Advances sessions, Networking sessions, Award Lecture sessions and more!</a:t>
            </a:r>
            <a:endParaRPr lang="en-US" sz="1800" dirty="0">
              <a:effectLst/>
              <a:latin typeface="Lub Dub Medium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Participate </a:t>
            </a:r>
            <a:r>
              <a:rPr lang="en-US" dirty="0">
                <a:latin typeface="Lub Dub Medium"/>
              </a:rPr>
              <a:t>and</a:t>
            </a:r>
            <a:r>
              <a:rPr lang="en-US" b="1" dirty="0">
                <a:latin typeface="Lub Dub Medium"/>
              </a:rPr>
              <a:t> </a:t>
            </a:r>
            <a:r>
              <a:rPr lang="en-US" dirty="0">
                <a:latin typeface="Lub Dub Medium"/>
              </a:rPr>
              <a:t>create meaningful dialogue with your colleagues to discuss the latest science </a:t>
            </a:r>
            <a:endParaRPr lang="en-US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Connect with your community – </a:t>
            </a:r>
            <a:r>
              <a:rPr lang="en-US" dirty="0">
                <a:latin typeface="Lub Dub Medium"/>
              </a:rPr>
              <a:t>easily identify with your peers and prioritize programming based on your specialty </a:t>
            </a:r>
            <a:endParaRPr lang="en-US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Access cutting edge education – </a:t>
            </a:r>
            <a:r>
              <a:rPr lang="en-US" dirty="0">
                <a:latin typeface="Lub Dub Medium"/>
              </a:rPr>
              <a:t>stay up to date with the latest science and redeem available CE Credits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Join or Renew</a:t>
            </a:r>
            <a:r>
              <a:rPr lang="en-US" dirty="0">
                <a:latin typeface="Lub Dub Medium"/>
              </a:rPr>
              <a:t> as an AHA Professional Member to get the best pricing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4033603" y="5060487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1EA1CD-882C-49A2-96D7-CEA8DE651A80}"/>
              </a:ext>
            </a:extLst>
          </p:cNvPr>
          <p:cNvSpPr txBox="1"/>
          <p:nvPr/>
        </p:nvSpPr>
        <p:spPr>
          <a:xfrm>
            <a:off x="2968820" y="5645262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u="sng" dirty="0">
                <a:latin typeface="Lub Dub Medium" panose="020B06030304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https://professional.heart.org/hypertensionsessions</a:t>
            </a:r>
            <a:endParaRPr lang="en-US" sz="1600" dirty="0">
              <a:latin typeface="Lub Dub Medium" panose="020B0603030403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214950" y="6334563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#Hypertension24</a:t>
            </a:r>
          </a:p>
        </p:txBody>
      </p:sp>
      <p:pic>
        <p:nvPicPr>
          <p:cNvPr id="11" name="Picture 10" descr="Logo for the American Heart Association. The logo features a graphic heart with a white torch inside.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25" y="6020203"/>
            <a:ext cx="1261425" cy="68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6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CEE1E-B7A7-A069-1821-36967559A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Hypertension 2024 Registration What to Expect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3" name="Picture 2" descr="Logo for American Heart Association's scientific conference 'Hypertension'. The logo features a white circle with a graphic of a blood pressure cuff inside.">
            <a:extLst>
              <a:ext uri="{FF2B5EF4-FFF2-40B4-BE49-F238E27FC236}">
                <a16:creationId xmlns:a16="http://schemas.microsoft.com/office/drawing/2014/main" id="{170A2BF2-4A57-5B45-346B-0E9033BBFB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01" y="141426"/>
            <a:ext cx="5189854" cy="10735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A1AFCF-3629-7C70-3AFC-BF0EADDB6278}"/>
              </a:ext>
            </a:extLst>
          </p:cNvPr>
          <p:cNvSpPr txBox="1"/>
          <p:nvPr/>
        </p:nvSpPr>
        <p:spPr>
          <a:xfrm>
            <a:off x="6088538" y="286703"/>
            <a:ext cx="5881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Chicago, IL</a:t>
            </a:r>
          </a:p>
          <a:p>
            <a:pPr algn="ctr"/>
            <a:r>
              <a:rPr lang="en-US" sz="2400" b="0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September 5-8,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901155" y="1730723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pic>
        <p:nvPicPr>
          <p:cNvPr id="14" name="Picture 13" descr="Graphic of a laptop with an outline of a person speaking on the screen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8756" y="2312323"/>
            <a:ext cx="680792" cy="5614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718598" y="2313777"/>
            <a:ext cx="4389633" cy="8463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/>
              </a:rPr>
              <a:t>4 days of presentations </a:t>
            </a:r>
            <a:r>
              <a:rPr lang="en-US" sz="1600" dirty="0">
                <a:latin typeface="Lub Dub Medium"/>
              </a:rPr>
              <a:t>intended to maximize thought-provoking discussions among clinicians and scientists.</a:t>
            </a:r>
            <a:endParaRPr lang="en-US" sz="1700" dirty="0">
              <a:latin typeface="Lub Dub Medium"/>
            </a:endParaRPr>
          </a:p>
        </p:txBody>
      </p:sp>
      <p:pic>
        <p:nvPicPr>
          <p:cNvPr id="22" name="Picture 21" descr="Graphic of a check list">
            <a:extLst>
              <a:ext uri="{FF2B5EF4-FFF2-40B4-BE49-F238E27FC236}">
                <a16:creationId xmlns:a16="http://schemas.microsoft.com/office/drawing/2014/main" id="{8397E380-B03D-4160-8011-DEEA2A1D3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229" y="3442735"/>
            <a:ext cx="807846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660751" y="3404775"/>
            <a:ext cx="4720537" cy="18312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Networking and Programming Highlights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/>
                <a:ea typeface="Times New Roman" panose="02020603050405020304" pitchFamily="18" charset="0"/>
                <a:cs typeface="Calibri"/>
              </a:rPr>
              <a:t>Keynote Lecture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Recent Advances Symposia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Clinical Practice/Clinical Science and Primary Care Track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Oral and poster abstracts</a:t>
            </a:r>
            <a:endParaRPr lang="en-US" sz="1600" dirty="0">
              <a:latin typeface="Lub Dub Medium" panose="020B060303040302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And more!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6" name="Picture 25" descr="Graphic of a person giving a presentation to a group of three people. The speaker is standing in front of a poster diagram flowchart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9833" y="2365616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Attend</a:t>
            </a:r>
            <a:r>
              <a:rPr lang="en-US" dirty="0">
                <a:latin typeface="Lub Dub Medium" panose="020B0603030403020204" pitchFamily="34" charset="0"/>
              </a:rPr>
              <a:t> </a:t>
            </a:r>
            <a:r>
              <a:rPr lang="en-US" sz="1600" dirty="0">
                <a:latin typeface="Lub Dub Medium" panose="020B0603030403020204" pitchFamily="34" charset="0"/>
                <a:ea typeface="Times New Roman" panose="02020603050405020304" pitchFamily="18" charset="0"/>
              </a:rPr>
              <a:t>the Keynote Lecture</a:t>
            </a: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, Plenary Sessions, Early Career Sessions, Poster sessions and more!</a:t>
            </a:r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9" name="Picture 28" descr="Graphic of a circle with the word 'credits' inside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5197" y="3455296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CE credits </a:t>
            </a:r>
            <a:r>
              <a:rPr lang="en-US" dirty="0">
                <a:latin typeface="Lub Dub Medium" panose="020B0603030403020204" pitchFamily="34" charset="0"/>
              </a:rPr>
              <a:t>available </a:t>
            </a:r>
          </a:p>
        </p:txBody>
      </p:sp>
      <p:pic>
        <p:nvPicPr>
          <p:cNvPr id="32" name="Picture 31" descr="Graphic of a laptop that is connected to the internet. The connection allows for communication.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5784" y="4190772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64542" y="4312716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Engagement opportunities </a:t>
            </a:r>
            <a:r>
              <a:rPr lang="en-US" dirty="0">
                <a:latin typeface="Lub Dub Medium" panose="020B0603030403020204" pitchFamily="34" charset="0"/>
              </a:rPr>
              <a:t>such as networking events and early career events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A2B3D5-B64D-8F30-190A-039620FE59F5}"/>
              </a:ext>
            </a:extLst>
          </p:cNvPr>
          <p:cNvSpPr txBox="1"/>
          <p:nvPr/>
        </p:nvSpPr>
        <p:spPr>
          <a:xfrm>
            <a:off x="4033603" y="5491181"/>
            <a:ext cx="4124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000665-93A9-491C-07F2-FBBFCCFA631F}"/>
              </a:ext>
            </a:extLst>
          </p:cNvPr>
          <p:cNvSpPr txBox="1"/>
          <p:nvPr/>
        </p:nvSpPr>
        <p:spPr>
          <a:xfrm>
            <a:off x="2961358" y="6006630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u="sng" dirty="0">
                <a:latin typeface="Lub Dub Medium" panose="020B0603030403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https://professional.heart.org/hypertensionsessions</a:t>
            </a:r>
            <a:endParaRPr lang="en-US" sz="1600" dirty="0">
              <a:latin typeface="Lub Dub Medium" panose="020B0603030403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66A336-E026-58A9-2A7E-4006DF307A30}"/>
              </a:ext>
            </a:extLst>
          </p:cNvPr>
          <p:cNvSpPr txBox="1"/>
          <p:nvPr/>
        </p:nvSpPr>
        <p:spPr>
          <a:xfrm>
            <a:off x="214950" y="6334563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#Hypertension24</a:t>
            </a:r>
          </a:p>
        </p:txBody>
      </p:sp>
      <p:pic>
        <p:nvPicPr>
          <p:cNvPr id="11" name="Picture 10" descr="Logo for the American Heart Association. The logo features a graphic heart with a white torch inside.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605" y="5922632"/>
            <a:ext cx="1441446" cy="78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4f22ede-e726-4d3d-b195-8dfd25ae0d91" ContentTypeId="0x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0" ma:contentTypeDescription="Create a new document." ma:contentTypeScope="" ma:versionID="f5b100aae9abf752e0c3b408a0105dcc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1939ecd4fbf37429ba3f7bd004fb782d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Props1.xml><?xml version="1.0" encoding="utf-8"?>
<ds:datastoreItem xmlns:ds="http://schemas.openxmlformats.org/officeDocument/2006/customXml" ds:itemID="{57C7D089-4BFD-4D8A-A8B5-843B074447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CEBAF3-7191-4667-8F46-CBCE6084D63C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10855CB-E225-42A6-9CD5-5B0C7995E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C4F687F-E8F1-49FE-8AB8-C1F9E6DC158D}">
  <ds:schemaRefs>
    <ds:schemaRef ds:uri="http://schemas.microsoft.com/office/2006/documentManagement/types"/>
    <ds:schemaRef ds:uri="0f19eaed-a1c0-4f9e-95fd-cecd2666e177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9c53b943-690c-4a82-9bc4-371637f8cdb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211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Lub Dub Heavy</vt:lpstr>
      <vt:lpstr>Lub Dub Medium</vt:lpstr>
      <vt:lpstr>Office Theme</vt:lpstr>
      <vt:lpstr>Hypertension 2024 Registration</vt:lpstr>
      <vt:lpstr>Hypertension 2024 Registration What to Expect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Destiny Thomas (NAT Marketing &amp; Communication Consultant)</dc:creator>
  <cp:lastModifiedBy>Kaitlyn Thompson (NAT Marketing &amp; Communications Temp)</cp:lastModifiedBy>
  <cp:revision>23</cp:revision>
  <dcterms:created xsi:type="dcterms:W3CDTF">2023-05-30T18:38:48Z</dcterms:created>
  <dcterms:modified xsi:type="dcterms:W3CDTF">2024-04-09T16:01:55Z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