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1481F2-6A48-B573-E67B-CD6E627E3935}" name="Jaeden Wells (NAT Marketing &amp; Communications Consultant)" initials="JW(M&amp;CC" userId="S::t-Jaeden.Wells@heart.org::85301c82-689a-4ea2-b161-a6bab4118b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2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lker" userId="S::laura.felker@heart.org::238af1f9-9914-4ca2-9d46-1914b5573dba" providerId="AD" clId="Web-{C851D3C3-73C4-640C-0A89-A56771289972}"/>
    <pc:docChg chg="modSld">
      <pc:chgData name="Laura Felker" userId="S::laura.felker@heart.org::238af1f9-9914-4ca2-9d46-1914b5573dba" providerId="AD" clId="Web-{C851D3C3-73C4-640C-0A89-A56771289972}" dt="2024-07-10T21:40:30.918" v="49" actId="1076"/>
      <pc:docMkLst>
        <pc:docMk/>
      </pc:docMkLst>
      <pc:sldChg chg="addSp delSp modSp">
        <pc:chgData name="Laura Felker" userId="S::laura.felker@heart.org::238af1f9-9914-4ca2-9d46-1914b5573dba" providerId="AD" clId="Web-{C851D3C3-73C4-640C-0A89-A56771289972}" dt="2024-07-10T21:40:30.918" v="49" actId="1076"/>
        <pc:sldMkLst>
          <pc:docMk/>
          <pc:sldMk cId="1364709568" sldId="258"/>
        </pc:sldMkLst>
      </pc:sldChg>
    </pc:docChg>
  </pc:docChgLst>
  <pc:docChgLst>
    <pc:chgData name="Caitlin Johannsen" userId="6c473db7-0686-4760-ac1a-dfb4cd72799d" providerId="ADAL" clId="{3402B821-E506-4002-BFF7-E7CC3CED3ADB}"/>
    <pc:docChg chg="undo custSel modSld">
      <pc:chgData name="Caitlin Johannsen" userId="6c473db7-0686-4760-ac1a-dfb4cd72799d" providerId="ADAL" clId="{3402B821-E506-4002-BFF7-E7CC3CED3ADB}" dt="2025-08-29T15:34:02.861" v="31" actId="20577"/>
      <pc:docMkLst>
        <pc:docMk/>
      </pc:docMkLst>
      <pc:sldChg chg="modSp mod">
        <pc:chgData name="Caitlin Johannsen" userId="6c473db7-0686-4760-ac1a-dfb4cd72799d" providerId="ADAL" clId="{3402B821-E506-4002-BFF7-E7CC3CED3ADB}" dt="2025-08-29T15:34:02.861" v="31" actId="20577"/>
        <pc:sldMkLst>
          <pc:docMk/>
          <pc:sldMk cId="1364709568" sldId="258"/>
        </pc:sldMkLst>
        <pc:spChg chg="mod">
          <ac:chgData name="Caitlin Johannsen" userId="6c473db7-0686-4760-ac1a-dfb4cd72799d" providerId="ADAL" clId="{3402B821-E506-4002-BFF7-E7CC3CED3ADB}" dt="2025-08-29T15:32:10.346" v="16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Caitlin Johannsen" userId="6c473db7-0686-4760-ac1a-dfb4cd72799d" providerId="ADAL" clId="{3402B821-E506-4002-BFF7-E7CC3CED3ADB}" dt="2025-08-29T15:34:02.861" v="31" actId="20577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Caitlin Johannsen" userId="6c473db7-0686-4760-ac1a-dfb4cd72799d" providerId="ADAL" clId="{3402B821-E506-4002-BFF7-E7CC3CED3ADB}" dt="2025-08-29T15:33:30.146" v="18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Caitlin Johannsen" userId="6c473db7-0686-4760-ac1a-dfb4cd72799d" providerId="ADAL" clId="{3402B821-E506-4002-BFF7-E7CC3CED3ADB}" dt="2025-08-29T15:30:27.126" v="1" actId="20577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Caitlin Johannsen" userId="6c473db7-0686-4760-ac1a-dfb4cd72799d" providerId="ADAL" clId="{3402B821-E506-4002-BFF7-E7CC3CED3ADB}" dt="2025-08-29T15:32:04.930" v="14" actId="403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Destiny Thomas" clId="Web-{432DF78C-E25E-4F7A-B4E2-FA48DDB9C3EE}"/>
    <pc:docChg chg="modSld">
      <pc:chgData name="Destiny Thomas" userId="" providerId="" clId="Web-{432DF78C-E25E-4F7A-B4E2-FA48DDB9C3EE}" dt="2023-09-13T20:29:10.835" v="61" actId="1076"/>
      <pc:docMkLst>
        <pc:docMk/>
      </pc:docMkLst>
      <pc:sldChg chg="addSp delSp modSp">
        <pc:chgData name="Destiny Thomas" userId="" providerId="" clId="Web-{432DF78C-E25E-4F7A-B4E2-FA48DDB9C3EE}" dt="2023-09-13T20:29:10.835" v="61" actId="1076"/>
        <pc:sldMkLst>
          <pc:docMk/>
          <pc:sldMk cId="1364709568" sldId="258"/>
        </pc:sldMkLst>
      </pc:sldChg>
    </pc:docChg>
  </pc:docChgLst>
  <pc:docChgLst>
    <pc:chgData name="Jaeden Wells (NAT Marketing &amp; Communications Consultant)" userId="85301c82-689a-4ea2-b161-a6bab4118b24" providerId="ADAL" clId="{0016FF89-F5DD-494D-90CF-767A55853610}"/>
    <pc:docChg chg="modSld">
      <pc:chgData name="Jaeden Wells (NAT Marketing &amp; Communications Consultant)" userId="85301c82-689a-4ea2-b161-a6bab4118b24" providerId="ADAL" clId="{0016FF89-F5DD-494D-90CF-767A55853610}" dt="2023-10-05T21:13:06.091" v="6" actId="20577"/>
      <pc:docMkLst>
        <pc:docMk/>
      </pc:docMkLst>
      <pc:sldChg chg="modSp mod">
        <pc:chgData name="Jaeden Wells (NAT Marketing &amp; Communications Consultant)" userId="85301c82-689a-4ea2-b161-a6bab4118b24" providerId="ADAL" clId="{0016FF89-F5DD-494D-90CF-767A55853610}" dt="2023-10-05T21:13:06.091" v="6" actId="20577"/>
        <pc:sldMkLst>
          <pc:docMk/>
          <pc:sldMk cId="1364709568" sldId="258"/>
        </pc:sldMkLst>
      </pc:sldChg>
    </pc:docChg>
  </pc:docChgLst>
  <pc:docChgLst>
    <pc:chgData name="Destiny Thomas" clId="Web-{FC5FE7EB-B40E-411F-9EE1-42B26034E128}"/>
    <pc:docChg chg="modSld">
      <pc:chgData name="Destiny Thomas" userId="" providerId="" clId="Web-{FC5FE7EB-B40E-411F-9EE1-42B26034E128}" dt="2023-09-13T16:16:44.814" v="26" actId="20577"/>
      <pc:docMkLst>
        <pc:docMk/>
      </pc:docMkLst>
      <pc:sldChg chg="modSp">
        <pc:chgData name="Destiny Thomas" userId="" providerId="" clId="Web-{FC5FE7EB-B40E-411F-9EE1-42B26034E128}" dt="2023-09-13T16:16:44.814" v="26" actId="20577"/>
        <pc:sldMkLst>
          <pc:docMk/>
          <pc:sldMk cId="136470956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85749" y="1710285"/>
            <a:ext cx="753490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/>
              </a:rPr>
              <a:t>Submit your Abstracts to #EPILifestyle26</a:t>
            </a:r>
            <a:endParaRPr lang="en-US" sz="2400" b="1" dirty="0">
              <a:solidFill>
                <a:srgbClr val="C00000"/>
              </a:solidFill>
              <a:latin typeface="Lub Dub Heavy" panose="020B09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167880" y="6185125"/>
            <a:ext cx="683958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Lub Dub Medium"/>
              </a:rPr>
              <a:t>Abstracts </a:t>
            </a:r>
            <a:r>
              <a:rPr lang="en-US" sz="1600">
                <a:solidFill>
                  <a:srgbClr val="C00000"/>
                </a:solidFill>
                <a:latin typeface="Lub Dub Medium"/>
              </a:rPr>
              <a:t>close Thursday, October 16th </a:t>
            </a:r>
            <a:r>
              <a:rPr lang="en-US" sz="1600" dirty="0">
                <a:solidFill>
                  <a:srgbClr val="C00000"/>
                </a:solidFill>
                <a:latin typeface="Lub Dub Medium"/>
              </a:rPr>
              <a:t>at 7 p.m. EDT </a:t>
            </a:r>
            <a:endParaRPr lang="en-US" sz="1600" baseline="30000" dirty="0">
              <a:solidFill>
                <a:srgbClr val="C00000"/>
              </a:solidFill>
              <a:latin typeface="Lub Dub Medium"/>
            </a:endParaRPr>
          </a:p>
          <a:p>
            <a:r>
              <a:rPr lang="en-US" sz="1600" u="sng" dirty="0">
                <a:solidFill>
                  <a:srgbClr val="C00000"/>
                </a:solidFill>
                <a:latin typeface="Lub Dub Heavy" panose="020B0903030403020204" pitchFamily="34" charset="0"/>
              </a:rPr>
              <a:t>https://professional.heart.org/epilifestylesessions</a:t>
            </a:r>
            <a:endParaRPr 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833213" y="4017051"/>
            <a:ext cx="3437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Opportunity to present your accepted abstracts</a:t>
            </a:r>
            <a:r>
              <a:rPr lang="en-US" dirty="0">
                <a:latin typeface="Lub Dub Medium" panose="020B0603030403020204" pitchFamily="34" charset="0"/>
              </a:rPr>
              <a:t> in-person and be considered for abstract based awards.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7745825" y="2418501"/>
            <a:ext cx="314325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44 Abstract Categories </a:t>
            </a:r>
            <a:r>
              <a:rPr lang="en-US" dirty="0">
                <a:latin typeface="Lub Dub Medium"/>
              </a:rPr>
              <a:t>tailored to your field of study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3684" y="4147039"/>
            <a:ext cx="698953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1833213" y="2425222"/>
            <a:ext cx="3437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Engage </a:t>
            </a:r>
            <a:r>
              <a:rPr lang="en-US">
                <a:latin typeface="Lub Dub Medium" panose="020B0603030403020204" pitchFamily="34" charset="0"/>
              </a:rPr>
              <a:t>in thought </a:t>
            </a:r>
            <a:r>
              <a:rPr lang="en-US" dirty="0">
                <a:latin typeface="Lub Dub Medium" panose="020B0603030403020204" pitchFamily="34" charset="0"/>
              </a:rPr>
              <a:t>provoking conversations through interactive oral abstract presentations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Accepted Abstracts </a:t>
            </a:r>
            <a:r>
              <a:rPr lang="en-US" sz="1600" dirty="0">
                <a:latin typeface="Lub Dub Medium" panose="020B0603030403020204" pitchFamily="34" charset="0"/>
              </a:rPr>
              <a:t>published in AHA’s Scientific Journal</a:t>
            </a:r>
            <a:r>
              <a:rPr lang="en-US" sz="1600" i="1" dirty="0">
                <a:latin typeface="Lub Dub Medium" panose="020B0603030403020204" pitchFamily="34" charset="0"/>
              </a:rPr>
              <a:t>, Circulation</a:t>
            </a:r>
            <a:endParaRPr lang="en-US" i="1" dirty="0">
              <a:latin typeface="Lub Dub Medium" panose="020B0603030403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851" y="4672829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45908" y="4790762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Grow your professional network </a:t>
            </a:r>
            <a:r>
              <a:rPr lang="en-US" dirty="0">
                <a:latin typeface="Lub Dub Medium" panose="020B0603030403020204" pitchFamily="34" charset="0"/>
              </a:rPr>
              <a:t>and reconnect with colleagues in person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7469277" y="566966"/>
            <a:ext cx="4503798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Lub Dub Medium"/>
              </a:rPr>
              <a:t>Boston, MA </a:t>
            </a:r>
            <a:r>
              <a:rPr lang="en-US" sz="2000" i="0" dirty="0">
                <a:solidFill>
                  <a:schemeClr val="bg1"/>
                </a:solidFill>
                <a:effectLst/>
                <a:latin typeface="Lub Dub Medium"/>
              </a:rPr>
              <a:t>| March 17–20, 2026</a:t>
            </a:r>
            <a:endParaRPr lang="en-US" sz="2000" b="0" i="0" dirty="0">
              <a:solidFill>
                <a:schemeClr val="bg1"/>
              </a:solidFill>
              <a:effectLst/>
              <a:latin typeface="Lub Dub Medium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4905" y="3631052"/>
            <a:ext cx="635033" cy="4953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630548-55A6-4C2D-A7D9-D0505F49A4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9176" y="2565047"/>
            <a:ext cx="769424" cy="69374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18FAFCF-8A05-49A2-AC68-9062C2BE6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1553" y="2404587"/>
            <a:ext cx="666246" cy="720267"/>
          </a:xfrm>
          <a:prstGeom prst="rect">
            <a:avLst/>
          </a:prstGeom>
        </p:spPr>
      </p:pic>
      <p:sp>
        <p:nvSpPr>
          <p:cNvPr id="25" name="TextBox 7">
            <a:extLst>
              <a:ext uri="{FF2B5EF4-FFF2-40B4-BE49-F238E27FC236}">
                <a16:creationId xmlns:a16="http://schemas.microsoft.com/office/drawing/2014/main" id="{2E163F64-D286-4024-8328-402CA8CD5E43}"/>
              </a:ext>
            </a:extLst>
          </p:cNvPr>
          <p:cNvSpPr txBox="1"/>
          <p:nvPr/>
        </p:nvSpPr>
        <p:spPr>
          <a:xfrm>
            <a:off x="7268126" y="6520794"/>
            <a:ext cx="308763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>
                <a:latin typeface="Lub Dub Heavy"/>
              </a:rPr>
              <a:t>#EPILifestyle26</a:t>
            </a:r>
            <a:endParaRPr lang="en-US" sz="1600" dirty="0">
              <a:latin typeface="Lub Dub Heavy" panose="020B0903030403020204" pitchFamily="34" charset="0"/>
            </a:endParaRPr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1D2678DF-0F84-5ADA-56A6-53B73236C4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931" y="168257"/>
            <a:ext cx="4298175" cy="946474"/>
          </a:xfrm>
          <a:prstGeom prst="rect">
            <a:avLst/>
          </a:prstGeom>
        </p:spPr>
      </p:pic>
      <p:pic>
        <p:nvPicPr>
          <p:cNvPr id="4" name="Picture 3" descr="A red heart with a flame on it&#10;&#10;Description automatically generated">
            <a:extLst>
              <a:ext uri="{FF2B5EF4-FFF2-40B4-BE49-F238E27FC236}">
                <a16:creationId xmlns:a16="http://schemas.microsoft.com/office/drawing/2014/main" id="{E1179895-FFE4-F01C-49BA-1816862E3B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64526" y="5973295"/>
            <a:ext cx="1607344" cy="88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1" ma:contentTypeDescription="Create a new document." ma:contentTypeScope="" ma:versionID="29929510675aa458a0dc1f2bd3053b36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90bd426b8c2057550e485278fa6adb5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4f22ede-e726-4d3d-b195-8dfd25ae0d91" ContentTypeId="0x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Props1.xml><?xml version="1.0" encoding="utf-8"?>
<ds:datastoreItem xmlns:ds="http://schemas.openxmlformats.org/officeDocument/2006/customXml" ds:itemID="{4AD4439B-70F4-4DBA-8AA4-76E003F92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DA4EFC-CE6E-407B-8B57-46F08149BB4E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82BB787-9F72-4259-8712-C1E2CF304C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34CE035-EC4B-4441-8FE6-BC1CE32E337F}">
  <ds:schemaRefs>
    <ds:schemaRef ds:uri="http://schemas.microsoft.com/office/2006/metadata/properties"/>
    <ds:schemaRef ds:uri="http://schemas.microsoft.com/office/infopath/2007/PartnerControls"/>
    <ds:schemaRef ds:uri="0f19eaed-a1c0-4f9e-95fd-cecd2666e177"/>
    <ds:schemaRef ds:uri="9c53b943-690c-4a82-9bc4-371637f8cd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91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Heavy</vt:lpstr>
      <vt:lpstr>Lub Dub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Caitlin Johannsen</cp:lastModifiedBy>
  <cp:revision>65</cp:revision>
  <dcterms:created xsi:type="dcterms:W3CDTF">2021-06-04T15:42:18Z</dcterms:created>
  <dcterms:modified xsi:type="dcterms:W3CDTF">2025-08-29T15:34:05Z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0x010100B5ACF6EA1AA3814592B979FCD99D439E</vt:lpwstr>
  </property>
</Properties>
</file>