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31EE8E-87D6-4E8A-B7AE-BE7909105606}" v="191" dt="2024-02-06T17:48:06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419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28" y="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tlyn Thompson (NAT Marketing &amp; Communications Temp)" userId="07d2a101-2ebe-41de-bc27-cc318ed214ba" providerId="ADAL" clId="{E6F066ED-524B-45D9-957D-576AA60745BA}"/>
    <pc:docChg chg="modSld">
      <pc:chgData name="Kaitlyn Thompson (NAT Marketing &amp; Communications Temp)" userId="07d2a101-2ebe-41de-bc27-cc318ed214ba" providerId="ADAL" clId="{E6F066ED-524B-45D9-957D-576AA60745BA}" dt="2024-02-02T17:40:47.862" v="0" actId="167"/>
      <pc:docMkLst>
        <pc:docMk/>
      </pc:docMkLst>
      <pc:sldChg chg="modSp mod">
        <pc:chgData name="Kaitlyn Thompson (NAT Marketing &amp; Communications Temp)" userId="07d2a101-2ebe-41de-bc27-cc318ed214ba" providerId="ADAL" clId="{E6F066ED-524B-45D9-957D-576AA60745BA}" dt="2024-02-02T17:40:47.862" v="0" actId="167"/>
        <pc:sldMkLst>
          <pc:docMk/>
          <pc:sldMk cId="1364709568" sldId="258"/>
        </pc:sldMkLst>
        <pc:spChg chg="ord">
          <ac:chgData name="Kaitlyn Thompson (NAT Marketing &amp; Communications Temp)" userId="07d2a101-2ebe-41de-bc27-cc318ed214ba" providerId="ADAL" clId="{E6F066ED-524B-45D9-957D-576AA60745BA}" dt="2024-02-02T17:40:47.862" v="0" actId="167"/>
          <ac:spMkLst>
            <pc:docMk/>
            <pc:sldMk cId="1364709568" sldId="258"/>
            <ac:spMk id="10" creationId="{7D5E083E-C4FC-4491-94A5-D65663B6068D}"/>
          </ac:spMkLst>
        </pc:spChg>
      </pc:sldChg>
    </pc:docChg>
  </pc:docChgLst>
  <pc:docChgLst>
    <pc:chgData name="Destiny Thomas" clId="Web-{421DFA15-333C-4643-94C4-92C61612065E}"/>
    <pc:docChg chg="modSld">
      <pc:chgData name="Destiny Thomas" userId="" providerId="" clId="Web-{421DFA15-333C-4643-94C4-92C61612065E}" dt="2024-01-03T19:56:39.463" v="2" actId="20577"/>
      <pc:docMkLst>
        <pc:docMk/>
      </pc:docMkLst>
      <pc:sldChg chg="modSp">
        <pc:chgData name="Destiny Thomas" userId="" providerId="" clId="Web-{421DFA15-333C-4643-94C4-92C61612065E}" dt="2024-01-03T19:56:39.463" v="2" actId="20577"/>
        <pc:sldMkLst>
          <pc:docMk/>
          <pc:sldMk cId="1364709568" sldId="258"/>
        </pc:sldMkLst>
        <pc:spChg chg="mod">
          <ac:chgData name="Destiny Thomas" userId="" providerId="" clId="Web-{421DFA15-333C-4643-94C4-92C61612065E}" dt="2024-01-03T19:55:29.742" v="1" actId="20577"/>
          <ac:spMkLst>
            <pc:docMk/>
            <pc:sldMk cId="1364709568" sldId="258"/>
            <ac:spMk id="27" creationId="{7E585149-401D-4F7F-80ED-8E741576F124}"/>
          </ac:spMkLst>
        </pc:spChg>
        <pc:spChg chg="mod">
          <ac:chgData name="Destiny Thomas" userId="" providerId="" clId="Web-{421DFA15-333C-4643-94C4-92C61612065E}" dt="2024-01-03T19:56:39.463" v="2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  <pc:docChgLst>
    <pc:chgData name="Kaitlyn Thompson (NAT Marketing &amp; Communications Temp)" userId="07d2a101-2ebe-41de-bc27-cc318ed214ba" providerId="ADAL" clId="{B731EE8E-87D6-4E8A-B7AE-BE7909105606}"/>
    <pc:docChg chg="undo custSel addSld delSld modSld">
      <pc:chgData name="Kaitlyn Thompson (NAT Marketing &amp; Communications Temp)" userId="07d2a101-2ebe-41de-bc27-cc318ed214ba" providerId="ADAL" clId="{B731EE8E-87D6-4E8A-B7AE-BE7909105606}" dt="2024-02-06T17:48:06.107" v="1240" actId="1036"/>
      <pc:docMkLst>
        <pc:docMk/>
      </pc:docMkLst>
      <pc:sldChg chg="addSp delSp modSp add mod">
        <pc:chgData name="Kaitlyn Thompson (NAT Marketing &amp; Communications Temp)" userId="07d2a101-2ebe-41de-bc27-cc318ed214ba" providerId="ADAL" clId="{B731EE8E-87D6-4E8A-B7AE-BE7909105606}" dt="2024-02-06T17:47:31.805" v="1236" actId="962"/>
        <pc:sldMkLst>
          <pc:docMk/>
          <pc:sldMk cId="1765367527" sldId="257"/>
        </pc:sldMkLst>
        <pc:spChg chg="add mod">
          <ac:chgData name="Kaitlyn Thompson (NAT Marketing &amp; Communications Temp)" userId="07d2a101-2ebe-41de-bc27-cc318ed214ba" providerId="ADAL" clId="{B731EE8E-87D6-4E8A-B7AE-BE7909105606}" dt="2024-02-06T17:42:50.898" v="1208" actId="13244"/>
          <ac:spMkLst>
            <pc:docMk/>
            <pc:sldMk cId="1765367527" sldId="257"/>
            <ac:spMk id="2" creationId="{DEBB058B-B49A-1A36-0CF4-FEDA962E08D8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6T17:44:40.998" v="1214" actId="13244"/>
          <ac:spMkLst>
            <pc:docMk/>
            <pc:sldMk cId="1765367527" sldId="257"/>
            <ac:spMk id="3" creationId="{6A634C67-3C88-4D44-BC96-D356349AAB22}"/>
          </ac:spMkLst>
        </pc:spChg>
        <pc:spChg chg="add mod">
          <ac:chgData name="Kaitlyn Thompson (NAT Marketing &amp; Communications Temp)" userId="07d2a101-2ebe-41de-bc27-cc318ed214ba" providerId="ADAL" clId="{B731EE8E-87D6-4E8A-B7AE-BE7909105606}" dt="2024-02-06T17:44:34.008" v="1213" actId="13244"/>
          <ac:spMkLst>
            <pc:docMk/>
            <pc:sldMk cId="1765367527" sldId="257"/>
            <ac:spMk id="4" creationId="{C61F0355-546E-2A9E-BAB5-549DEB31B195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2T18:01:23.334" v="64" actId="1035"/>
          <ac:spMkLst>
            <pc:docMk/>
            <pc:sldMk cId="1765367527" sldId="257"/>
            <ac:spMk id="5" creationId="{12F42186-A2B8-4455-B658-9090BB13A73E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2T18:01:54.119" v="86" actId="20577"/>
          <ac:spMkLst>
            <pc:docMk/>
            <pc:sldMk cId="1765367527" sldId="257"/>
            <ac:spMk id="7" creationId="{E86A679B-0E92-4613-976D-E18FEEB5BCB7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2T18:01:17.135" v="58" actId="1036"/>
          <ac:spMkLst>
            <pc:docMk/>
            <pc:sldMk cId="1765367527" sldId="257"/>
            <ac:spMk id="8" creationId="{7EB53225-B264-4ADB-82DC-BBD83E0357F2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6T17:38:49.049" v="267" actId="962"/>
          <ac:spMkLst>
            <pc:docMk/>
            <pc:sldMk cId="1765367527" sldId="257"/>
            <ac:spMk id="10" creationId="{7D5E083E-C4FC-4491-94A5-D65663B6068D}"/>
          </ac:spMkLst>
        </pc:spChg>
        <pc:spChg chg="del">
          <ac:chgData name="Kaitlyn Thompson (NAT Marketing &amp; Communications Temp)" userId="07d2a101-2ebe-41de-bc27-cc318ed214ba" providerId="ADAL" clId="{B731EE8E-87D6-4E8A-B7AE-BE7909105606}" dt="2024-02-06T17:38:54.730" v="268" actId="478"/>
          <ac:spMkLst>
            <pc:docMk/>
            <pc:sldMk cId="1765367527" sldId="257"/>
            <ac:spMk id="21" creationId="{44A4E0AB-835F-4CB2-A7B4-38817C7C7174}"/>
          </ac:spMkLst>
        </pc:spChg>
        <pc:spChg chg="del">
          <ac:chgData name="Kaitlyn Thompson (NAT Marketing &amp; Communications Temp)" userId="07d2a101-2ebe-41de-bc27-cc318ed214ba" providerId="ADAL" clId="{B731EE8E-87D6-4E8A-B7AE-BE7909105606}" dt="2024-02-06T17:39:05.550" v="269" actId="478"/>
          <ac:spMkLst>
            <pc:docMk/>
            <pc:sldMk cId="1765367527" sldId="257"/>
            <ac:spMk id="23" creationId="{AA0D767C-8EA4-45D2-ADFE-1D295901DFC7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2T18:01:06.740" v="49" actId="1076"/>
          <ac:spMkLst>
            <pc:docMk/>
            <pc:sldMk cId="1765367527" sldId="257"/>
            <ac:spMk id="25" creationId="{181EA1CD-882C-49A2-96D7-CEA8DE651A80}"/>
          </ac:spMkLst>
        </pc:spChg>
        <pc:spChg chg="del">
          <ac:chgData name="Kaitlyn Thompson (NAT Marketing &amp; Communications Temp)" userId="07d2a101-2ebe-41de-bc27-cc318ed214ba" providerId="ADAL" clId="{B731EE8E-87D6-4E8A-B7AE-BE7909105606}" dt="2024-02-02T17:56:54.630" v="16" actId="478"/>
          <ac:spMkLst>
            <pc:docMk/>
            <pc:sldMk cId="1765367527" sldId="257"/>
            <ac:spMk id="34" creationId="{EB9C6BB4-0ED1-4A3E-A115-EE2C9696027D}"/>
          </ac:spMkLst>
        </pc:spChg>
        <pc:picChg chg="del">
          <ac:chgData name="Kaitlyn Thompson (NAT Marketing &amp; Communications Temp)" userId="07d2a101-2ebe-41de-bc27-cc318ed214ba" providerId="ADAL" clId="{B731EE8E-87D6-4E8A-B7AE-BE7909105606}" dt="2024-02-02T17:56:36.181" v="14" actId="478"/>
          <ac:picMkLst>
            <pc:docMk/>
            <pc:sldMk cId="1765367527" sldId="257"/>
            <ac:picMk id="2" creationId="{DB2A1E0C-D706-3DD3-EEC8-AC9DCB098986}"/>
          </ac:picMkLst>
        </pc:picChg>
        <pc:picChg chg="add mod">
          <ac:chgData name="Kaitlyn Thompson (NAT Marketing &amp; Communications Temp)" userId="07d2a101-2ebe-41de-bc27-cc318ed214ba" providerId="ADAL" clId="{B731EE8E-87D6-4E8A-B7AE-BE7909105606}" dt="2024-02-06T17:47:31.805" v="1236" actId="962"/>
          <ac:picMkLst>
            <pc:docMk/>
            <pc:sldMk cId="1765367527" sldId="257"/>
            <ac:picMk id="6" creationId="{F86D9BC4-0BD9-2329-1886-7C988239BF74}"/>
          </ac:picMkLst>
        </pc:picChg>
        <pc:picChg chg="add mod">
          <ac:chgData name="Kaitlyn Thompson (NAT Marketing &amp; Communications Temp)" userId="07d2a101-2ebe-41de-bc27-cc318ed214ba" providerId="ADAL" clId="{B731EE8E-87D6-4E8A-B7AE-BE7909105606}" dt="2024-02-06T17:45:59.653" v="1219" actId="962"/>
          <ac:picMkLst>
            <pc:docMk/>
            <pc:sldMk cId="1765367527" sldId="257"/>
            <ac:picMk id="9" creationId="{5DD09F82-AF98-EE46-6336-C209ED93A314}"/>
          </ac:picMkLst>
        </pc:picChg>
        <pc:picChg chg="del">
          <ac:chgData name="Kaitlyn Thompson (NAT Marketing &amp; Communications Temp)" userId="07d2a101-2ebe-41de-bc27-cc318ed214ba" providerId="ADAL" clId="{B731EE8E-87D6-4E8A-B7AE-BE7909105606}" dt="2024-02-02T18:04:02.100" v="103" actId="478"/>
          <ac:picMkLst>
            <pc:docMk/>
            <pc:sldMk cId="1765367527" sldId="257"/>
            <ac:picMk id="11" creationId="{AC3E9351-1FE1-4154-94F0-6081355CE3DB}"/>
          </ac:picMkLst>
        </pc:picChg>
      </pc:sldChg>
      <pc:sldChg chg="addSp delSp modSp add del mod">
        <pc:chgData name="Kaitlyn Thompson (NAT Marketing &amp; Communications Temp)" userId="07d2a101-2ebe-41de-bc27-cc318ed214ba" providerId="ADAL" clId="{B731EE8E-87D6-4E8A-B7AE-BE7909105606}" dt="2024-02-02T18:04:15.659" v="107" actId="47"/>
        <pc:sldMkLst>
          <pc:docMk/>
          <pc:sldMk cId="1364709568" sldId="258"/>
        </pc:sldMkLst>
        <pc:spChg chg="mod">
          <ac:chgData name="Kaitlyn Thompson (NAT Marketing &amp; Communications Temp)" userId="07d2a101-2ebe-41de-bc27-cc318ed214ba" providerId="ADAL" clId="{B731EE8E-87D6-4E8A-B7AE-BE7909105606}" dt="2024-02-02T17:56:31.229" v="13" actId="1076"/>
          <ac:spMkLst>
            <pc:docMk/>
            <pc:sldMk cId="1364709568" sldId="258"/>
            <ac:spMk id="34" creationId="{EB9C6BB4-0ED1-4A3E-A115-EE2C9696027D}"/>
          </ac:spMkLst>
        </pc:spChg>
        <pc:graphicFrameChg chg="add del mod">
          <ac:chgData name="Kaitlyn Thompson (NAT Marketing &amp; Communications Temp)" userId="07d2a101-2ebe-41de-bc27-cc318ed214ba" providerId="ADAL" clId="{B731EE8E-87D6-4E8A-B7AE-BE7909105606}" dt="2024-02-02T17:47:19.522" v="6" actId="478"/>
          <ac:graphicFrameMkLst>
            <pc:docMk/>
            <pc:sldMk cId="1364709568" sldId="258"/>
            <ac:graphicFrameMk id="2" creationId="{C954C3A0-96F6-E45E-B60B-E12E7D1CA8F0}"/>
          </ac:graphicFrameMkLst>
        </pc:graphicFrameChg>
      </pc:sldChg>
      <pc:sldChg chg="new del">
        <pc:chgData name="Kaitlyn Thompson (NAT Marketing &amp; Communications Temp)" userId="07d2a101-2ebe-41de-bc27-cc318ed214ba" providerId="ADAL" clId="{B731EE8E-87D6-4E8A-B7AE-BE7909105606}" dt="2024-02-02T17:44:19.902" v="3" actId="47"/>
        <pc:sldMkLst>
          <pc:docMk/>
          <pc:sldMk cId="742991125" sldId="259"/>
        </pc:sldMkLst>
      </pc:sldChg>
      <pc:sldChg chg="addSp delSp modSp add mod">
        <pc:chgData name="Kaitlyn Thompson (NAT Marketing &amp; Communications Temp)" userId="07d2a101-2ebe-41de-bc27-cc318ed214ba" providerId="ADAL" clId="{B731EE8E-87D6-4E8A-B7AE-BE7909105606}" dt="2024-02-06T17:48:06.107" v="1240" actId="1036"/>
        <pc:sldMkLst>
          <pc:docMk/>
          <pc:sldMk cId="1049207201" sldId="259"/>
        </pc:sldMkLst>
        <pc:spChg chg="add mod">
          <ac:chgData name="Kaitlyn Thompson (NAT Marketing &amp; Communications Temp)" userId="07d2a101-2ebe-41de-bc27-cc318ed214ba" providerId="ADAL" clId="{B731EE8E-87D6-4E8A-B7AE-BE7909105606}" dt="2024-02-06T17:46:13.190" v="1221" actId="13244"/>
          <ac:spMkLst>
            <pc:docMk/>
            <pc:sldMk cId="1049207201" sldId="259"/>
            <ac:spMk id="2" creationId="{09398F8B-FEE2-CAEC-9EA0-67B0FC92843C}"/>
          </ac:spMkLst>
        </pc:spChg>
        <pc:spChg chg="add mod">
          <ac:chgData name="Kaitlyn Thompson (NAT Marketing &amp; Communications Temp)" userId="07d2a101-2ebe-41de-bc27-cc318ed214ba" providerId="ADAL" clId="{B731EE8E-87D6-4E8A-B7AE-BE7909105606}" dt="2024-02-06T17:48:06.107" v="1240" actId="1036"/>
          <ac:spMkLst>
            <pc:docMk/>
            <pc:sldMk cId="1049207201" sldId="259"/>
            <ac:spMk id="3" creationId="{308224BF-C651-B2C2-63B9-8AF101487536}"/>
          </ac:spMkLst>
        </pc:spChg>
        <pc:spChg chg="add del mod">
          <ac:chgData name="Kaitlyn Thompson (NAT Marketing &amp; Communications Temp)" userId="07d2a101-2ebe-41de-bc27-cc318ed214ba" providerId="ADAL" clId="{B731EE8E-87D6-4E8A-B7AE-BE7909105606}" dt="2024-02-02T18:09:54.836" v="139" actId="478"/>
          <ac:spMkLst>
            <pc:docMk/>
            <pc:sldMk cId="1049207201" sldId="259"/>
            <ac:spMk id="3" creationId="{B2D6F499-D76D-2A31-BC71-7CA70253F838}"/>
          </ac:spMkLst>
        </pc:spChg>
        <pc:spChg chg="add mod">
          <ac:chgData name="Kaitlyn Thompson (NAT Marketing &amp; Communications Temp)" userId="07d2a101-2ebe-41de-bc27-cc318ed214ba" providerId="ADAL" clId="{B731EE8E-87D6-4E8A-B7AE-BE7909105606}" dt="2024-02-02T18:02:41.455" v="97"/>
          <ac:spMkLst>
            <pc:docMk/>
            <pc:sldMk cId="1049207201" sldId="259"/>
            <ac:spMk id="4" creationId="{CADC7DFE-D7C2-7D3C-A7B2-54D88F185420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6T17:46:17.500" v="1222" actId="13244"/>
          <ac:spMkLst>
            <pc:docMk/>
            <pc:sldMk cId="1049207201" sldId="259"/>
            <ac:spMk id="5" creationId="{12F42186-A2B8-4455-B658-9090BB13A73E}"/>
          </ac:spMkLst>
        </pc:spChg>
        <pc:spChg chg="add mod">
          <ac:chgData name="Kaitlyn Thompson (NAT Marketing &amp; Communications Temp)" userId="07d2a101-2ebe-41de-bc27-cc318ed214ba" providerId="ADAL" clId="{B731EE8E-87D6-4E8A-B7AE-BE7909105606}" dt="2024-02-02T18:02:41.455" v="97"/>
          <ac:spMkLst>
            <pc:docMk/>
            <pc:sldMk cId="1049207201" sldId="259"/>
            <ac:spMk id="6" creationId="{9272A765-43A7-15B0-0A58-9F25F5AE5D35}"/>
          </ac:spMkLst>
        </pc:spChg>
        <pc:spChg chg="del mod">
          <ac:chgData name="Kaitlyn Thompson (NAT Marketing &amp; Communications Temp)" userId="07d2a101-2ebe-41de-bc27-cc318ed214ba" providerId="ADAL" clId="{B731EE8E-87D6-4E8A-B7AE-BE7909105606}" dt="2024-02-02T18:02:27.932" v="94" actId="478"/>
          <ac:spMkLst>
            <pc:docMk/>
            <pc:sldMk cId="1049207201" sldId="259"/>
            <ac:spMk id="7" creationId="{E86A679B-0E92-4613-976D-E18FEEB5BCB7}"/>
          </ac:spMkLst>
        </pc:spChg>
        <pc:spChg chg="del">
          <ac:chgData name="Kaitlyn Thompson (NAT Marketing &amp; Communications Temp)" userId="07d2a101-2ebe-41de-bc27-cc318ed214ba" providerId="ADAL" clId="{B731EE8E-87D6-4E8A-B7AE-BE7909105606}" dt="2024-02-02T18:02:30.538" v="95" actId="478"/>
          <ac:spMkLst>
            <pc:docMk/>
            <pc:sldMk cId="1049207201" sldId="259"/>
            <ac:spMk id="8" creationId="{7EB53225-B264-4ADB-82DC-BBD83E0357F2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6T17:45:36.975" v="1216" actId="13244"/>
          <ac:spMkLst>
            <pc:docMk/>
            <pc:sldMk cId="1049207201" sldId="259"/>
            <ac:spMk id="10" creationId="{7D5E083E-C4FC-4491-94A5-D65663B6068D}"/>
          </ac:spMkLst>
        </pc:spChg>
        <pc:spChg chg="del">
          <ac:chgData name="Kaitlyn Thompson (NAT Marketing &amp; Communications Temp)" userId="07d2a101-2ebe-41de-bc27-cc318ed214ba" providerId="ADAL" clId="{B731EE8E-87D6-4E8A-B7AE-BE7909105606}" dt="2024-02-06T17:47:05.358" v="1233" actId="478"/>
          <ac:spMkLst>
            <pc:docMk/>
            <pc:sldMk cId="1049207201" sldId="259"/>
            <ac:spMk id="12" creationId="{491D4324-F34F-4EAF-A57D-9A8FAD19C93E}"/>
          </ac:spMkLst>
        </pc:spChg>
        <pc:spChg chg="add mod">
          <ac:chgData name="Kaitlyn Thompson (NAT Marketing &amp; Communications Temp)" userId="07d2a101-2ebe-41de-bc27-cc318ed214ba" providerId="ADAL" clId="{B731EE8E-87D6-4E8A-B7AE-BE7909105606}" dt="2024-02-02T18:02:41.455" v="97"/>
          <ac:spMkLst>
            <pc:docMk/>
            <pc:sldMk cId="1049207201" sldId="259"/>
            <ac:spMk id="13" creationId="{E99C3015-F552-51CA-988E-AE49624B5F45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6T17:46:26.755" v="1224" actId="13244"/>
          <ac:spMkLst>
            <pc:docMk/>
            <pc:sldMk cId="1049207201" sldId="259"/>
            <ac:spMk id="17" creationId="{7D1A5E42-8274-425B-9CC5-A82C2791D886}"/>
          </ac:spMkLst>
        </pc:spChg>
        <pc:spChg chg="del">
          <ac:chgData name="Kaitlyn Thompson (NAT Marketing &amp; Communications Temp)" userId="07d2a101-2ebe-41de-bc27-cc318ed214ba" providerId="ADAL" clId="{B731EE8E-87D6-4E8A-B7AE-BE7909105606}" dt="2024-02-06T17:39:14.970" v="271" actId="478"/>
          <ac:spMkLst>
            <pc:docMk/>
            <pc:sldMk cId="1049207201" sldId="259"/>
            <ac:spMk id="21" creationId="{44A4E0AB-835F-4CB2-A7B4-38817C7C7174}"/>
          </ac:spMkLst>
        </pc:spChg>
        <pc:spChg chg="del">
          <ac:chgData name="Kaitlyn Thompson (NAT Marketing &amp; Communications Temp)" userId="07d2a101-2ebe-41de-bc27-cc318ed214ba" providerId="ADAL" clId="{B731EE8E-87D6-4E8A-B7AE-BE7909105606}" dt="2024-02-06T17:39:18.470" v="272" actId="478"/>
          <ac:spMkLst>
            <pc:docMk/>
            <pc:sldMk cId="1049207201" sldId="259"/>
            <ac:spMk id="23" creationId="{AA0D767C-8EA4-45D2-ADFE-1D295901DFC7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6T17:46:38.174" v="1226" actId="13244"/>
          <ac:spMkLst>
            <pc:docMk/>
            <pc:sldMk cId="1049207201" sldId="259"/>
            <ac:spMk id="24" creationId="{39DCE97D-8CD5-41C7-A517-D11D42E3FF75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6T17:46:44.377" v="1228" actId="13244"/>
          <ac:spMkLst>
            <pc:docMk/>
            <pc:sldMk cId="1049207201" sldId="259"/>
            <ac:spMk id="27" creationId="{7E585149-401D-4F7F-80ED-8E741576F124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6T17:46:50.935" v="1230" actId="13244"/>
          <ac:spMkLst>
            <pc:docMk/>
            <pc:sldMk cId="1049207201" sldId="259"/>
            <ac:spMk id="30" creationId="{7B4F9C62-B735-4364-9851-CD45EB4224A9}"/>
          </ac:spMkLst>
        </pc:spChg>
        <pc:spChg chg="mod">
          <ac:chgData name="Kaitlyn Thompson (NAT Marketing &amp; Communications Temp)" userId="07d2a101-2ebe-41de-bc27-cc318ed214ba" providerId="ADAL" clId="{B731EE8E-87D6-4E8A-B7AE-BE7909105606}" dt="2024-02-06T17:46:57.676" v="1232" actId="13244"/>
          <ac:spMkLst>
            <pc:docMk/>
            <pc:sldMk cId="1049207201" sldId="259"/>
            <ac:spMk id="33" creationId="{6F5B22B4-E6E7-4806-9685-B764F485C208}"/>
          </ac:spMkLst>
        </pc:spChg>
        <pc:spChg chg="del">
          <ac:chgData name="Kaitlyn Thompson (NAT Marketing &amp; Communications Temp)" userId="07d2a101-2ebe-41de-bc27-cc318ed214ba" providerId="ADAL" clId="{B731EE8E-87D6-4E8A-B7AE-BE7909105606}" dt="2024-02-02T17:56:59.680" v="18" actId="478"/>
          <ac:spMkLst>
            <pc:docMk/>
            <pc:sldMk cId="1049207201" sldId="259"/>
            <ac:spMk id="34" creationId="{EB9C6BB4-0ED1-4A3E-A115-EE2C9696027D}"/>
          </ac:spMkLst>
        </pc:spChg>
        <pc:picChg chg="del">
          <ac:chgData name="Kaitlyn Thompson (NAT Marketing &amp; Communications Temp)" userId="07d2a101-2ebe-41de-bc27-cc318ed214ba" providerId="ADAL" clId="{B731EE8E-87D6-4E8A-B7AE-BE7909105606}" dt="2024-02-02T17:56:40.880" v="15" actId="478"/>
          <ac:picMkLst>
            <pc:docMk/>
            <pc:sldMk cId="1049207201" sldId="259"/>
            <ac:picMk id="2" creationId="{1A063566-43BE-1794-39F8-80F52FD24717}"/>
          </ac:picMkLst>
        </pc:picChg>
        <pc:picChg chg="add mod">
          <ac:chgData name="Kaitlyn Thompson (NAT Marketing &amp; Communications Temp)" userId="07d2a101-2ebe-41de-bc27-cc318ed214ba" providerId="ADAL" clId="{B731EE8E-87D6-4E8A-B7AE-BE7909105606}" dt="2024-02-06T17:48:03.657" v="1238" actId="13244"/>
          <ac:picMkLst>
            <pc:docMk/>
            <pc:sldMk cId="1049207201" sldId="259"/>
            <ac:picMk id="7" creationId="{9F678795-E578-9B03-6493-5B303A7DAF83}"/>
          </ac:picMkLst>
        </pc:picChg>
        <pc:picChg chg="add del mod">
          <ac:chgData name="Kaitlyn Thompson (NAT Marketing &amp; Communications Temp)" userId="07d2a101-2ebe-41de-bc27-cc318ed214ba" providerId="ADAL" clId="{B731EE8E-87D6-4E8A-B7AE-BE7909105606}" dt="2024-02-02T18:04:04.909" v="104" actId="478"/>
          <ac:picMkLst>
            <pc:docMk/>
            <pc:sldMk cId="1049207201" sldId="259"/>
            <ac:picMk id="9" creationId="{84D28824-3F88-F99D-974E-2FD2C92938CB}"/>
          </ac:picMkLst>
        </pc:picChg>
        <pc:picChg chg="del">
          <ac:chgData name="Kaitlyn Thompson (NAT Marketing &amp; Communications Temp)" userId="07d2a101-2ebe-41de-bc27-cc318ed214ba" providerId="ADAL" clId="{B731EE8E-87D6-4E8A-B7AE-BE7909105606}" dt="2024-02-02T18:02:33.044" v="96" actId="478"/>
          <ac:picMkLst>
            <pc:docMk/>
            <pc:sldMk cId="1049207201" sldId="259"/>
            <ac:picMk id="11" creationId="{AC3E9351-1FE1-4154-94F0-6081355CE3DB}"/>
          </ac:picMkLst>
        </pc:picChg>
        <pc:picChg chg="mod">
          <ac:chgData name="Kaitlyn Thompson (NAT Marketing &amp; Communications Temp)" userId="07d2a101-2ebe-41de-bc27-cc318ed214ba" providerId="ADAL" clId="{B731EE8E-87D6-4E8A-B7AE-BE7909105606}" dt="2024-02-06T17:46:23.163" v="1223" actId="13244"/>
          <ac:picMkLst>
            <pc:docMk/>
            <pc:sldMk cId="1049207201" sldId="259"/>
            <ac:picMk id="14" creationId="{C4FE23FA-5C4E-4F4D-AAA9-794D778A1278}"/>
          </ac:picMkLst>
        </pc:picChg>
        <pc:picChg chg="add mod">
          <ac:chgData name="Kaitlyn Thompson (NAT Marketing &amp; Communications Temp)" userId="07d2a101-2ebe-41de-bc27-cc318ed214ba" providerId="ADAL" clId="{B731EE8E-87D6-4E8A-B7AE-BE7909105606}" dt="2024-02-06T17:47:42.341" v="1237" actId="962"/>
          <ac:picMkLst>
            <pc:docMk/>
            <pc:sldMk cId="1049207201" sldId="259"/>
            <ac:picMk id="15" creationId="{B09281F4-E103-2CD7-3C4E-7D2377CF8378}"/>
          </ac:picMkLst>
        </pc:picChg>
        <pc:picChg chg="mod">
          <ac:chgData name="Kaitlyn Thompson (NAT Marketing &amp; Communications Temp)" userId="07d2a101-2ebe-41de-bc27-cc318ed214ba" providerId="ADAL" clId="{B731EE8E-87D6-4E8A-B7AE-BE7909105606}" dt="2024-02-06T17:46:35.119" v="1225" actId="13244"/>
          <ac:picMkLst>
            <pc:docMk/>
            <pc:sldMk cId="1049207201" sldId="259"/>
            <ac:picMk id="22" creationId="{8397E380-B03D-4160-8011-DEEA2A1D3537}"/>
          </ac:picMkLst>
        </pc:picChg>
        <pc:picChg chg="mod">
          <ac:chgData name="Kaitlyn Thompson (NAT Marketing &amp; Communications Temp)" userId="07d2a101-2ebe-41de-bc27-cc318ed214ba" providerId="ADAL" clId="{B731EE8E-87D6-4E8A-B7AE-BE7909105606}" dt="2024-02-06T17:46:41.546" v="1227" actId="13244"/>
          <ac:picMkLst>
            <pc:docMk/>
            <pc:sldMk cId="1049207201" sldId="259"/>
            <ac:picMk id="26" creationId="{33FE26F9-771E-4C05-BFF7-4FC05F54501E}"/>
          </ac:picMkLst>
        </pc:picChg>
        <pc:picChg chg="mod">
          <ac:chgData name="Kaitlyn Thompson (NAT Marketing &amp; Communications Temp)" userId="07d2a101-2ebe-41de-bc27-cc318ed214ba" providerId="ADAL" clId="{B731EE8E-87D6-4E8A-B7AE-BE7909105606}" dt="2024-02-06T17:46:48.090" v="1229" actId="13244"/>
          <ac:picMkLst>
            <pc:docMk/>
            <pc:sldMk cId="1049207201" sldId="259"/>
            <ac:picMk id="29" creationId="{18E52A3B-893C-4CAE-AC9D-94CABB0990EA}"/>
          </ac:picMkLst>
        </pc:picChg>
        <pc:picChg chg="mod">
          <ac:chgData name="Kaitlyn Thompson (NAT Marketing &amp; Communications Temp)" userId="07d2a101-2ebe-41de-bc27-cc318ed214ba" providerId="ADAL" clId="{B731EE8E-87D6-4E8A-B7AE-BE7909105606}" dt="2024-02-06T17:46:54.932" v="1231" actId="13244"/>
          <ac:picMkLst>
            <pc:docMk/>
            <pc:sldMk cId="1049207201" sldId="259"/>
            <ac:picMk id="32" creationId="{8C13FB62-E642-4A27-9A19-A0EE7AA2E92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BB058B-B49A-1A36-0CF4-FEDA962E0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Basic Cardiovascular Sciences Scientific Sessions Opportunities</a:t>
            </a:r>
          </a:p>
        </p:txBody>
      </p:sp>
      <p:pic>
        <p:nvPicPr>
          <p:cNvPr id="9" name="Picture 8" descr="Logo for Basic Cardiovascular Sciences Scientific Sessions. The logo mark is a white circle with a graphic of an erlenmeyer flask">
            <a:extLst>
              <a:ext uri="{FF2B5EF4-FFF2-40B4-BE49-F238E27FC236}">
                <a16:creationId xmlns:a16="http://schemas.microsoft.com/office/drawing/2014/main" id="{5DD09F82-AF98-EE46-6336-C209ED93A3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50" y="328362"/>
            <a:ext cx="7017104" cy="8758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61F0355-546E-2A9E-BAB5-549DEB31B195}"/>
              </a:ext>
            </a:extLst>
          </p:cNvPr>
          <p:cNvSpPr txBox="1"/>
          <p:nvPr/>
        </p:nvSpPr>
        <p:spPr>
          <a:xfrm>
            <a:off x="6166495" y="560637"/>
            <a:ext cx="69065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Lub Dub Medium" panose="020B0603030403020204" pitchFamily="34" charset="0"/>
              </a:rPr>
              <a:t>Chicago, IL </a:t>
            </a:r>
            <a:r>
              <a:rPr lang="en-US" sz="2400" b="1" i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| </a:t>
            </a:r>
            <a:r>
              <a:rPr lang="en-US" sz="2400" b="1">
                <a:solidFill>
                  <a:schemeClr val="bg1"/>
                </a:solidFill>
                <a:latin typeface="Lub Dub Medium" panose="020B0603030403020204" pitchFamily="34" charset="0"/>
              </a:rPr>
              <a:t>July 22–25, 2024</a:t>
            </a:r>
            <a:endParaRPr lang="en-US" sz="2400" b="1" i="0">
              <a:solidFill>
                <a:schemeClr val="bg1"/>
              </a:solidFill>
              <a:effectLst/>
              <a:latin typeface="Lub Dub Medium" panose="020B06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956627" y="1695080"/>
            <a:ext cx="8140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Lub Dub Heavy" panose="020B0903030403020204" pitchFamily="34" charset="0"/>
              </a:rPr>
              <a:t>Network with In-Person Opportunities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634C67-3C88-4D44-BC96-D356349AAB22}"/>
              </a:ext>
            </a:extLst>
          </p:cNvPr>
          <p:cNvSpPr txBox="1"/>
          <p:nvPr/>
        </p:nvSpPr>
        <p:spPr>
          <a:xfrm>
            <a:off x="956627" y="2410605"/>
            <a:ext cx="9882823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Attend</a:t>
            </a:r>
            <a:r>
              <a:rPr lang="en-US" dirty="0">
                <a:latin typeface="Lub Dub Medium"/>
              </a:rPr>
              <a:t> the Women in Science </a:t>
            </a:r>
            <a:r>
              <a:rPr lang="en-US" sz="1800" dirty="0">
                <a:effectLst/>
                <a:latin typeface="Lub Dub Medium"/>
                <a:ea typeface="Times New Roman" panose="02020603050405020304" pitchFamily="18" charset="0"/>
              </a:rPr>
              <a:t>Breakfast, Early </a:t>
            </a:r>
            <a:r>
              <a:rPr lang="en-US" dirty="0">
                <a:latin typeface="Lub Dub Medium"/>
                <a:ea typeface="Times New Roman" panose="02020603050405020304" pitchFamily="18" charset="0"/>
              </a:rPr>
              <a:t>Career Sessions</a:t>
            </a:r>
            <a:r>
              <a:rPr lang="en-US" sz="1800" dirty="0">
                <a:effectLst/>
                <a:latin typeface="Lub Dub Medium"/>
                <a:ea typeface="Times New Roman" panose="02020603050405020304" pitchFamily="18" charset="0"/>
              </a:rPr>
              <a:t>, Poster sessions and more</a:t>
            </a:r>
          </a:p>
          <a:p>
            <a:endParaRPr lang="en-US" sz="1800" dirty="0">
              <a:effectLst/>
              <a:latin typeface="Lub Dub Medium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Participate </a:t>
            </a:r>
            <a:r>
              <a:rPr lang="en-US" dirty="0">
                <a:latin typeface="Lub Dub Medium" panose="020B0603030403020204" pitchFamily="34" charset="0"/>
              </a:rPr>
              <a:t>and</a:t>
            </a:r>
            <a:r>
              <a:rPr lang="en-US" b="1" dirty="0">
                <a:latin typeface="Lub Dub Medium" panose="020B0603030403020204" pitchFamily="34" charset="0"/>
              </a:rPr>
              <a:t> </a:t>
            </a:r>
            <a:r>
              <a:rPr lang="en-US" dirty="0">
                <a:latin typeface="Lub Dub Medium" panose="020B0603030403020204" pitchFamily="34" charset="0"/>
              </a:rPr>
              <a:t>create meaningful dialogue with your colleagues to discuss the latest science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Lub Dub Medium" panose="020B06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Connect with your community – </a:t>
            </a:r>
            <a:r>
              <a:rPr lang="en-US" dirty="0">
                <a:latin typeface="Lub Dub Medium" panose="020B0603030403020204" pitchFamily="34" charset="0"/>
              </a:rPr>
              <a:t>find common ground with your peers and prioritize programming based on your specialty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Lub Dub Medium" panose="020B06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Access cutting edge education – </a:t>
            </a:r>
            <a:r>
              <a:rPr lang="en-US" dirty="0">
                <a:latin typeface="Lub Dub Medium" panose="020B0603030403020204" pitchFamily="34" charset="0"/>
              </a:rPr>
              <a:t>stay up to date with the latest science and redeem available CE Credits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3835641" y="5635388"/>
            <a:ext cx="412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214950" y="6068917"/>
            <a:ext cx="321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Lub Dub Medium" panose="020B0603030403020204" pitchFamily="34" charset="0"/>
              </a:rPr>
              <a:t>#BCVS24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1EA1CD-882C-49A2-96D7-CEA8DE651A80}"/>
              </a:ext>
            </a:extLst>
          </p:cNvPr>
          <p:cNvSpPr txBox="1"/>
          <p:nvPr/>
        </p:nvSpPr>
        <p:spPr>
          <a:xfrm>
            <a:off x="214950" y="6350819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>
                <a:solidFill>
                  <a:srgbClr val="C00000"/>
                </a:solidFill>
                <a:latin typeface="Lub Dub Medium" panose="020B0603030403020204" pitchFamily="34" charset="0"/>
              </a:rPr>
              <a:t>https://professional.heart.org/bcvssessions</a:t>
            </a:r>
            <a:endParaRPr lang="en-US" sz="1600">
              <a:latin typeface="Lub Dub Medium" panose="020B0603030403020204" pitchFamily="34" charset="0"/>
            </a:endParaRPr>
          </a:p>
        </p:txBody>
      </p:sp>
      <p:pic>
        <p:nvPicPr>
          <p:cNvPr id="6" name="Picture 5" descr="Logo for the American Stroke Association, a division of the American Heart Association. The logo mark is a red heart with a torch inside">
            <a:extLst>
              <a:ext uri="{FF2B5EF4-FFF2-40B4-BE49-F238E27FC236}">
                <a16:creationId xmlns:a16="http://schemas.microsoft.com/office/drawing/2014/main" id="{F86D9BC4-0BD9-2329-1886-7C988239BF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0" y="6029974"/>
            <a:ext cx="1470420" cy="75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6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08224BF-C651-B2C2-63B9-8AF101487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66334"/>
            <a:ext cx="9144000" cy="2387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/>
              <a:t>Basic Cardiovascular Sciences Scientific Sessions What to Expect</a:t>
            </a:r>
          </a:p>
        </p:txBody>
      </p:sp>
      <p:pic>
        <p:nvPicPr>
          <p:cNvPr id="7" name="Picture 6" descr="Logo for Basic Cardiovascular Sciences Scientific Sessions. The logo mark is a white circle with a graphic of an erlenmeyer flask">
            <a:extLst>
              <a:ext uri="{FF2B5EF4-FFF2-40B4-BE49-F238E27FC236}">
                <a16:creationId xmlns:a16="http://schemas.microsoft.com/office/drawing/2014/main" id="{9F678795-E578-9B03-6493-5B303A7DA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50" y="328362"/>
            <a:ext cx="7017104" cy="87584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398F8B-FEE2-CAEC-9EA0-67B0FC92843C}"/>
              </a:ext>
            </a:extLst>
          </p:cNvPr>
          <p:cNvSpPr txBox="1"/>
          <p:nvPr/>
        </p:nvSpPr>
        <p:spPr>
          <a:xfrm>
            <a:off x="6166495" y="560637"/>
            <a:ext cx="6906574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Lub Dub Medium" panose="020B0603030403020204" pitchFamily="34" charset="0"/>
              </a:rPr>
              <a:t>Chicago, IL </a:t>
            </a:r>
            <a:r>
              <a:rPr lang="en-US" sz="2400" b="1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| </a:t>
            </a:r>
            <a:r>
              <a:rPr lang="en-US" sz="2400" b="1" dirty="0">
                <a:solidFill>
                  <a:schemeClr val="bg1"/>
                </a:solidFill>
                <a:latin typeface="Lub Dub Medium" panose="020B0603030403020204" pitchFamily="34" charset="0"/>
              </a:rPr>
              <a:t>July 22–25, 2024</a:t>
            </a:r>
            <a:endParaRPr lang="en-US" sz="2400" b="1" i="0" dirty="0">
              <a:solidFill>
                <a:schemeClr val="bg1"/>
              </a:solidFill>
              <a:effectLst/>
              <a:latin typeface="Lub Dub Medium" panose="020B06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1052195" y="1624186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Lub Dub Heavy" panose="020B0903030403020204" pitchFamily="34" charset="0"/>
              </a:rPr>
              <a:t>What to Expect</a:t>
            </a:r>
          </a:p>
        </p:txBody>
      </p:sp>
      <p:pic>
        <p:nvPicPr>
          <p:cNvPr id="14" name="Picture 13" descr="Graphic of a person on a laptop screen, there is a speech bubble coming from them">
            <a:extLst>
              <a:ext uri="{FF2B5EF4-FFF2-40B4-BE49-F238E27FC236}">
                <a16:creationId xmlns:a16="http://schemas.microsoft.com/office/drawing/2014/main" id="{C4FE23FA-5C4E-4F4D-AAA9-794D778A1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25931" y="2312323"/>
            <a:ext cx="634536" cy="56146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975773" y="2313777"/>
            <a:ext cx="40913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4 days of presentations </a:t>
            </a:r>
            <a:r>
              <a:rPr lang="en-US" sz="1600" dirty="0">
                <a:latin typeface="Lub Dub Medium" panose="020B0603030403020204" pitchFamily="34" charset="0"/>
              </a:rPr>
              <a:t>intended to maximize thought-provoking discussions among scientists.</a:t>
            </a:r>
            <a:endParaRPr lang="en-US" sz="1700" dirty="0">
              <a:latin typeface="Lub Dub Medium" panose="020B0603030403020204" pitchFamily="34" charset="0"/>
            </a:endParaRPr>
          </a:p>
        </p:txBody>
      </p:sp>
      <p:pic>
        <p:nvPicPr>
          <p:cNvPr id="22" name="Picture 21" descr="Graphic of a check list">
            <a:extLst>
              <a:ext uri="{FF2B5EF4-FFF2-40B4-BE49-F238E27FC236}">
                <a16:creationId xmlns:a16="http://schemas.microsoft.com/office/drawing/2014/main" id="{8397E380-B03D-4160-8011-DEEA2A1D3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146" y="3739903"/>
            <a:ext cx="752957" cy="72026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1897816" y="3673447"/>
            <a:ext cx="4463363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Networking and Programming Highlights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Women in Science Breakfast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Keynote Lecture by E. Dale Abel, MD, PhD, FAHA, David Geffen School of Medicine and UCLA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Abstract Poster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BCVS Early Career Lunch with Legends</a:t>
            </a:r>
            <a:endParaRPr lang="en-US" sz="1600" dirty="0">
              <a:effectLst/>
              <a:latin typeface="Lub Dub Medium" panose="020B0603030403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BCVS Council Dinner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 panose="020B0603030403020204" pitchFamily="34" charset="0"/>
                <a:ea typeface="Calibri" panose="020F0502020204030204" pitchFamily="34" charset="0"/>
              </a:rPr>
              <a:t>and more!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6" name="Picture 25" descr="Graphic of a person standing in front of a display or diagram, speaking to a group of three people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9833" y="2365616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7764542" y="2264859"/>
            <a:ext cx="3371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>
                <a:latin typeface="Lub Dub Medium" panose="020B0603030403020204" pitchFamily="34" charset="0"/>
              </a:rPr>
              <a:t>Attend</a:t>
            </a:r>
            <a:r>
              <a:rPr lang="en-US">
                <a:latin typeface="Lub Dub Medium" panose="020B0603030403020204" pitchFamily="34" charset="0"/>
              </a:rPr>
              <a:t> the </a:t>
            </a:r>
            <a:r>
              <a:rPr lang="en-US" sz="160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Keynote Lecture, Plenary Sessions, Early Career Sessions, Poster sessions and more!</a:t>
            </a:r>
            <a:endParaRPr lang="en-US" sz="1700">
              <a:latin typeface="Lub Dub Medium" panose="020B0603030403020204" pitchFamily="34" charset="0"/>
            </a:endParaRPr>
          </a:p>
        </p:txBody>
      </p:sp>
      <p:pic>
        <p:nvPicPr>
          <p:cNvPr id="29" name="Picture 28" descr="Graphic of a circle with the word 'credits' inside">
            <a:extLst>
              <a:ext uri="{FF2B5EF4-FFF2-40B4-BE49-F238E27FC236}">
                <a16:creationId xmlns:a16="http://schemas.microsoft.com/office/drawing/2014/main" id="{18E52A3B-893C-4CAE-AC9D-94CABB0990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5197" y="3455296"/>
            <a:ext cx="674741" cy="58477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0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CE credits </a:t>
            </a:r>
            <a:r>
              <a:rPr lang="en-US" dirty="0">
                <a:latin typeface="Lub Dub Medium" panose="020B0603030403020204" pitchFamily="34" charset="0"/>
              </a:rPr>
              <a:t>available </a:t>
            </a:r>
          </a:p>
        </p:txBody>
      </p:sp>
      <p:pic>
        <p:nvPicPr>
          <p:cNvPr id="32" name="Picture 31" descr="Graphic of a laptop that is connected to the internet. The connection allows for communication.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5784" y="4330315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64543" y="4440301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Engagement opportunities </a:t>
            </a:r>
            <a:r>
              <a:rPr lang="en-US" dirty="0">
                <a:latin typeface="Lub Dub Medium" panose="020B0603030403020204" pitchFamily="34" charset="0"/>
              </a:rPr>
              <a:t>such as networking events and early career events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DC7DFE-D7C2-7D3C-A7B2-54D88F185420}"/>
              </a:ext>
            </a:extLst>
          </p:cNvPr>
          <p:cNvSpPr txBox="1"/>
          <p:nvPr/>
        </p:nvSpPr>
        <p:spPr>
          <a:xfrm>
            <a:off x="3835641" y="5635388"/>
            <a:ext cx="412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72A765-43A7-15B0-0A58-9F25F5AE5D35}"/>
              </a:ext>
            </a:extLst>
          </p:cNvPr>
          <p:cNvSpPr txBox="1"/>
          <p:nvPr/>
        </p:nvSpPr>
        <p:spPr>
          <a:xfrm>
            <a:off x="214950" y="6068917"/>
            <a:ext cx="321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Lub Dub Medium" panose="020B0603030403020204" pitchFamily="34" charset="0"/>
              </a:rPr>
              <a:t>#BCVS24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9C3015-F552-51CA-988E-AE49624B5F45}"/>
              </a:ext>
            </a:extLst>
          </p:cNvPr>
          <p:cNvSpPr txBox="1"/>
          <p:nvPr/>
        </p:nvSpPr>
        <p:spPr>
          <a:xfrm>
            <a:off x="214950" y="6350819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>
                <a:solidFill>
                  <a:srgbClr val="C00000"/>
                </a:solidFill>
                <a:latin typeface="Lub Dub Medium" panose="020B0603030403020204" pitchFamily="34" charset="0"/>
              </a:rPr>
              <a:t>https://professional.heart.org/bcvssessions</a:t>
            </a:r>
            <a:endParaRPr lang="en-US" sz="1600">
              <a:latin typeface="Lub Dub Medium" panose="020B0603030403020204" pitchFamily="34" charset="0"/>
            </a:endParaRPr>
          </a:p>
        </p:txBody>
      </p:sp>
      <p:pic>
        <p:nvPicPr>
          <p:cNvPr id="15" name="Picture 14" descr="Logo for the American Stroke Association, a division of the American Heart Association. The logo mark is a red heart with a torch inside">
            <a:extLst>
              <a:ext uri="{FF2B5EF4-FFF2-40B4-BE49-F238E27FC236}">
                <a16:creationId xmlns:a16="http://schemas.microsoft.com/office/drawing/2014/main" id="{B09281F4-E103-2CD7-3C4E-7D2377CF837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00" y="6029974"/>
            <a:ext cx="1470420" cy="75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207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0" ma:contentTypeDescription="Create a new document." ma:contentTypeScope="" ma:versionID="f5b100aae9abf752e0c3b408a0105dcc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1939ecd4fbf37429ba3f7bd004fb782d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f4f22ede-e726-4d3d-b195-8dfd25ae0d91" ContentTypeId="0x01" PreviousValue="false"/>
</file>

<file path=customXml/itemProps1.xml><?xml version="1.0" encoding="utf-8"?>
<ds:datastoreItem xmlns:ds="http://schemas.openxmlformats.org/officeDocument/2006/customXml" ds:itemID="{23074C5E-D502-46E3-8C8E-A659E27E10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CF6054-4B5E-4460-8926-CC3BFCA32141}">
  <ds:schemaRefs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9c53b943-690c-4a82-9bc4-371637f8cdb2"/>
    <ds:schemaRef ds:uri="http://purl.org/dc/terms/"/>
    <ds:schemaRef ds:uri="http://schemas.microsoft.com/office/2006/metadata/properties"/>
    <ds:schemaRef ds:uri="http://schemas.openxmlformats.org/package/2006/metadata/core-properties"/>
    <ds:schemaRef ds:uri="0f19eaed-a1c0-4f9e-95fd-cecd2666e17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9772B27-74E7-4D30-926D-73A94F32EC85}">
  <ds:schemaRefs>
    <ds:schemaRef ds:uri="0f19eaed-a1c0-4f9e-95fd-cecd2666e177"/>
    <ds:schemaRef ds:uri="9c53b943-690c-4a82-9bc4-371637f8cdb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FFC9AC81-670D-42BB-81A7-82F52DD98AF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216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Lub Dub Heavy</vt:lpstr>
      <vt:lpstr>Lub Dub Medium</vt:lpstr>
      <vt:lpstr>Office Theme</vt:lpstr>
      <vt:lpstr>Basic Cardiovascular Sciences Scientific Sessions Opportunities</vt:lpstr>
      <vt:lpstr>Basic Cardiovascular Sciences Scientific Sessions What to Expect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Kaitlyn Thompson (NAT Marketing &amp; Communications Temp)</cp:lastModifiedBy>
  <cp:revision>1</cp:revision>
  <dcterms:created xsi:type="dcterms:W3CDTF">2021-06-04T15:42:18Z</dcterms:created>
  <dcterms:modified xsi:type="dcterms:W3CDTF">2024-02-06T17:48:14Z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