
<file path=[Content_Types].xml><?xml version="1.0" encoding="utf-8"?>
<Types xmlns="http://schemas.openxmlformats.org/package/2006/content-types">
  <Default Extension="emf" ContentType="image/x-em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707" r:id="rId5"/>
    <p:sldMasterId id="2147483749" r:id="rId6"/>
  </p:sldMasterIdLst>
  <p:notesMasterIdLst>
    <p:notesMasterId r:id="rId26"/>
  </p:notesMasterIdLst>
  <p:handoutMasterIdLst>
    <p:handoutMasterId r:id="rId27"/>
  </p:handoutMasterIdLst>
  <p:sldIdLst>
    <p:sldId id="256" r:id="rId7"/>
    <p:sldId id="259" r:id="rId8"/>
    <p:sldId id="270" r:id="rId9"/>
    <p:sldId id="271" r:id="rId10"/>
    <p:sldId id="277" r:id="rId11"/>
    <p:sldId id="266" r:id="rId12"/>
    <p:sldId id="278" r:id="rId13"/>
    <p:sldId id="279" r:id="rId14"/>
    <p:sldId id="280" r:id="rId15"/>
    <p:sldId id="281" r:id="rId16"/>
    <p:sldId id="257" r:id="rId17"/>
    <p:sldId id="267" r:id="rId18"/>
    <p:sldId id="268" r:id="rId19"/>
    <p:sldId id="260" r:id="rId20"/>
    <p:sldId id="261" r:id="rId21"/>
    <p:sldId id="282" r:id="rId22"/>
    <p:sldId id="283" r:id="rId23"/>
    <p:sldId id="262" r:id="rId24"/>
    <p:sldId id="263" r:id="rId25"/>
  </p:sldIdLst>
  <p:sldSz cx="14630400" cy="8229600"/>
  <p:notesSz cx="14630400" cy="82296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dhika Rajgopal Singh" initials="RRS" lastIdx="28" clrIdx="0">
    <p:extLst>
      <p:ext uri="{19B8F6BF-5375-455C-9EA6-DF929625EA0E}">
        <p15:presenceInfo xmlns:p15="http://schemas.microsoft.com/office/powerpoint/2012/main" userId="S::Radhika.Rajgopal.Sin@heart.org::f3491993-44fe-4855-881d-9e0aa5f756d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A8B8A"/>
    <a:srgbClr val="636466"/>
    <a:srgbClr val="C10E21"/>
    <a:srgbClr val="990000"/>
    <a:srgbClr val="8D2824"/>
    <a:srgbClr val="BD3633"/>
    <a:srgbClr val="BE36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B8FC0B3-9533-4E89-95C2-87158F3650A7}" v="1" dt="2026-08-11T20:15:24.228"/>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22" autoAdjust="0"/>
    <p:restoredTop sz="85170" autoAdjust="0"/>
  </p:normalViewPr>
  <p:slideViewPr>
    <p:cSldViewPr>
      <p:cViewPr varScale="1">
        <p:scale>
          <a:sx n="79" d="100"/>
          <a:sy n="79" d="100"/>
        </p:scale>
        <p:origin x="1116" y="90"/>
      </p:cViewPr>
      <p:guideLst/>
    </p:cSldViewPr>
  </p:slideViewPr>
  <p:notesTextViewPr>
    <p:cViewPr>
      <p:scale>
        <a:sx n="1" d="1"/>
        <a:sy n="1" d="1"/>
      </p:scale>
      <p:origin x="0" y="0"/>
    </p:cViewPr>
  </p:notesTextViewPr>
  <p:notesViewPr>
    <p:cSldViewPr>
      <p:cViewPr varScale="1">
        <p:scale>
          <a:sx n="97" d="100"/>
          <a:sy n="97" d="100"/>
        </p:scale>
        <p:origin x="978" y="9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5.xml"/><Relationship Id="rId34" Type="http://schemas.microsoft.com/office/2015/10/relationships/revisionInfo" Target="revisionInfo.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commentAuthors" Target="commentAuthor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handoutMaster" Target="handoutMasters/handoutMaster1.xml"/><Relationship Id="rId30" Type="http://schemas.openxmlformats.org/officeDocument/2006/relationships/viewProps" Target="viewProps.xml"/><Relationship Id="rId8"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ebecca Diekemper" userId="057c1a92-2b09-47e8-b99c-a32ec2fe56b4" providerId="ADAL" clId="{AE2107B5-69F1-4E10-9E4D-7344B5844874}"/>
    <pc:docChg chg="undo redo custSel addSld delSld modSld delMainMaster">
      <pc:chgData name="Rebecca Diekemper" userId="057c1a92-2b09-47e8-b99c-a32ec2fe56b4" providerId="ADAL" clId="{AE2107B5-69F1-4E10-9E4D-7344B5844874}" dt="2026-08-11T20:15:40.805" v="1177" actId="20577"/>
      <pc:docMkLst>
        <pc:docMk/>
      </pc:docMkLst>
      <pc:sldChg chg="modSp mod">
        <pc:chgData name="Rebecca Diekemper" userId="057c1a92-2b09-47e8-b99c-a32ec2fe56b4" providerId="ADAL" clId="{AE2107B5-69F1-4E10-9E4D-7344B5844874}" dt="2026-08-11T20:15:40.805" v="1177" actId="20577"/>
        <pc:sldMkLst>
          <pc:docMk/>
          <pc:sldMk cId="1808393707" sldId="263"/>
        </pc:sldMkLst>
        <pc:spChg chg="mod">
          <ac:chgData name="Rebecca Diekemper" userId="057c1a92-2b09-47e8-b99c-a32ec2fe56b4" providerId="ADAL" clId="{AE2107B5-69F1-4E10-9E4D-7344B5844874}" dt="2026-08-11T20:15:40.805" v="1177" actId="20577"/>
          <ac:spMkLst>
            <pc:docMk/>
            <pc:sldMk cId="1808393707" sldId="263"/>
            <ac:spMk id="11" creationId="{E8FE50EE-41DF-42B1-F6AF-8CE463EB3227}"/>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A98C9C6-BC80-4455-9D56-CFCA1805A81D}"/>
              </a:ext>
            </a:extLst>
          </p:cNvPr>
          <p:cNvSpPr>
            <a:spLocks noGrp="1"/>
          </p:cNvSpPr>
          <p:nvPr>
            <p:ph type="hdr" sz="quarter"/>
          </p:nvPr>
        </p:nvSpPr>
        <p:spPr>
          <a:xfrm>
            <a:off x="0" y="0"/>
            <a:ext cx="6340475" cy="412750"/>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1D9AB37C-46DA-4926-94B6-E46BCF06C2A5}"/>
              </a:ext>
            </a:extLst>
          </p:cNvPr>
          <p:cNvSpPr>
            <a:spLocks noGrp="1"/>
          </p:cNvSpPr>
          <p:nvPr>
            <p:ph type="dt" sz="quarter" idx="1"/>
          </p:nvPr>
        </p:nvSpPr>
        <p:spPr>
          <a:xfrm>
            <a:off x="8286750" y="0"/>
            <a:ext cx="6340475" cy="412750"/>
          </a:xfrm>
          <a:prstGeom prst="rect">
            <a:avLst/>
          </a:prstGeom>
        </p:spPr>
        <p:txBody>
          <a:bodyPr vert="horz" lIns="91440" tIns="45720" rIns="91440" bIns="45720" rtlCol="0"/>
          <a:lstStyle>
            <a:lvl1pPr algn="r">
              <a:defRPr sz="1200"/>
            </a:lvl1pPr>
          </a:lstStyle>
          <a:p>
            <a:fld id="{27A3611F-7A02-481D-BC57-382DD2AC28CE}" type="datetimeFigureOut">
              <a:rPr lang="en-US" smtClean="0"/>
              <a:t>8/11/2026</a:t>
            </a:fld>
            <a:endParaRPr lang="en-US" dirty="0"/>
          </a:p>
        </p:txBody>
      </p:sp>
      <p:sp>
        <p:nvSpPr>
          <p:cNvPr id="4" name="Footer Placeholder 3">
            <a:extLst>
              <a:ext uri="{FF2B5EF4-FFF2-40B4-BE49-F238E27FC236}">
                <a16:creationId xmlns:a16="http://schemas.microsoft.com/office/drawing/2014/main" id="{0DDB703C-622C-4E39-86B9-B24BFAC7ED4E}"/>
              </a:ext>
            </a:extLst>
          </p:cNvPr>
          <p:cNvSpPr>
            <a:spLocks noGrp="1"/>
          </p:cNvSpPr>
          <p:nvPr>
            <p:ph type="ftr" sz="quarter" idx="2"/>
          </p:nvPr>
        </p:nvSpPr>
        <p:spPr>
          <a:xfrm>
            <a:off x="0" y="7816850"/>
            <a:ext cx="6340475" cy="41275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BEE805A1-1A07-4E46-BAFA-7D7741745E40}"/>
              </a:ext>
            </a:extLst>
          </p:cNvPr>
          <p:cNvSpPr>
            <a:spLocks noGrp="1"/>
          </p:cNvSpPr>
          <p:nvPr>
            <p:ph type="sldNum" sz="quarter" idx="3"/>
          </p:nvPr>
        </p:nvSpPr>
        <p:spPr>
          <a:xfrm>
            <a:off x="8286750" y="7816850"/>
            <a:ext cx="6340475" cy="412750"/>
          </a:xfrm>
          <a:prstGeom prst="rect">
            <a:avLst/>
          </a:prstGeom>
        </p:spPr>
        <p:txBody>
          <a:bodyPr vert="horz" lIns="91440" tIns="45720" rIns="91440" bIns="45720" rtlCol="0" anchor="b"/>
          <a:lstStyle>
            <a:lvl1pPr algn="r">
              <a:defRPr sz="1200"/>
            </a:lvl1pPr>
          </a:lstStyle>
          <a:p>
            <a:fld id="{96D0125A-D328-4F75-A91B-A8CEDB63953F}" type="slidenum">
              <a:rPr lang="en-US" smtClean="0"/>
              <a:t>‹#›</a:t>
            </a:fld>
            <a:endParaRPr lang="en-US" dirty="0"/>
          </a:p>
        </p:txBody>
      </p:sp>
    </p:spTree>
    <p:extLst>
      <p:ext uri="{BB962C8B-B14F-4D97-AF65-F5344CB8AC3E}">
        <p14:creationId xmlns:p14="http://schemas.microsoft.com/office/powerpoint/2010/main" val="34616257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6340475" cy="41275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8286750" y="0"/>
            <a:ext cx="6340475" cy="412750"/>
          </a:xfrm>
          <a:prstGeom prst="rect">
            <a:avLst/>
          </a:prstGeom>
        </p:spPr>
        <p:txBody>
          <a:bodyPr vert="horz" lIns="91440" tIns="45720" rIns="91440" bIns="45720" rtlCol="0"/>
          <a:lstStyle>
            <a:lvl1pPr algn="r">
              <a:defRPr sz="1200"/>
            </a:lvl1pPr>
          </a:lstStyle>
          <a:p>
            <a:fld id="{85EE48BB-5CE7-364D-8AC6-A015D31DA59B}" type="datetimeFigureOut">
              <a:rPr lang="en-US" smtClean="0"/>
              <a:t>8/11/2026</a:t>
            </a:fld>
            <a:endParaRPr lang="en-US" dirty="0"/>
          </a:p>
        </p:txBody>
      </p:sp>
      <p:sp>
        <p:nvSpPr>
          <p:cNvPr id="4" name="Slide Image Placeholder 3"/>
          <p:cNvSpPr>
            <a:spLocks noGrp="1" noRot="1" noChangeAspect="1"/>
          </p:cNvSpPr>
          <p:nvPr>
            <p:ph type="sldImg" idx="2"/>
          </p:nvPr>
        </p:nvSpPr>
        <p:spPr>
          <a:xfrm>
            <a:off x="4845050" y="1028700"/>
            <a:ext cx="4940300" cy="2778125"/>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1463675" y="3960813"/>
            <a:ext cx="11703050" cy="3240087"/>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7816850"/>
            <a:ext cx="6340475" cy="41275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8286750" y="7816850"/>
            <a:ext cx="6340475" cy="412750"/>
          </a:xfrm>
          <a:prstGeom prst="rect">
            <a:avLst/>
          </a:prstGeom>
        </p:spPr>
        <p:txBody>
          <a:bodyPr vert="horz" lIns="91440" tIns="45720" rIns="91440" bIns="45720" rtlCol="0" anchor="b"/>
          <a:lstStyle>
            <a:lvl1pPr algn="r">
              <a:defRPr sz="1200"/>
            </a:lvl1pPr>
          </a:lstStyle>
          <a:p>
            <a:fld id="{9535E1C7-88C3-9143-9718-91C56336BFCE}" type="slidenum">
              <a:rPr lang="en-US" smtClean="0"/>
              <a:t>‹#›</a:t>
            </a:fld>
            <a:endParaRPr lang="en-US" dirty="0"/>
          </a:p>
        </p:txBody>
      </p:sp>
    </p:spTree>
    <p:extLst>
      <p:ext uri="{BB962C8B-B14F-4D97-AF65-F5344CB8AC3E}">
        <p14:creationId xmlns:p14="http://schemas.microsoft.com/office/powerpoint/2010/main" val="20987899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535E1C7-88C3-9143-9718-91C56336BFCE}" type="slidenum">
              <a:rPr lang="en-US" smtClean="0"/>
              <a:t>3</a:t>
            </a:fld>
            <a:endParaRPr lang="en-US" dirty="0"/>
          </a:p>
        </p:txBody>
      </p:sp>
    </p:spTree>
    <p:extLst>
      <p:ext uri="{BB962C8B-B14F-4D97-AF65-F5344CB8AC3E}">
        <p14:creationId xmlns:p14="http://schemas.microsoft.com/office/powerpoint/2010/main" val="365310823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4.png"/><Relationship Id="rId1" Type="http://schemas.openxmlformats.org/officeDocument/2006/relationships/slideMaster" Target="../slideMasters/slideMaster3.xml"/><Relationship Id="rId4" Type="http://schemas.openxmlformats.org/officeDocument/2006/relationships/image" Target="../media/image3.jp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4.png"/><Relationship Id="rId1" Type="http://schemas.openxmlformats.org/officeDocument/2006/relationships/slideMaster" Target="../slideMasters/slideMaster3.xml"/><Relationship Id="rId4" Type="http://schemas.openxmlformats.org/officeDocument/2006/relationships/image" Target="../media/image3.jp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sp>
        <p:nvSpPr>
          <p:cNvPr id="6" name="Right Triangle 5">
            <a:extLst>
              <a:ext uri="{FF2B5EF4-FFF2-40B4-BE49-F238E27FC236}">
                <a16:creationId xmlns:a16="http://schemas.microsoft.com/office/drawing/2014/main" id="{5847EF98-FE67-924C-B40C-478327D6FCFD}"/>
              </a:ext>
            </a:extLst>
          </p:cNvPr>
          <p:cNvSpPr/>
          <p:nvPr userDrawn="1"/>
        </p:nvSpPr>
        <p:spPr>
          <a:xfrm flipH="1">
            <a:off x="7291388" y="2416175"/>
            <a:ext cx="7326312" cy="5813425"/>
          </a:xfrm>
          <a:prstGeom prst="rtTriangle">
            <a:avLst/>
          </a:prstGeom>
          <a:solidFill>
            <a:srgbClr val="C10E2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7" name="Right Triangle 6">
            <a:extLst>
              <a:ext uri="{FF2B5EF4-FFF2-40B4-BE49-F238E27FC236}">
                <a16:creationId xmlns:a16="http://schemas.microsoft.com/office/drawing/2014/main" id="{25FA5ACE-6E30-CE4A-9699-7DD33C243EA6}"/>
              </a:ext>
            </a:extLst>
          </p:cNvPr>
          <p:cNvSpPr/>
          <p:nvPr userDrawn="1"/>
        </p:nvSpPr>
        <p:spPr>
          <a:xfrm flipH="1">
            <a:off x="7975600" y="2949575"/>
            <a:ext cx="6642100" cy="5280025"/>
          </a:xfrm>
          <a:prstGeom prst="rtTriangle">
            <a:avLst/>
          </a:prstGeom>
          <a:solidFill>
            <a:srgbClr val="99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8" name="Picture 10">
            <a:extLst>
              <a:ext uri="{FF2B5EF4-FFF2-40B4-BE49-F238E27FC236}">
                <a16:creationId xmlns:a16="http://schemas.microsoft.com/office/drawing/2014/main" id="{DBAFCCAB-7163-D44B-8686-3D305593615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1776727" y="6675120"/>
            <a:ext cx="2396473" cy="1292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object 4">
            <a:extLst>
              <a:ext uri="{FF2B5EF4-FFF2-40B4-BE49-F238E27FC236}">
                <a16:creationId xmlns:a16="http://schemas.microsoft.com/office/drawing/2014/main" id="{49B1250E-2FA9-6347-B9BF-43851009C456}"/>
              </a:ext>
            </a:extLst>
          </p:cNvPr>
          <p:cNvSpPr>
            <a:spLocks/>
          </p:cNvSpPr>
          <p:nvPr userDrawn="1"/>
        </p:nvSpPr>
        <p:spPr bwMode="auto">
          <a:xfrm>
            <a:off x="0" y="3079750"/>
            <a:ext cx="155575" cy="1447800"/>
          </a:xfrm>
          <a:custGeom>
            <a:avLst/>
            <a:gdLst>
              <a:gd name="T0" fmla="*/ 0 w 142875"/>
              <a:gd name="T1" fmla="*/ 8229600 h 8229600"/>
              <a:gd name="T2" fmla="*/ 142875 w 142875"/>
              <a:gd name="T3" fmla="*/ 8229600 h 8229600"/>
              <a:gd name="T4" fmla="*/ 142875 w 142875"/>
              <a:gd name="T5" fmla="*/ 0 h 8229600"/>
              <a:gd name="T6" fmla="*/ 0 w 142875"/>
              <a:gd name="T7" fmla="*/ 0 h 8229600"/>
              <a:gd name="T8" fmla="*/ 0 w 142875"/>
              <a:gd name="T9" fmla="*/ 8229600 h 8229600"/>
            </a:gdLst>
            <a:ahLst/>
            <a:cxnLst>
              <a:cxn ang="0">
                <a:pos x="T0" y="T1"/>
              </a:cxn>
              <a:cxn ang="0">
                <a:pos x="T2" y="T3"/>
              </a:cxn>
              <a:cxn ang="0">
                <a:pos x="T4" y="T5"/>
              </a:cxn>
              <a:cxn ang="0">
                <a:pos x="T6" y="T7"/>
              </a:cxn>
              <a:cxn ang="0">
                <a:pos x="T8" y="T9"/>
              </a:cxn>
            </a:cxnLst>
            <a:rect l="0" t="0" r="r" b="b"/>
            <a:pathLst>
              <a:path w="142875" h="8229600">
                <a:moveTo>
                  <a:pt x="0" y="8229600"/>
                </a:moveTo>
                <a:lnTo>
                  <a:pt x="142875" y="8229600"/>
                </a:lnTo>
                <a:lnTo>
                  <a:pt x="142875" y="0"/>
                </a:lnTo>
                <a:lnTo>
                  <a:pt x="0" y="0"/>
                </a:lnTo>
                <a:lnTo>
                  <a:pt x="0" y="8229600"/>
                </a:lnTo>
                <a:close/>
              </a:path>
            </a:pathLst>
          </a:custGeom>
          <a:solidFill>
            <a:srgbClr val="C10E21"/>
          </a:solidFill>
          <a:ln>
            <a:noFill/>
          </a:ln>
        </p:spPr>
        <p:txBody>
          <a:bodyPr lIns="0" tIns="0" rIns="0" bIns="0"/>
          <a:lstStyle/>
          <a:p>
            <a:endParaRPr lang="en-US" dirty="0"/>
          </a:p>
        </p:txBody>
      </p:sp>
      <p:sp>
        <p:nvSpPr>
          <p:cNvPr id="13" name="object 2">
            <a:extLst>
              <a:ext uri="{FF2B5EF4-FFF2-40B4-BE49-F238E27FC236}">
                <a16:creationId xmlns:a16="http://schemas.microsoft.com/office/drawing/2014/main" id="{19CAB701-6BE7-2C43-B694-9E21587E9496}"/>
              </a:ext>
            </a:extLst>
          </p:cNvPr>
          <p:cNvSpPr>
            <a:spLocks/>
          </p:cNvSpPr>
          <p:nvPr userDrawn="1"/>
        </p:nvSpPr>
        <p:spPr bwMode="auto">
          <a:xfrm>
            <a:off x="0" y="4038600"/>
            <a:ext cx="3886200" cy="76200"/>
          </a:xfrm>
          <a:custGeom>
            <a:avLst/>
            <a:gdLst>
              <a:gd name="T0" fmla="*/ 0 w 3885565"/>
              <a:gd name="T1" fmla="*/ 0 h 70245"/>
              <a:gd name="T2" fmla="*/ 3885336 w 3885565"/>
              <a:gd name="T3" fmla="*/ 0 h 70245"/>
            </a:gdLst>
            <a:ahLst/>
            <a:cxnLst>
              <a:cxn ang="0">
                <a:pos x="T0" y="T1"/>
              </a:cxn>
              <a:cxn ang="0">
                <a:pos x="T2" y="T3"/>
              </a:cxn>
            </a:cxnLst>
            <a:rect l="0" t="0" r="r" b="b"/>
            <a:pathLst>
              <a:path w="3885565" h="70245">
                <a:moveTo>
                  <a:pt x="0" y="0"/>
                </a:moveTo>
                <a:lnTo>
                  <a:pt x="3885336" y="0"/>
                </a:lnTo>
              </a:path>
            </a:pathLst>
          </a:custGeom>
          <a:noFill/>
          <a:ln w="25400" cap="rnd">
            <a:solidFill>
              <a:srgbClr val="626469"/>
            </a:solidFill>
            <a:prstDash val="sysDot"/>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dirty="0"/>
          </a:p>
        </p:txBody>
      </p:sp>
      <p:sp>
        <p:nvSpPr>
          <p:cNvPr id="19" name="Subtitle 2">
            <a:extLst>
              <a:ext uri="{FF2B5EF4-FFF2-40B4-BE49-F238E27FC236}">
                <a16:creationId xmlns:a16="http://schemas.microsoft.com/office/drawing/2014/main" id="{052C6E0A-3C3E-8546-8D36-C5B71C787F11}"/>
              </a:ext>
            </a:extLst>
          </p:cNvPr>
          <p:cNvSpPr>
            <a:spLocks noGrp="1"/>
          </p:cNvSpPr>
          <p:nvPr>
            <p:ph type="subTitle" idx="1" hasCustomPrompt="1"/>
          </p:nvPr>
        </p:nvSpPr>
        <p:spPr>
          <a:xfrm>
            <a:off x="533400" y="4155946"/>
            <a:ext cx="8991600" cy="1985962"/>
          </a:xfrm>
          <a:prstGeom prst="rect">
            <a:avLst/>
          </a:prstGeom>
        </p:spPr>
        <p:txBody>
          <a:bodyPr/>
          <a:lstStyle>
            <a:lvl1pPr marL="0" indent="0" algn="l">
              <a:buNone/>
              <a:defRPr sz="2800" b="0" i="0">
                <a:solidFill>
                  <a:srgbClr val="636466"/>
                </a:solidFill>
                <a:latin typeface="Lub Dub Medium" panose="020B0603030403020204"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Goes Here</a:t>
            </a:r>
          </a:p>
        </p:txBody>
      </p:sp>
      <p:sp>
        <p:nvSpPr>
          <p:cNvPr id="20" name="Title 1">
            <a:extLst>
              <a:ext uri="{FF2B5EF4-FFF2-40B4-BE49-F238E27FC236}">
                <a16:creationId xmlns:a16="http://schemas.microsoft.com/office/drawing/2014/main" id="{53FACF0E-7710-8C45-B38A-36FE875BCA03}"/>
              </a:ext>
            </a:extLst>
          </p:cNvPr>
          <p:cNvSpPr>
            <a:spLocks noGrp="1"/>
          </p:cNvSpPr>
          <p:nvPr>
            <p:ph type="ctrTitle" hasCustomPrompt="1"/>
          </p:nvPr>
        </p:nvSpPr>
        <p:spPr>
          <a:xfrm>
            <a:off x="533400" y="2743201"/>
            <a:ext cx="10668000" cy="1311016"/>
          </a:xfrm>
          <a:prstGeom prst="rect">
            <a:avLst/>
          </a:prstGeom>
        </p:spPr>
        <p:txBody>
          <a:bodyPr anchor="b"/>
          <a:lstStyle>
            <a:lvl1pPr algn="l">
              <a:defRPr sz="7800" b="1" i="0" spc="300">
                <a:solidFill>
                  <a:schemeClr val="tx1"/>
                </a:solidFill>
                <a:latin typeface="Lub Dub Heavy" panose="020B0603030403020204" pitchFamily="34" charset="77"/>
              </a:defRPr>
            </a:lvl1pPr>
          </a:lstStyle>
          <a:p>
            <a:r>
              <a:rPr lang="en-US" dirty="0"/>
              <a:t>TITLE SLIDE</a:t>
            </a:r>
          </a:p>
        </p:txBody>
      </p:sp>
      <p:pic>
        <p:nvPicPr>
          <p:cNvPr id="3" name="Picture 2">
            <a:extLst>
              <a:ext uri="{FF2B5EF4-FFF2-40B4-BE49-F238E27FC236}">
                <a16:creationId xmlns:a16="http://schemas.microsoft.com/office/drawing/2014/main" id="{20D24466-DC47-42E2-A26B-EB38134E0F9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777472" y="457200"/>
            <a:ext cx="2395728" cy="908633"/>
          </a:xfrm>
          <a:prstGeom prst="rect">
            <a:avLst/>
          </a:prstGeom>
        </p:spPr>
      </p:pic>
      <p:pic>
        <p:nvPicPr>
          <p:cNvPr id="2" name="Picture 1">
            <a:extLst>
              <a:ext uri="{FF2B5EF4-FFF2-40B4-BE49-F238E27FC236}">
                <a16:creationId xmlns:a16="http://schemas.microsoft.com/office/drawing/2014/main" id="{FC995DAB-2007-93CF-BBBE-879BDD62D821}"/>
              </a:ext>
              <a:ext uri="{C183D7F6-B498-43B3-948B-1728B52AA6E4}">
                <adec:decorative xmlns:adec="http://schemas.microsoft.com/office/drawing/2017/decorative" val="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1400" y="249930"/>
            <a:ext cx="3310128" cy="1323172"/>
          </a:xfrm>
          <a:prstGeom prst="rect">
            <a:avLst/>
          </a:prstGeom>
        </p:spPr>
      </p:pic>
    </p:spTree>
    <p:extLst>
      <p:ext uri="{BB962C8B-B14F-4D97-AF65-F5344CB8AC3E}">
        <p14:creationId xmlns:p14="http://schemas.microsoft.com/office/powerpoint/2010/main" val="4201530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Simple Slides - One Column">
    <p:spTree>
      <p:nvGrpSpPr>
        <p:cNvPr id="1" name=""/>
        <p:cNvGrpSpPr/>
        <p:nvPr/>
      </p:nvGrpSpPr>
      <p:grpSpPr>
        <a:xfrm>
          <a:off x="0" y="0"/>
          <a:ext cx="0" cy="0"/>
          <a:chOff x="0" y="0"/>
          <a:chExt cx="0" cy="0"/>
        </a:xfrm>
      </p:grpSpPr>
      <p:sp>
        <p:nvSpPr>
          <p:cNvPr id="12" name="Text Placeholder 17">
            <a:extLst>
              <a:ext uri="{FF2B5EF4-FFF2-40B4-BE49-F238E27FC236}">
                <a16:creationId xmlns:a16="http://schemas.microsoft.com/office/drawing/2014/main" id="{01E162F1-DE1D-D541-873B-D19CF471034F}"/>
              </a:ext>
            </a:extLst>
          </p:cNvPr>
          <p:cNvSpPr>
            <a:spLocks noGrp="1"/>
          </p:cNvSpPr>
          <p:nvPr>
            <p:ph type="body" sz="quarter" idx="15" hasCustomPrompt="1"/>
          </p:nvPr>
        </p:nvSpPr>
        <p:spPr>
          <a:xfrm>
            <a:off x="685800" y="3048000"/>
            <a:ext cx="12877800" cy="4419600"/>
          </a:xfrm>
          <a:prstGeom prst="rect">
            <a:avLst/>
          </a:prstGeom>
        </p:spPr>
        <p:txBody>
          <a:bodyPr/>
          <a:lstStyle>
            <a:lvl1pPr marL="0" indent="0">
              <a:buNone/>
              <a:defRPr sz="1800" b="0" i="0">
                <a:solidFill>
                  <a:schemeClr val="tx1"/>
                </a:solidFill>
                <a:latin typeface="Lub Dub Medium" panose="020B0603030403020204" pitchFamily="34" charset="77"/>
              </a:defRPr>
            </a:lvl1pPr>
            <a:lvl2pPr marL="0">
              <a:spcBef>
                <a:spcPts val="1100"/>
              </a:spcBef>
              <a:defRPr sz="1800" b="0" i="0">
                <a:latin typeface="Lub Dub Medium" panose="020B0603030403020204" pitchFamily="34" charset="77"/>
              </a:defRPr>
            </a:lvl2pPr>
            <a:lvl3pPr marL="457200">
              <a:defRPr sz="1600" b="0" i="0">
                <a:latin typeface="Lub Dub Medium" panose="020B0603030403020204" pitchFamily="34" charset="77"/>
              </a:defRPr>
            </a:lvl3pPr>
            <a:lvl4pPr marL="914400">
              <a:defRPr sz="1400" b="0" i="0">
                <a:latin typeface="Lub Dub Medium" panose="020B0603030403020204" pitchFamily="34" charset="77"/>
              </a:defRPr>
            </a:lvl4pPr>
            <a:lvl5pPr marL="1371600">
              <a:defRPr sz="1400" b="0" i="0">
                <a:latin typeface="Lub Dub Medium" panose="020B0603030403020204" pitchFamily="34" charset="77"/>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ubtitle 2">
            <a:extLst>
              <a:ext uri="{FF2B5EF4-FFF2-40B4-BE49-F238E27FC236}">
                <a16:creationId xmlns:a16="http://schemas.microsoft.com/office/drawing/2014/main" id="{6BEDE2E2-0412-E04F-8B0C-108E90FADF79}"/>
              </a:ext>
            </a:extLst>
          </p:cNvPr>
          <p:cNvSpPr>
            <a:spLocks noGrp="1"/>
          </p:cNvSpPr>
          <p:nvPr>
            <p:ph type="subTitle" idx="1" hasCustomPrompt="1"/>
          </p:nvPr>
        </p:nvSpPr>
        <p:spPr>
          <a:xfrm>
            <a:off x="685800" y="2057400"/>
            <a:ext cx="12877800" cy="572937"/>
          </a:xfrm>
          <a:prstGeom prst="rect">
            <a:avLst/>
          </a:prstGeom>
        </p:spPr>
        <p:txBody>
          <a:bodyPr/>
          <a:lstStyle>
            <a:lvl1pPr marL="0" indent="0" algn="l">
              <a:buNone/>
              <a:defRPr sz="2600" b="0" i="0" spc="0">
                <a:solidFill>
                  <a:schemeClr val="tx1"/>
                </a:solidFill>
                <a:latin typeface="Lub Dub Medium" panose="020B0603030403020204"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Goes Here</a:t>
            </a:r>
          </a:p>
        </p:txBody>
      </p:sp>
      <p:sp>
        <p:nvSpPr>
          <p:cNvPr id="8" name="Title 1">
            <a:extLst>
              <a:ext uri="{FF2B5EF4-FFF2-40B4-BE49-F238E27FC236}">
                <a16:creationId xmlns:a16="http://schemas.microsoft.com/office/drawing/2014/main" id="{4A3D4483-C17C-114E-AAA8-4523FAE7D1CA}"/>
              </a:ext>
            </a:extLst>
          </p:cNvPr>
          <p:cNvSpPr>
            <a:spLocks noGrp="1"/>
          </p:cNvSpPr>
          <p:nvPr>
            <p:ph type="ctrTitle" hasCustomPrompt="1"/>
          </p:nvPr>
        </p:nvSpPr>
        <p:spPr>
          <a:xfrm>
            <a:off x="685800" y="1219200"/>
            <a:ext cx="12877800" cy="914399"/>
          </a:xfrm>
          <a:prstGeom prst="rect">
            <a:avLst/>
          </a:prstGeom>
        </p:spPr>
        <p:txBody>
          <a:bodyPr anchor="b"/>
          <a:lstStyle>
            <a:lvl1pPr algn="l">
              <a:defRPr sz="5000" b="1" i="0" spc="0">
                <a:solidFill>
                  <a:schemeClr val="tx1"/>
                </a:solidFill>
                <a:latin typeface="Lub Dub Heavy" panose="020B0603030403020204" pitchFamily="34" charset="77"/>
              </a:defRPr>
            </a:lvl1pPr>
          </a:lstStyle>
          <a:p>
            <a:r>
              <a:rPr lang="en-US" dirty="0"/>
              <a:t>Content Slide</a:t>
            </a:r>
          </a:p>
        </p:txBody>
      </p:sp>
      <p:sp>
        <p:nvSpPr>
          <p:cNvPr id="9" name="Oval 8">
            <a:extLst>
              <a:ext uri="{FF2B5EF4-FFF2-40B4-BE49-F238E27FC236}">
                <a16:creationId xmlns:a16="http://schemas.microsoft.com/office/drawing/2014/main" id="{6825512A-79DD-984F-A5A7-1863E2C4B2B7}"/>
              </a:ext>
            </a:extLst>
          </p:cNvPr>
          <p:cNvSpPr/>
          <p:nvPr userDrawn="1"/>
        </p:nvSpPr>
        <p:spPr>
          <a:xfrm>
            <a:off x="14097000" y="7696200"/>
            <a:ext cx="304800" cy="304800"/>
          </a:xfrm>
          <a:prstGeom prst="ellipse">
            <a:avLst/>
          </a:prstGeom>
          <a:noFill/>
          <a:ln w="31750" cap="rnd">
            <a:solidFill>
              <a:srgbClr val="8A8B8A"/>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Slide Number Placeholder 2">
            <a:extLst>
              <a:ext uri="{FF2B5EF4-FFF2-40B4-BE49-F238E27FC236}">
                <a16:creationId xmlns:a16="http://schemas.microsoft.com/office/drawing/2014/main" id="{0FE1480A-7749-2744-B65A-F58DC8EC2794}"/>
              </a:ext>
            </a:extLst>
          </p:cNvPr>
          <p:cNvSpPr>
            <a:spLocks noGrp="1"/>
          </p:cNvSpPr>
          <p:nvPr>
            <p:ph type="sldNum" sz="quarter" idx="4"/>
          </p:nvPr>
        </p:nvSpPr>
        <p:spPr>
          <a:xfrm>
            <a:off x="14028737" y="7629525"/>
            <a:ext cx="441325" cy="438150"/>
          </a:xfrm>
          <a:prstGeom prst="rect">
            <a:avLst/>
          </a:prstGeom>
        </p:spPr>
        <p:txBody>
          <a:bodyPr vert="horz" lIns="91440" tIns="45720" rIns="91440" bIns="45720" rtlCol="0" anchor="ctr"/>
          <a:lstStyle>
            <a:lvl1pPr algn="ctr">
              <a:defRPr sz="800" b="0" i="0">
                <a:solidFill>
                  <a:srgbClr val="8A8B8A"/>
                </a:solidFill>
                <a:latin typeface="Lub Dub Medium" panose="020B0603030403020204" pitchFamily="34" charset="77"/>
              </a:defRPr>
            </a:lvl1pPr>
          </a:lstStyle>
          <a:p>
            <a:fld id="{01CD3B2E-BC1C-6C4D-9D91-A67B950EE325}" type="slidenum">
              <a:rPr lang="en-US" smtClean="0"/>
              <a:pPr/>
              <a:t>‹#›</a:t>
            </a:fld>
            <a:endParaRPr lang="en-US" dirty="0"/>
          </a:p>
        </p:txBody>
      </p:sp>
      <p:sp>
        <p:nvSpPr>
          <p:cNvPr id="14" name="TextBox 13">
            <a:extLst>
              <a:ext uri="{FF2B5EF4-FFF2-40B4-BE49-F238E27FC236}">
                <a16:creationId xmlns:a16="http://schemas.microsoft.com/office/drawing/2014/main" id="{378FE397-4402-4C4C-8DBB-E5971B7A8006}"/>
              </a:ext>
            </a:extLst>
          </p:cNvPr>
          <p:cNvSpPr txBox="1"/>
          <p:nvPr userDrawn="1"/>
        </p:nvSpPr>
        <p:spPr>
          <a:xfrm>
            <a:off x="0" y="7589520"/>
            <a:ext cx="14630400" cy="640080"/>
          </a:xfrm>
          <a:prstGeom prst="rect">
            <a:avLst/>
          </a:prstGeom>
          <a:gradFill flip="none" rotWithShape="1">
            <a:gsLst>
              <a:gs pos="0">
                <a:srgbClr val="00B0F0"/>
              </a:gs>
              <a:gs pos="66000">
                <a:schemeClr val="accent2">
                  <a:lumMod val="75000"/>
                </a:schemeClr>
              </a:gs>
              <a:gs pos="100000">
                <a:srgbClr val="FF0000"/>
              </a:gs>
            </a:gsLst>
            <a:lin ang="2700000" scaled="1"/>
            <a:tileRect/>
          </a:gradFill>
        </p:spPr>
        <p:txBody>
          <a:bodyPr wrap="square" rtlCol="0">
            <a:spAutoFit/>
          </a:bodyPr>
          <a:lstStyle/>
          <a:p>
            <a:pPr algn="ctr"/>
            <a:endParaRPr lang="en-US" sz="8000" b="1" dirty="0">
              <a:solidFill>
                <a:schemeClr val="bg1"/>
              </a:solidFill>
            </a:endParaRPr>
          </a:p>
        </p:txBody>
      </p:sp>
    </p:spTree>
    <p:extLst>
      <p:ext uri="{BB962C8B-B14F-4D97-AF65-F5344CB8AC3E}">
        <p14:creationId xmlns:p14="http://schemas.microsoft.com/office/powerpoint/2010/main" val="3654824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imple Slides - Two Column">
    <p:spTree>
      <p:nvGrpSpPr>
        <p:cNvPr id="1" name=""/>
        <p:cNvGrpSpPr/>
        <p:nvPr/>
      </p:nvGrpSpPr>
      <p:grpSpPr>
        <a:xfrm>
          <a:off x="0" y="0"/>
          <a:ext cx="0" cy="0"/>
          <a:chOff x="0" y="0"/>
          <a:chExt cx="0" cy="0"/>
        </a:xfrm>
      </p:grpSpPr>
      <p:sp>
        <p:nvSpPr>
          <p:cNvPr id="16" name="Content Placeholder 15">
            <a:extLst>
              <a:ext uri="{FF2B5EF4-FFF2-40B4-BE49-F238E27FC236}">
                <a16:creationId xmlns:a16="http://schemas.microsoft.com/office/drawing/2014/main" id="{1498A16D-F29A-4B47-9973-22BF68A388C7}"/>
              </a:ext>
            </a:extLst>
          </p:cNvPr>
          <p:cNvSpPr>
            <a:spLocks noGrp="1"/>
          </p:cNvSpPr>
          <p:nvPr>
            <p:ph sz="quarter" idx="14" hasCustomPrompt="1"/>
          </p:nvPr>
        </p:nvSpPr>
        <p:spPr>
          <a:xfrm>
            <a:off x="685800" y="3048000"/>
            <a:ext cx="6248400" cy="4419600"/>
          </a:xfrm>
          <a:prstGeom prst="rect">
            <a:avLst/>
          </a:prstGeom>
        </p:spPr>
        <p:txBody>
          <a:bodyPr/>
          <a:lstStyle>
            <a:lvl1pPr marL="0" indent="0">
              <a:buNone/>
              <a:defRPr sz="1800" b="0" i="0">
                <a:solidFill>
                  <a:schemeClr val="tx1"/>
                </a:solidFill>
                <a:latin typeface="Lub Dub Medium" panose="020B0603030403020204" pitchFamily="34" charset="77"/>
              </a:defRPr>
            </a:lvl1pPr>
            <a:lvl2pPr marL="0">
              <a:spcBef>
                <a:spcPts val="1100"/>
              </a:spcBef>
              <a:defRPr sz="1800" b="0" i="0">
                <a:latin typeface="Lub Dub Medium" panose="020B0603030403020204" pitchFamily="34" charset="77"/>
              </a:defRPr>
            </a:lvl2pPr>
            <a:lvl3pPr marL="457200">
              <a:defRPr sz="1600" b="0" i="0">
                <a:latin typeface="Lub Dub Medium" panose="020B0603030403020204" pitchFamily="34" charset="77"/>
              </a:defRPr>
            </a:lvl3pPr>
            <a:lvl4pPr marL="914400">
              <a:defRPr sz="1400" b="0" i="0">
                <a:latin typeface="Lub Dub Medium" panose="020B0603030403020204" pitchFamily="34" charset="77"/>
              </a:defRPr>
            </a:lvl4pPr>
            <a:lvl5pPr marL="1371600">
              <a:defRPr sz="1400" b="0" i="0">
                <a:latin typeface="Lub Dub Medium" panose="020B0603030403020204" pitchFamily="34" charset="77"/>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5">
            <a:extLst>
              <a:ext uri="{FF2B5EF4-FFF2-40B4-BE49-F238E27FC236}">
                <a16:creationId xmlns:a16="http://schemas.microsoft.com/office/drawing/2014/main" id="{5D37EE80-0F81-B24A-A8D4-25EFF546BF11}"/>
              </a:ext>
            </a:extLst>
          </p:cNvPr>
          <p:cNvSpPr>
            <a:spLocks noGrp="1"/>
          </p:cNvSpPr>
          <p:nvPr>
            <p:ph sz="quarter" idx="15" hasCustomPrompt="1"/>
          </p:nvPr>
        </p:nvSpPr>
        <p:spPr>
          <a:xfrm>
            <a:off x="7315200" y="3048000"/>
            <a:ext cx="6248400" cy="4419600"/>
          </a:xfrm>
          <a:prstGeom prst="rect">
            <a:avLst/>
          </a:prstGeom>
        </p:spPr>
        <p:txBody>
          <a:bodyPr/>
          <a:lstStyle>
            <a:lvl1pPr marL="0" indent="0">
              <a:buNone/>
              <a:defRPr sz="1800" b="0" i="0">
                <a:solidFill>
                  <a:schemeClr val="tx1"/>
                </a:solidFill>
                <a:latin typeface="Lub Dub Medium" panose="020B0603030403020204" pitchFamily="34" charset="77"/>
              </a:defRPr>
            </a:lvl1pPr>
            <a:lvl2pPr marL="0">
              <a:spcBef>
                <a:spcPts val="1100"/>
              </a:spcBef>
              <a:defRPr sz="1800" b="0" i="0">
                <a:latin typeface="Lub Dub Medium" panose="020B0603030403020204" pitchFamily="34" charset="77"/>
              </a:defRPr>
            </a:lvl2pPr>
            <a:lvl3pPr marL="457200">
              <a:defRPr sz="1600" b="0" i="0">
                <a:latin typeface="Lub Dub Medium" panose="020B0603030403020204" pitchFamily="34" charset="77"/>
              </a:defRPr>
            </a:lvl3pPr>
            <a:lvl4pPr marL="914400">
              <a:defRPr sz="1400" b="0" i="0">
                <a:latin typeface="Lub Dub Medium" panose="020B0603030403020204" pitchFamily="34" charset="77"/>
              </a:defRPr>
            </a:lvl4pPr>
            <a:lvl5pPr marL="1371600">
              <a:defRPr sz="1400" b="0" i="0">
                <a:latin typeface="Lub Dub Medium" panose="020B0603030403020204" pitchFamily="34" charset="77"/>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ubtitle 2">
            <a:extLst>
              <a:ext uri="{FF2B5EF4-FFF2-40B4-BE49-F238E27FC236}">
                <a16:creationId xmlns:a16="http://schemas.microsoft.com/office/drawing/2014/main" id="{352A0864-913A-744E-97D9-B5F3D10B0428}"/>
              </a:ext>
            </a:extLst>
          </p:cNvPr>
          <p:cNvSpPr>
            <a:spLocks noGrp="1"/>
          </p:cNvSpPr>
          <p:nvPr>
            <p:ph type="subTitle" idx="1" hasCustomPrompt="1"/>
          </p:nvPr>
        </p:nvSpPr>
        <p:spPr>
          <a:xfrm>
            <a:off x="685800" y="2057400"/>
            <a:ext cx="12877800" cy="572937"/>
          </a:xfrm>
          <a:prstGeom prst="rect">
            <a:avLst/>
          </a:prstGeom>
        </p:spPr>
        <p:txBody>
          <a:bodyPr/>
          <a:lstStyle>
            <a:lvl1pPr marL="0" indent="0" algn="l">
              <a:buNone/>
              <a:defRPr sz="2600" b="0" i="0" spc="0">
                <a:solidFill>
                  <a:schemeClr val="tx1"/>
                </a:solidFill>
                <a:latin typeface="Lub Dub Medium" panose="020B0603030403020204"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Goes Here</a:t>
            </a:r>
          </a:p>
        </p:txBody>
      </p:sp>
      <p:sp>
        <p:nvSpPr>
          <p:cNvPr id="8" name="Title 1">
            <a:extLst>
              <a:ext uri="{FF2B5EF4-FFF2-40B4-BE49-F238E27FC236}">
                <a16:creationId xmlns:a16="http://schemas.microsoft.com/office/drawing/2014/main" id="{33C1D0BF-DADE-104C-B1AD-6A24FC83C0EC}"/>
              </a:ext>
            </a:extLst>
          </p:cNvPr>
          <p:cNvSpPr>
            <a:spLocks noGrp="1"/>
          </p:cNvSpPr>
          <p:nvPr>
            <p:ph type="ctrTitle" hasCustomPrompt="1"/>
          </p:nvPr>
        </p:nvSpPr>
        <p:spPr>
          <a:xfrm>
            <a:off x="685800" y="1219200"/>
            <a:ext cx="12877800" cy="914399"/>
          </a:xfrm>
          <a:prstGeom prst="rect">
            <a:avLst/>
          </a:prstGeom>
        </p:spPr>
        <p:txBody>
          <a:bodyPr anchor="b"/>
          <a:lstStyle>
            <a:lvl1pPr algn="l">
              <a:defRPr sz="5000" b="1" i="0" spc="0">
                <a:solidFill>
                  <a:schemeClr val="tx1"/>
                </a:solidFill>
                <a:latin typeface="Lub Dub Heavy" panose="020B0603030403020204" pitchFamily="34" charset="77"/>
              </a:defRPr>
            </a:lvl1pPr>
          </a:lstStyle>
          <a:p>
            <a:r>
              <a:rPr lang="en-US" dirty="0"/>
              <a:t>Content Slide</a:t>
            </a:r>
          </a:p>
        </p:txBody>
      </p:sp>
      <p:sp>
        <p:nvSpPr>
          <p:cNvPr id="10" name="Oval 9">
            <a:extLst>
              <a:ext uri="{FF2B5EF4-FFF2-40B4-BE49-F238E27FC236}">
                <a16:creationId xmlns:a16="http://schemas.microsoft.com/office/drawing/2014/main" id="{7AADEBE1-0008-444B-A330-1EF28DBCE1EE}"/>
              </a:ext>
            </a:extLst>
          </p:cNvPr>
          <p:cNvSpPr/>
          <p:nvPr userDrawn="1"/>
        </p:nvSpPr>
        <p:spPr>
          <a:xfrm>
            <a:off x="14097000" y="7696200"/>
            <a:ext cx="304800" cy="304800"/>
          </a:xfrm>
          <a:prstGeom prst="ellipse">
            <a:avLst/>
          </a:prstGeom>
          <a:noFill/>
          <a:ln w="31750" cap="rnd">
            <a:solidFill>
              <a:srgbClr val="8A8B8A"/>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Slide Number Placeholder 2">
            <a:extLst>
              <a:ext uri="{FF2B5EF4-FFF2-40B4-BE49-F238E27FC236}">
                <a16:creationId xmlns:a16="http://schemas.microsoft.com/office/drawing/2014/main" id="{DA9DC9A5-5917-BE42-B90F-8B88BA2105D5}"/>
              </a:ext>
            </a:extLst>
          </p:cNvPr>
          <p:cNvSpPr>
            <a:spLocks noGrp="1"/>
          </p:cNvSpPr>
          <p:nvPr>
            <p:ph type="sldNum" sz="quarter" idx="4"/>
          </p:nvPr>
        </p:nvSpPr>
        <p:spPr>
          <a:xfrm>
            <a:off x="14028737" y="7629525"/>
            <a:ext cx="441325" cy="438150"/>
          </a:xfrm>
          <a:prstGeom prst="rect">
            <a:avLst/>
          </a:prstGeom>
        </p:spPr>
        <p:txBody>
          <a:bodyPr vert="horz" lIns="91440" tIns="45720" rIns="91440" bIns="45720" rtlCol="0" anchor="ctr"/>
          <a:lstStyle>
            <a:lvl1pPr algn="ctr">
              <a:defRPr sz="800" b="0" i="0">
                <a:solidFill>
                  <a:srgbClr val="8A8B8A"/>
                </a:solidFill>
                <a:latin typeface="Lub Dub Medium" panose="020B0603030403020204" pitchFamily="34" charset="77"/>
              </a:defRPr>
            </a:lvl1pPr>
          </a:lstStyle>
          <a:p>
            <a:fld id="{01CD3B2E-BC1C-6C4D-9D91-A67B950EE325}" type="slidenum">
              <a:rPr lang="en-US" smtClean="0"/>
              <a:pPr/>
              <a:t>‹#›</a:t>
            </a:fld>
            <a:endParaRPr lang="en-US" dirty="0"/>
          </a:p>
        </p:txBody>
      </p:sp>
      <p:sp>
        <p:nvSpPr>
          <p:cNvPr id="13" name="TextBox 12">
            <a:extLst>
              <a:ext uri="{FF2B5EF4-FFF2-40B4-BE49-F238E27FC236}">
                <a16:creationId xmlns:a16="http://schemas.microsoft.com/office/drawing/2014/main" id="{BC4F22BC-6D35-4FFF-B4E3-FE315F50BF66}"/>
              </a:ext>
            </a:extLst>
          </p:cNvPr>
          <p:cNvSpPr txBox="1"/>
          <p:nvPr userDrawn="1"/>
        </p:nvSpPr>
        <p:spPr>
          <a:xfrm rot="10800000">
            <a:off x="0" y="7589520"/>
            <a:ext cx="14630400" cy="640080"/>
          </a:xfrm>
          <a:prstGeom prst="rect">
            <a:avLst/>
          </a:prstGeom>
          <a:gradFill flip="none" rotWithShape="1">
            <a:gsLst>
              <a:gs pos="0">
                <a:srgbClr val="00B0F0"/>
              </a:gs>
              <a:gs pos="66000">
                <a:schemeClr val="accent2">
                  <a:lumMod val="75000"/>
                </a:schemeClr>
              </a:gs>
              <a:gs pos="100000">
                <a:srgbClr val="FF0000"/>
              </a:gs>
            </a:gsLst>
            <a:lin ang="2700000" scaled="1"/>
            <a:tileRect/>
          </a:gradFill>
        </p:spPr>
        <p:txBody>
          <a:bodyPr wrap="square" rtlCol="0">
            <a:spAutoFit/>
          </a:bodyPr>
          <a:lstStyle/>
          <a:p>
            <a:pPr algn="ctr"/>
            <a:endParaRPr lang="en-US" sz="8000" b="1" dirty="0">
              <a:solidFill>
                <a:schemeClr val="bg1"/>
              </a:solidFill>
            </a:endParaRPr>
          </a:p>
        </p:txBody>
      </p:sp>
    </p:spTree>
    <p:extLst>
      <p:ext uri="{BB962C8B-B14F-4D97-AF65-F5344CB8AC3E}">
        <p14:creationId xmlns:p14="http://schemas.microsoft.com/office/powerpoint/2010/main" val="30828682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Simple Slides - Two Column">
    <p:spTree>
      <p:nvGrpSpPr>
        <p:cNvPr id="1" name=""/>
        <p:cNvGrpSpPr/>
        <p:nvPr/>
      </p:nvGrpSpPr>
      <p:grpSpPr>
        <a:xfrm>
          <a:off x="0" y="0"/>
          <a:ext cx="0" cy="0"/>
          <a:chOff x="0" y="0"/>
          <a:chExt cx="0" cy="0"/>
        </a:xfrm>
      </p:grpSpPr>
      <p:sp>
        <p:nvSpPr>
          <p:cNvPr id="16" name="Content Placeholder 15">
            <a:extLst>
              <a:ext uri="{FF2B5EF4-FFF2-40B4-BE49-F238E27FC236}">
                <a16:creationId xmlns:a16="http://schemas.microsoft.com/office/drawing/2014/main" id="{1498A16D-F29A-4B47-9973-22BF68A388C7}"/>
              </a:ext>
            </a:extLst>
          </p:cNvPr>
          <p:cNvSpPr>
            <a:spLocks noGrp="1"/>
          </p:cNvSpPr>
          <p:nvPr>
            <p:ph sz="quarter" idx="14" hasCustomPrompt="1"/>
          </p:nvPr>
        </p:nvSpPr>
        <p:spPr>
          <a:xfrm>
            <a:off x="685800" y="3048000"/>
            <a:ext cx="6248400" cy="4419600"/>
          </a:xfrm>
          <a:prstGeom prst="rect">
            <a:avLst/>
          </a:prstGeom>
        </p:spPr>
        <p:txBody>
          <a:bodyPr/>
          <a:lstStyle>
            <a:lvl1pPr marL="0" indent="0">
              <a:buNone/>
              <a:defRPr sz="1800" b="0" i="0">
                <a:solidFill>
                  <a:schemeClr val="tx1"/>
                </a:solidFill>
                <a:latin typeface="Lub Dub Medium" panose="020B0603030403020204" pitchFamily="34" charset="77"/>
              </a:defRPr>
            </a:lvl1pPr>
            <a:lvl2pPr marL="0">
              <a:spcBef>
                <a:spcPts val="1100"/>
              </a:spcBef>
              <a:defRPr sz="1800" b="0" i="0">
                <a:latin typeface="Lub Dub Medium" panose="020B0603030403020204" pitchFamily="34" charset="77"/>
              </a:defRPr>
            </a:lvl2pPr>
            <a:lvl3pPr marL="457200">
              <a:defRPr sz="1600" b="0" i="0">
                <a:latin typeface="Lub Dub Medium" panose="020B0603030403020204" pitchFamily="34" charset="77"/>
              </a:defRPr>
            </a:lvl3pPr>
            <a:lvl4pPr marL="914400">
              <a:defRPr sz="1400" b="0" i="0">
                <a:latin typeface="Lub Dub Medium" panose="020B0603030403020204" pitchFamily="34" charset="77"/>
              </a:defRPr>
            </a:lvl4pPr>
            <a:lvl5pPr marL="1371600">
              <a:defRPr sz="1400" b="0" i="0">
                <a:latin typeface="Lub Dub Medium" panose="020B0603030403020204" pitchFamily="34" charset="77"/>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5">
            <a:extLst>
              <a:ext uri="{FF2B5EF4-FFF2-40B4-BE49-F238E27FC236}">
                <a16:creationId xmlns:a16="http://schemas.microsoft.com/office/drawing/2014/main" id="{5D37EE80-0F81-B24A-A8D4-25EFF546BF11}"/>
              </a:ext>
            </a:extLst>
          </p:cNvPr>
          <p:cNvSpPr>
            <a:spLocks noGrp="1"/>
          </p:cNvSpPr>
          <p:nvPr>
            <p:ph sz="quarter" idx="15" hasCustomPrompt="1"/>
          </p:nvPr>
        </p:nvSpPr>
        <p:spPr>
          <a:xfrm>
            <a:off x="7315200" y="3048000"/>
            <a:ext cx="6248400" cy="4419600"/>
          </a:xfrm>
          <a:prstGeom prst="rect">
            <a:avLst/>
          </a:prstGeom>
        </p:spPr>
        <p:txBody>
          <a:bodyPr/>
          <a:lstStyle>
            <a:lvl1pPr marL="0" indent="0">
              <a:buNone/>
              <a:defRPr sz="1800" b="0" i="0">
                <a:solidFill>
                  <a:schemeClr val="tx1"/>
                </a:solidFill>
                <a:latin typeface="Lub Dub Medium" panose="020B0603030403020204" pitchFamily="34" charset="77"/>
              </a:defRPr>
            </a:lvl1pPr>
            <a:lvl2pPr marL="0">
              <a:spcBef>
                <a:spcPts val="1100"/>
              </a:spcBef>
              <a:defRPr sz="1800" b="0" i="0">
                <a:latin typeface="Lub Dub Medium" panose="020B0603030403020204" pitchFamily="34" charset="77"/>
              </a:defRPr>
            </a:lvl2pPr>
            <a:lvl3pPr marL="457200">
              <a:defRPr sz="1600" b="0" i="0">
                <a:latin typeface="Lub Dub Medium" panose="020B0603030403020204" pitchFamily="34" charset="77"/>
              </a:defRPr>
            </a:lvl3pPr>
            <a:lvl4pPr marL="914400">
              <a:defRPr sz="1400" b="0" i="0">
                <a:latin typeface="Lub Dub Medium" panose="020B0603030403020204" pitchFamily="34" charset="77"/>
              </a:defRPr>
            </a:lvl4pPr>
            <a:lvl5pPr marL="1371600">
              <a:defRPr sz="1400" b="0" i="0">
                <a:latin typeface="Lub Dub Medium" panose="020B0603030403020204" pitchFamily="34" charset="77"/>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ubtitle 2">
            <a:extLst>
              <a:ext uri="{FF2B5EF4-FFF2-40B4-BE49-F238E27FC236}">
                <a16:creationId xmlns:a16="http://schemas.microsoft.com/office/drawing/2014/main" id="{352A0864-913A-744E-97D9-B5F3D10B0428}"/>
              </a:ext>
            </a:extLst>
          </p:cNvPr>
          <p:cNvSpPr>
            <a:spLocks noGrp="1"/>
          </p:cNvSpPr>
          <p:nvPr>
            <p:ph type="subTitle" idx="1" hasCustomPrompt="1"/>
          </p:nvPr>
        </p:nvSpPr>
        <p:spPr>
          <a:xfrm>
            <a:off x="685800" y="2057400"/>
            <a:ext cx="12877800" cy="572937"/>
          </a:xfrm>
          <a:prstGeom prst="rect">
            <a:avLst/>
          </a:prstGeom>
        </p:spPr>
        <p:txBody>
          <a:bodyPr/>
          <a:lstStyle>
            <a:lvl1pPr marL="0" indent="0" algn="l">
              <a:buNone/>
              <a:defRPr sz="2600" b="0" i="0" spc="0">
                <a:solidFill>
                  <a:schemeClr val="tx1"/>
                </a:solidFill>
                <a:latin typeface="Lub Dub Medium" panose="020B0603030403020204"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Goes Here</a:t>
            </a:r>
          </a:p>
        </p:txBody>
      </p:sp>
      <p:sp>
        <p:nvSpPr>
          <p:cNvPr id="8" name="Title 1">
            <a:extLst>
              <a:ext uri="{FF2B5EF4-FFF2-40B4-BE49-F238E27FC236}">
                <a16:creationId xmlns:a16="http://schemas.microsoft.com/office/drawing/2014/main" id="{33C1D0BF-DADE-104C-B1AD-6A24FC83C0EC}"/>
              </a:ext>
            </a:extLst>
          </p:cNvPr>
          <p:cNvSpPr>
            <a:spLocks noGrp="1"/>
          </p:cNvSpPr>
          <p:nvPr>
            <p:ph type="ctrTitle" hasCustomPrompt="1"/>
          </p:nvPr>
        </p:nvSpPr>
        <p:spPr>
          <a:xfrm>
            <a:off x="685800" y="1219200"/>
            <a:ext cx="12877800" cy="914399"/>
          </a:xfrm>
          <a:prstGeom prst="rect">
            <a:avLst/>
          </a:prstGeom>
        </p:spPr>
        <p:txBody>
          <a:bodyPr anchor="b"/>
          <a:lstStyle>
            <a:lvl1pPr algn="l">
              <a:defRPr sz="5000" b="1" i="0" spc="0">
                <a:solidFill>
                  <a:schemeClr val="tx1"/>
                </a:solidFill>
                <a:latin typeface="Lub Dub Heavy" panose="020B0603030403020204" pitchFamily="34" charset="77"/>
              </a:defRPr>
            </a:lvl1pPr>
          </a:lstStyle>
          <a:p>
            <a:r>
              <a:rPr lang="en-US" dirty="0"/>
              <a:t>Content Slide</a:t>
            </a:r>
          </a:p>
        </p:txBody>
      </p:sp>
      <p:sp>
        <p:nvSpPr>
          <p:cNvPr id="10" name="Oval 9">
            <a:extLst>
              <a:ext uri="{FF2B5EF4-FFF2-40B4-BE49-F238E27FC236}">
                <a16:creationId xmlns:a16="http://schemas.microsoft.com/office/drawing/2014/main" id="{7AADEBE1-0008-444B-A330-1EF28DBCE1EE}"/>
              </a:ext>
            </a:extLst>
          </p:cNvPr>
          <p:cNvSpPr/>
          <p:nvPr userDrawn="1"/>
        </p:nvSpPr>
        <p:spPr>
          <a:xfrm>
            <a:off x="14097000" y="7696200"/>
            <a:ext cx="304800" cy="304800"/>
          </a:xfrm>
          <a:prstGeom prst="ellipse">
            <a:avLst/>
          </a:prstGeom>
          <a:noFill/>
          <a:ln w="31750" cap="rnd">
            <a:solidFill>
              <a:srgbClr val="8A8B8A"/>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Slide Number Placeholder 2">
            <a:extLst>
              <a:ext uri="{FF2B5EF4-FFF2-40B4-BE49-F238E27FC236}">
                <a16:creationId xmlns:a16="http://schemas.microsoft.com/office/drawing/2014/main" id="{DA9DC9A5-5917-BE42-B90F-8B88BA2105D5}"/>
              </a:ext>
            </a:extLst>
          </p:cNvPr>
          <p:cNvSpPr>
            <a:spLocks noGrp="1"/>
          </p:cNvSpPr>
          <p:nvPr>
            <p:ph type="sldNum" sz="quarter" idx="4"/>
          </p:nvPr>
        </p:nvSpPr>
        <p:spPr>
          <a:xfrm>
            <a:off x="14028737" y="7629525"/>
            <a:ext cx="441325" cy="438150"/>
          </a:xfrm>
          <a:prstGeom prst="rect">
            <a:avLst/>
          </a:prstGeom>
        </p:spPr>
        <p:txBody>
          <a:bodyPr vert="horz" lIns="91440" tIns="45720" rIns="91440" bIns="45720" rtlCol="0" anchor="ctr"/>
          <a:lstStyle>
            <a:lvl1pPr algn="ctr">
              <a:defRPr sz="800" b="0" i="0">
                <a:solidFill>
                  <a:srgbClr val="8A8B8A"/>
                </a:solidFill>
                <a:latin typeface="Lub Dub Medium" panose="020B0603030403020204" pitchFamily="34" charset="77"/>
              </a:defRPr>
            </a:lvl1pPr>
          </a:lstStyle>
          <a:p>
            <a:fld id="{01CD3B2E-BC1C-6C4D-9D91-A67B950EE325}" type="slidenum">
              <a:rPr lang="en-US" smtClean="0"/>
              <a:pPr/>
              <a:t>‹#›</a:t>
            </a:fld>
            <a:endParaRPr lang="en-US" dirty="0"/>
          </a:p>
        </p:txBody>
      </p:sp>
      <p:sp>
        <p:nvSpPr>
          <p:cNvPr id="13" name="TextBox 12">
            <a:extLst>
              <a:ext uri="{FF2B5EF4-FFF2-40B4-BE49-F238E27FC236}">
                <a16:creationId xmlns:a16="http://schemas.microsoft.com/office/drawing/2014/main" id="{48EEDD4E-DB99-4C47-84D8-C12E7573206B}"/>
              </a:ext>
            </a:extLst>
          </p:cNvPr>
          <p:cNvSpPr txBox="1"/>
          <p:nvPr userDrawn="1"/>
        </p:nvSpPr>
        <p:spPr>
          <a:xfrm>
            <a:off x="0" y="7589520"/>
            <a:ext cx="14630400" cy="640080"/>
          </a:xfrm>
          <a:prstGeom prst="rect">
            <a:avLst/>
          </a:prstGeom>
          <a:gradFill flip="none" rotWithShape="1">
            <a:gsLst>
              <a:gs pos="0">
                <a:srgbClr val="00B0F0"/>
              </a:gs>
              <a:gs pos="66000">
                <a:schemeClr val="accent2">
                  <a:lumMod val="75000"/>
                </a:schemeClr>
              </a:gs>
              <a:gs pos="100000">
                <a:srgbClr val="FF0000"/>
              </a:gs>
            </a:gsLst>
            <a:lin ang="2700000" scaled="1"/>
            <a:tileRect/>
          </a:gradFill>
        </p:spPr>
        <p:txBody>
          <a:bodyPr wrap="square" rtlCol="0">
            <a:spAutoFit/>
          </a:bodyPr>
          <a:lstStyle/>
          <a:p>
            <a:pPr algn="ctr"/>
            <a:endParaRPr lang="en-US" sz="8000" b="1" dirty="0">
              <a:solidFill>
                <a:schemeClr val="bg1"/>
              </a:solidFill>
            </a:endParaRPr>
          </a:p>
        </p:txBody>
      </p:sp>
    </p:spTree>
    <p:extLst>
      <p:ext uri="{BB962C8B-B14F-4D97-AF65-F5344CB8AC3E}">
        <p14:creationId xmlns:p14="http://schemas.microsoft.com/office/powerpoint/2010/main" val="21732487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imple Slides - Three Column">
    <p:spTree>
      <p:nvGrpSpPr>
        <p:cNvPr id="1" name=""/>
        <p:cNvGrpSpPr/>
        <p:nvPr/>
      </p:nvGrpSpPr>
      <p:grpSpPr>
        <a:xfrm>
          <a:off x="0" y="0"/>
          <a:ext cx="0" cy="0"/>
          <a:chOff x="0" y="0"/>
          <a:chExt cx="0" cy="0"/>
        </a:xfrm>
      </p:grpSpPr>
      <p:sp>
        <p:nvSpPr>
          <p:cNvPr id="8" name="Content Placeholder 15">
            <a:extLst>
              <a:ext uri="{FF2B5EF4-FFF2-40B4-BE49-F238E27FC236}">
                <a16:creationId xmlns:a16="http://schemas.microsoft.com/office/drawing/2014/main" id="{489D98E7-9AB5-704E-A7B3-35778CD6ED68}"/>
              </a:ext>
            </a:extLst>
          </p:cNvPr>
          <p:cNvSpPr>
            <a:spLocks noGrp="1"/>
          </p:cNvSpPr>
          <p:nvPr>
            <p:ph sz="quarter" idx="14" hasCustomPrompt="1"/>
          </p:nvPr>
        </p:nvSpPr>
        <p:spPr>
          <a:xfrm>
            <a:off x="685800" y="3048000"/>
            <a:ext cx="3886200" cy="4419599"/>
          </a:xfrm>
          <a:prstGeom prst="rect">
            <a:avLst/>
          </a:prstGeom>
        </p:spPr>
        <p:txBody>
          <a:bodyPr/>
          <a:lstStyle>
            <a:lvl1pPr marL="0" indent="0">
              <a:buNone/>
              <a:defRPr sz="1800" b="0" i="0">
                <a:solidFill>
                  <a:schemeClr val="tx1"/>
                </a:solidFill>
                <a:latin typeface="Lub Dub Medium" panose="020B0603030403020204" pitchFamily="34" charset="77"/>
              </a:defRPr>
            </a:lvl1pPr>
            <a:lvl2pPr marL="0">
              <a:spcBef>
                <a:spcPts val="1100"/>
              </a:spcBef>
              <a:defRPr sz="1800" b="0" i="0">
                <a:latin typeface="Lub Dub Medium" panose="020B0603030403020204" pitchFamily="34" charset="77"/>
              </a:defRPr>
            </a:lvl2pPr>
            <a:lvl3pPr marL="457200">
              <a:defRPr sz="1600" b="0" i="0">
                <a:latin typeface="Lub Dub Medium" panose="020B0603030403020204" pitchFamily="34" charset="77"/>
              </a:defRPr>
            </a:lvl3pPr>
            <a:lvl4pPr marL="914400">
              <a:defRPr sz="1400" b="0" i="0">
                <a:latin typeface="Lub Dub Medium" panose="020B0603030403020204" pitchFamily="34" charset="77"/>
              </a:defRPr>
            </a:lvl4pPr>
            <a:lvl5pPr marL="1371600">
              <a:defRPr sz="1400" b="0" i="0">
                <a:latin typeface="Lub Dub Medium" panose="020B0603030403020204" pitchFamily="34" charset="77"/>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5">
            <a:extLst>
              <a:ext uri="{FF2B5EF4-FFF2-40B4-BE49-F238E27FC236}">
                <a16:creationId xmlns:a16="http://schemas.microsoft.com/office/drawing/2014/main" id="{AE1C5EA5-5FBD-7043-B925-D73F4D4759CB}"/>
              </a:ext>
            </a:extLst>
          </p:cNvPr>
          <p:cNvSpPr>
            <a:spLocks noGrp="1"/>
          </p:cNvSpPr>
          <p:nvPr>
            <p:ph sz="quarter" idx="15" hasCustomPrompt="1"/>
          </p:nvPr>
        </p:nvSpPr>
        <p:spPr>
          <a:xfrm>
            <a:off x="9677400" y="3048000"/>
            <a:ext cx="3886200" cy="4419600"/>
          </a:xfrm>
          <a:prstGeom prst="rect">
            <a:avLst/>
          </a:prstGeom>
        </p:spPr>
        <p:txBody>
          <a:bodyPr/>
          <a:lstStyle>
            <a:lvl1pPr marL="0" indent="0">
              <a:buNone/>
              <a:defRPr sz="1800" b="0" i="0">
                <a:solidFill>
                  <a:schemeClr val="tx1"/>
                </a:solidFill>
                <a:latin typeface="Lub Dub Medium" panose="020B0603030403020204" pitchFamily="34" charset="77"/>
              </a:defRPr>
            </a:lvl1pPr>
            <a:lvl2pPr marL="0">
              <a:spcBef>
                <a:spcPts val="1100"/>
              </a:spcBef>
              <a:defRPr sz="1800" b="0" i="0">
                <a:latin typeface="Lub Dub Medium" panose="020B0603030403020204" pitchFamily="34" charset="77"/>
              </a:defRPr>
            </a:lvl2pPr>
            <a:lvl3pPr marL="457200">
              <a:defRPr sz="1600" b="0" i="0">
                <a:latin typeface="Lub Dub Medium" panose="020B0603030403020204" pitchFamily="34" charset="77"/>
              </a:defRPr>
            </a:lvl3pPr>
            <a:lvl4pPr marL="914400">
              <a:defRPr sz="1400" b="0" i="0">
                <a:latin typeface="Lub Dub Medium" panose="020B0603030403020204" pitchFamily="34" charset="77"/>
              </a:defRPr>
            </a:lvl4pPr>
            <a:lvl5pPr marL="1371600">
              <a:defRPr sz="1400" b="0" i="0">
                <a:latin typeface="Lub Dub Medium" panose="020B0603030403020204" pitchFamily="34" charset="77"/>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15">
            <a:extLst>
              <a:ext uri="{FF2B5EF4-FFF2-40B4-BE49-F238E27FC236}">
                <a16:creationId xmlns:a16="http://schemas.microsoft.com/office/drawing/2014/main" id="{A8AEA138-EF89-5B4E-85EC-1A78D845188F}"/>
              </a:ext>
            </a:extLst>
          </p:cNvPr>
          <p:cNvSpPr>
            <a:spLocks noGrp="1"/>
          </p:cNvSpPr>
          <p:nvPr>
            <p:ph sz="quarter" idx="16" hasCustomPrompt="1"/>
          </p:nvPr>
        </p:nvSpPr>
        <p:spPr>
          <a:xfrm>
            <a:off x="5181600" y="3048000"/>
            <a:ext cx="3886200" cy="4419599"/>
          </a:xfrm>
          <a:prstGeom prst="rect">
            <a:avLst/>
          </a:prstGeom>
        </p:spPr>
        <p:txBody>
          <a:bodyPr/>
          <a:lstStyle>
            <a:lvl1pPr marL="0" indent="0">
              <a:buNone/>
              <a:defRPr sz="1800" b="0" i="0">
                <a:solidFill>
                  <a:schemeClr val="tx1"/>
                </a:solidFill>
                <a:latin typeface="Lub Dub Medium" panose="020B0603030403020204" pitchFamily="34" charset="77"/>
              </a:defRPr>
            </a:lvl1pPr>
            <a:lvl2pPr marL="0">
              <a:spcBef>
                <a:spcPts val="1100"/>
              </a:spcBef>
              <a:defRPr sz="1800" b="0" i="0">
                <a:latin typeface="Lub Dub Medium" panose="020B0603030403020204" pitchFamily="34" charset="77"/>
              </a:defRPr>
            </a:lvl2pPr>
            <a:lvl3pPr marL="457200">
              <a:defRPr sz="1600" b="0" i="0">
                <a:latin typeface="Lub Dub Medium" panose="020B0603030403020204" pitchFamily="34" charset="77"/>
              </a:defRPr>
            </a:lvl3pPr>
            <a:lvl4pPr marL="914400">
              <a:defRPr sz="1400" b="0" i="0">
                <a:latin typeface="Lub Dub Medium" panose="020B0603030403020204" pitchFamily="34" charset="77"/>
              </a:defRPr>
            </a:lvl4pPr>
            <a:lvl5pPr marL="1371600">
              <a:defRPr sz="1400" b="0" i="0">
                <a:latin typeface="Lub Dub Medium" panose="020B0603030403020204" pitchFamily="34" charset="77"/>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ubtitle 2">
            <a:extLst>
              <a:ext uri="{FF2B5EF4-FFF2-40B4-BE49-F238E27FC236}">
                <a16:creationId xmlns:a16="http://schemas.microsoft.com/office/drawing/2014/main" id="{FCA20B7F-DB91-5B42-8772-995F89C16C81}"/>
              </a:ext>
            </a:extLst>
          </p:cNvPr>
          <p:cNvSpPr>
            <a:spLocks noGrp="1"/>
          </p:cNvSpPr>
          <p:nvPr>
            <p:ph type="subTitle" idx="1" hasCustomPrompt="1"/>
          </p:nvPr>
        </p:nvSpPr>
        <p:spPr>
          <a:xfrm>
            <a:off x="685800" y="2057400"/>
            <a:ext cx="12877800" cy="572937"/>
          </a:xfrm>
          <a:prstGeom prst="rect">
            <a:avLst/>
          </a:prstGeom>
        </p:spPr>
        <p:txBody>
          <a:bodyPr/>
          <a:lstStyle>
            <a:lvl1pPr marL="0" indent="0" algn="l">
              <a:buNone/>
              <a:defRPr sz="2600" b="0" i="0" spc="0">
                <a:solidFill>
                  <a:schemeClr val="tx1"/>
                </a:solidFill>
                <a:latin typeface="Lub Dub Medium" panose="020B0603030403020204"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Goes Here</a:t>
            </a:r>
          </a:p>
        </p:txBody>
      </p:sp>
      <p:sp>
        <p:nvSpPr>
          <p:cNvPr id="9" name="Title 1">
            <a:extLst>
              <a:ext uri="{FF2B5EF4-FFF2-40B4-BE49-F238E27FC236}">
                <a16:creationId xmlns:a16="http://schemas.microsoft.com/office/drawing/2014/main" id="{3C8D48B6-0FFD-6E40-9D1E-E714914C21BA}"/>
              </a:ext>
            </a:extLst>
          </p:cNvPr>
          <p:cNvSpPr>
            <a:spLocks noGrp="1"/>
          </p:cNvSpPr>
          <p:nvPr>
            <p:ph type="ctrTitle" hasCustomPrompt="1"/>
          </p:nvPr>
        </p:nvSpPr>
        <p:spPr>
          <a:xfrm>
            <a:off x="685800" y="1219200"/>
            <a:ext cx="12877800" cy="914399"/>
          </a:xfrm>
          <a:prstGeom prst="rect">
            <a:avLst/>
          </a:prstGeom>
        </p:spPr>
        <p:txBody>
          <a:bodyPr anchor="b"/>
          <a:lstStyle>
            <a:lvl1pPr algn="l">
              <a:defRPr sz="5000" b="1" i="0" spc="0">
                <a:solidFill>
                  <a:schemeClr val="tx1"/>
                </a:solidFill>
                <a:latin typeface="Lub Dub Heavy" panose="020B0603030403020204" pitchFamily="34" charset="77"/>
              </a:defRPr>
            </a:lvl1pPr>
          </a:lstStyle>
          <a:p>
            <a:r>
              <a:rPr lang="en-US" dirty="0"/>
              <a:t>Content Slide</a:t>
            </a:r>
          </a:p>
        </p:txBody>
      </p:sp>
      <p:sp>
        <p:nvSpPr>
          <p:cNvPr id="14" name="Oval 13">
            <a:extLst>
              <a:ext uri="{FF2B5EF4-FFF2-40B4-BE49-F238E27FC236}">
                <a16:creationId xmlns:a16="http://schemas.microsoft.com/office/drawing/2014/main" id="{F22F69F2-8FAB-5B42-9171-982FA11B2664}"/>
              </a:ext>
            </a:extLst>
          </p:cNvPr>
          <p:cNvSpPr/>
          <p:nvPr userDrawn="1"/>
        </p:nvSpPr>
        <p:spPr>
          <a:xfrm>
            <a:off x="14097000" y="7696200"/>
            <a:ext cx="304800" cy="304800"/>
          </a:xfrm>
          <a:prstGeom prst="ellipse">
            <a:avLst/>
          </a:prstGeom>
          <a:noFill/>
          <a:ln w="31750" cap="rnd">
            <a:solidFill>
              <a:srgbClr val="8A8B8A"/>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Slide Number Placeholder 2">
            <a:extLst>
              <a:ext uri="{FF2B5EF4-FFF2-40B4-BE49-F238E27FC236}">
                <a16:creationId xmlns:a16="http://schemas.microsoft.com/office/drawing/2014/main" id="{49446BA8-058E-034F-AB76-4422A9AE37BE}"/>
              </a:ext>
            </a:extLst>
          </p:cNvPr>
          <p:cNvSpPr>
            <a:spLocks noGrp="1"/>
          </p:cNvSpPr>
          <p:nvPr>
            <p:ph type="sldNum" sz="quarter" idx="4"/>
          </p:nvPr>
        </p:nvSpPr>
        <p:spPr>
          <a:xfrm>
            <a:off x="14028737" y="7629525"/>
            <a:ext cx="441325" cy="438150"/>
          </a:xfrm>
          <a:prstGeom prst="rect">
            <a:avLst/>
          </a:prstGeom>
        </p:spPr>
        <p:txBody>
          <a:bodyPr vert="horz" lIns="91440" tIns="45720" rIns="91440" bIns="45720" rtlCol="0" anchor="ctr"/>
          <a:lstStyle>
            <a:lvl1pPr algn="ctr">
              <a:defRPr sz="800" b="0" i="0">
                <a:solidFill>
                  <a:srgbClr val="8A8B8A"/>
                </a:solidFill>
                <a:latin typeface="Lub Dub Medium" panose="020B0603030403020204" pitchFamily="34" charset="77"/>
              </a:defRPr>
            </a:lvl1pPr>
          </a:lstStyle>
          <a:p>
            <a:fld id="{01CD3B2E-BC1C-6C4D-9D91-A67B950EE325}" type="slidenum">
              <a:rPr lang="en-US" smtClean="0"/>
              <a:pPr/>
              <a:t>‹#›</a:t>
            </a:fld>
            <a:endParaRPr lang="en-US" dirty="0"/>
          </a:p>
        </p:txBody>
      </p:sp>
      <p:sp>
        <p:nvSpPr>
          <p:cNvPr id="17" name="TextBox 16">
            <a:extLst>
              <a:ext uri="{FF2B5EF4-FFF2-40B4-BE49-F238E27FC236}">
                <a16:creationId xmlns:a16="http://schemas.microsoft.com/office/drawing/2014/main" id="{01984FAA-BD07-416B-9A8E-376451A9342A}"/>
              </a:ext>
            </a:extLst>
          </p:cNvPr>
          <p:cNvSpPr txBox="1"/>
          <p:nvPr userDrawn="1"/>
        </p:nvSpPr>
        <p:spPr>
          <a:xfrm rot="10800000">
            <a:off x="0" y="7589520"/>
            <a:ext cx="14630400" cy="640080"/>
          </a:xfrm>
          <a:prstGeom prst="rect">
            <a:avLst/>
          </a:prstGeom>
          <a:gradFill flip="none" rotWithShape="1">
            <a:gsLst>
              <a:gs pos="0">
                <a:srgbClr val="00B0F0"/>
              </a:gs>
              <a:gs pos="66000">
                <a:schemeClr val="accent2">
                  <a:lumMod val="75000"/>
                </a:schemeClr>
              </a:gs>
              <a:gs pos="100000">
                <a:srgbClr val="FF0000"/>
              </a:gs>
            </a:gsLst>
            <a:lin ang="2700000" scaled="1"/>
            <a:tileRect/>
          </a:gradFill>
        </p:spPr>
        <p:txBody>
          <a:bodyPr wrap="square" rtlCol="0">
            <a:spAutoFit/>
          </a:bodyPr>
          <a:lstStyle/>
          <a:p>
            <a:pPr algn="ctr"/>
            <a:endParaRPr lang="en-US" sz="8000" b="1" dirty="0">
              <a:solidFill>
                <a:schemeClr val="bg1"/>
              </a:solidFill>
            </a:endParaRPr>
          </a:p>
        </p:txBody>
      </p:sp>
    </p:spTree>
    <p:extLst>
      <p:ext uri="{BB962C8B-B14F-4D97-AF65-F5344CB8AC3E}">
        <p14:creationId xmlns:p14="http://schemas.microsoft.com/office/powerpoint/2010/main" val="12244399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Simple Slides - Three Column">
    <p:spTree>
      <p:nvGrpSpPr>
        <p:cNvPr id="1" name=""/>
        <p:cNvGrpSpPr/>
        <p:nvPr/>
      </p:nvGrpSpPr>
      <p:grpSpPr>
        <a:xfrm>
          <a:off x="0" y="0"/>
          <a:ext cx="0" cy="0"/>
          <a:chOff x="0" y="0"/>
          <a:chExt cx="0" cy="0"/>
        </a:xfrm>
      </p:grpSpPr>
      <p:sp>
        <p:nvSpPr>
          <p:cNvPr id="8" name="Content Placeholder 15">
            <a:extLst>
              <a:ext uri="{FF2B5EF4-FFF2-40B4-BE49-F238E27FC236}">
                <a16:creationId xmlns:a16="http://schemas.microsoft.com/office/drawing/2014/main" id="{489D98E7-9AB5-704E-A7B3-35778CD6ED68}"/>
              </a:ext>
            </a:extLst>
          </p:cNvPr>
          <p:cNvSpPr>
            <a:spLocks noGrp="1"/>
          </p:cNvSpPr>
          <p:nvPr>
            <p:ph sz="quarter" idx="14" hasCustomPrompt="1"/>
          </p:nvPr>
        </p:nvSpPr>
        <p:spPr>
          <a:xfrm>
            <a:off x="685800" y="3048000"/>
            <a:ext cx="3886200" cy="4419599"/>
          </a:xfrm>
          <a:prstGeom prst="rect">
            <a:avLst/>
          </a:prstGeom>
        </p:spPr>
        <p:txBody>
          <a:bodyPr/>
          <a:lstStyle>
            <a:lvl1pPr marL="0" indent="0">
              <a:buNone/>
              <a:defRPr sz="1800" b="0" i="0">
                <a:solidFill>
                  <a:schemeClr val="tx1"/>
                </a:solidFill>
                <a:latin typeface="Lub Dub Medium" panose="020B0603030403020204" pitchFamily="34" charset="77"/>
              </a:defRPr>
            </a:lvl1pPr>
            <a:lvl2pPr marL="0">
              <a:spcBef>
                <a:spcPts val="1100"/>
              </a:spcBef>
              <a:defRPr sz="1800" b="0" i="0">
                <a:latin typeface="Lub Dub Medium" panose="020B0603030403020204" pitchFamily="34" charset="77"/>
              </a:defRPr>
            </a:lvl2pPr>
            <a:lvl3pPr marL="457200">
              <a:defRPr sz="1600" b="0" i="0">
                <a:latin typeface="Lub Dub Medium" panose="020B0603030403020204" pitchFamily="34" charset="77"/>
              </a:defRPr>
            </a:lvl3pPr>
            <a:lvl4pPr marL="914400">
              <a:defRPr sz="1400" b="0" i="0">
                <a:latin typeface="Lub Dub Medium" panose="020B0603030403020204" pitchFamily="34" charset="77"/>
              </a:defRPr>
            </a:lvl4pPr>
            <a:lvl5pPr marL="1371600">
              <a:defRPr sz="1400" b="0" i="0">
                <a:latin typeface="Lub Dub Medium" panose="020B0603030403020204" pitchFamily="34" charset="77"/>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5">
            <a:extLst>
              <a:ext uri="{FF2B5EF4-FFF2-40B4-BE49-F238E27FC236}">
                <a16:creationId xmlns:a16="http://schemas.microsoft.com/office/drawing/2014/main" id="{AE1C5EA5-5FBD-7043-B925-D73F4D4759CB}"/>
              </a:ext>
            </a:extLst>
          </p:cNvPr>
          <p:cNvSpPr>
            <a:spLocks noGrp="1"/>
          </p:cNvSpPr>
          <p:nvPr>
            <p:ph sz="quarter" idx="15" hasCustomPrompt="1"/>
          </p:nvPr>
        </p:nvSpPr>
        <p:spPr>
          <a:xfrm>
            <a:off x="9677400" y="3048000"/>
            <a:ext cx="3886200" cy="4419600"/>
          </a:xfrm>
          <a:prstGeom prst="rect">
            <a:avLst/>
          </a:prstGeom>
        </p:spPr>
        <p:txBody>
          <a:bodyPr/>
          <a:lstStyle>
            <a:lvl1pPr marL="0" indent="0">
              <a:buNone/>
              <a:defRPr sz="1800" b="0" i="0">
                <a:solidFill>
                  <a:schemeClr val="tx1"/>
                </a:solidFill>
                <a:latin typeface="Lub Dub Medium" panose="020B0603030403020204" pitchFamily="34" charset="77"/>
              </a:defRPr>
            </a:lvl1pPr>
            <a:lvl2pPr marL="0">
              <a:spcBef>
                <a:spcPts val="1100"/>
              </a:spcBef>
              <a:defRPr sz="1800" b="0" i="0">
                <a:latin typeface="Lub Dub Medium" panose="020B0603030403020204" pitchFamily="34" charset="77"/>
              </a:defRPr>
            </a:lvl2pPr>
            <a:lvl3pPr marL="457200">
              <a:defRPr sz="1600" b="0" i="0">
                <a:latin typeface="Lub Dub Medium" panose="020B0603030403020204" pitchFamily="34" charset="77"/>
              </a:defRPr>
            </a:lvl3pPr>
            <a:lvl4pPr marL="914400">
              <a:defRPr sz="1400" b="0" i="0">
                <a:latin typeface="Lub Dub Medium" panose="020B0603030403020204" pitchFamily="34" charset="77"/>
              </a:defRPr>
            </a:lvl4pPr>
            <a:lvl5pPr marL="1371600">
              <a:defRPr sz="1400" b="0" i="0">
                <a:latin typeface="Lub Dub Medium" panose="020B0603030403020204" pitchFamily="34" charset="77"/>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15">
            <a:extLst>
              <a:ext uri="{FF2B5EF4-FFF2-40B4-BE49-F238E27FC236}">
                <a16:creationId xmlns:a16="http://schemas.microsoft.com/office/drawing/2014/main" id="{A8AEA138-EF89-5B4E-85EC-1A78D845188F}"/>
              </a:ext>
            </a:extLst>
          </p:cNvPr>
          <p:cNvSpPr>
            <a:spLocks noGrp="1"/>
          </p:cNvSpPr>
          <p:nvPr>
            <p:ph sz="quarter" idx="16" hasCustomPrompt="1"/>
          </p:nvPr>
        </p:nvSpPr>
        <p:spPr>
          <a:xfrm>
            <a:off x="5181600" y="3048000"/>
            <a:ext cx="3886200" cy="4419599"/>
          </a:xfrm>
          <a:prstGeom prst="rect">
            <a:avLst/>
          </a:prstGeom>
        </p:spPr>
        <p:txBody>
          <a:bodyPr/>
          <a:lstStyle>
            <a:lvl1pPr marL="0" indent="0">
              <a:buNone/>
              <a:defRPr sz="1800" b="0" i="0">
                <a:solidFill>
                  <a:schemeClr val="tx1"/>
                </a:solidFill>
                <a:latin typeface="Lub Dub Medium" panose="020B0603030403020204" pitchFamily="34" charset="77"/>
              </a:defRPr>
            </a:lvl1pPr>
            <a:lvl2pPr marL="0">
              <a:spcBef>
                <a:spcPts val="1100"/>
              </a:spcBef>
              <a:defRPr sz="1800" b="0" i="0">
                <a:latin typeface="Lub Dub Medium" panose="020B0603030403020204" pitchFamily="34" charset="77"/>
              </a:defRPr>
            </a:lvl2pPr>
            <a:lvl3pPr marL="457200">
              <a:defRPr sz="1600" b="0" i="0">
                <a:latin typeface="Lub Dub Medium" panose="020B0603030403020204" pitchFamily="34" charset="77"/>
              </a:defRPr>
            </a:lvl3pPr>
            <a:lvl4pPr marL="914400">
              <a:defRPr sz="1400" b="0" i="0">
                <a:latin typeface="Lub Dub Medium" panose="020B0603030403020204" pitchFamily="34" charset="77"/>
              </a:defRPr>
            </a:lvl4pPr>
            <a:lvl5pPr marL="1371600">
              <a:defRPr sz="1400" b="0" i="0">
                <a:latin typeface="Lub Dub Medium" panose="020B0603030403020204" pitchFamily="34" charset="77"/>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ubtitle 2">
            <a:extLst>
              <a:ext uri="{FF2B5EF4-FFF2-40B4-BE49-F238E27FC236}">
                <a16:creationId xmlns:a16="http://schemas.microsoft.com/office/drawing/2014/main" id="{FCA20B7F-DB91-5B42-8772-995F89C16C81}"/>
              </a:ext>
            </a:extLst>
          </p:cNvPr>
          <p:cNvSpPr>
            <a:spLocks noGrp="1"/>
          </p:cNvSpPr>
          <p:nvPr>
            <p:ph type="subTitle" idx="1" hasCustomPrompt="1"/>
          </p:nvPr>
        </p:nvSpPr>
        <p:spPr>
          <a:xfrm>
            <a:off x="685800" y="2057400"/>
            <a:ext cx="12877800" cy="572937"/>
          </a:xfrm>
          <a:prstGeom prst="rect">
            <a:avLst/>
          </a:prstGeom>
        </p:spPr>
        <p:txBody>
          <a:bodyPr/>
          <a:lstStyle>
            <a:lvl1pPr marL="0" indent="0" algn="l">
              <a:buNone/>
              <a:defRPr sz="2600" b="0" i="0" spc="0">
                <a:solidFill>
                  <a:schemeClr val="tx1"/>
                </a:solidFill>
                <a:latin typeface="Lub Dub Medium" panose="020B0603030403020204"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Goes Here</a:t>
            </a:r>
          </a:p>
        </p:txBody>
      </p:sp>
      <p:sp>
        <p:nvSpPr>
          <p:cNvPr id="9" name="Title 1">
            <a:extLst>
              <a:ext uri="{FF2B5EF4-FFF2-40B4-BE49-F238E27FC236}">
                <a16:creationId xmlns:a16="http://schemas.microsoft.com/office/drawing/2014/main" id="{3C8D48B6-0FFD-6E40-9D1E-E714914C21BA}"/>
              </a:ext>
            </a:extLst>
          </p:cNvPr>
          <p:cNvSpPr>
            <a:spLocks noGrp="1"/>
          </p:cNvSpPr>
          <p:nvPr>
            <p:ph type="ctrTitle" hasCustomPrompt="1"/>
          </p:nvPr>
        </p:nvSpPr>
        <p:spPr>
          <a:xfrm>
            <a:off x="685800" y="1219200"/>
            <a:ext cx="12877800" cy="914399"/>
          </a:xfrm>
          <a:prstGeom prst="rect">
            <a:avLst/>
          </a:prstGeom>
        </p:spPr>
        <p:txBody>
          <a:bodyPr anchor="b"/>
          <a:lstStyle>
            <a:lvl1pPr algn="l">
              <a:defRPr sz="5000" b="1" i="0" spc="0">
                <a:solidFill>
                  <a:schemeClr val="tx1"/>
                </a:solidFill>
                <a:latin typeface="Lub Dub Heavy" panose="020B0603030403020204" pitchFamily="34" charset="77"/>
              </a:defRPr>
            </a:lvl1pPr>
          </a:lstStyle>
          <a:p>
            <a:r>
              <a:rPr lang="en-US" dirty="0"/>
              <a:t>Content Slide</a:t>
            </a:r>
          </a:p>
        </p:txBody>
      </p:sp>
      <p:sp>
        <p:nvSpPr>
          <p:cNvPr id="14" name="Oval 13">
            <a:extLst>
              <a:ext uri="{FF2B5EF4-FFF2-40B4-BE49-F238E27FC236}">
                <a16:creationId xmlns:a16="http://schemas.microsoft.com/office/drawing/2014/main" id="{F22F69F2-8FAB-5B42-9171-982FA11B2664}"/>
              </a:ext>
            </a:extLst>
          </p:cNvPr>
          <p:cNvSpPr/>
          <p:nvPr userDrawn="1"/>
        </p:nvSpPr>
        <p:spPr>
          <a:xfrm>
            <a:off x="14097000" y="7696200"/>
            <a:ext cx="304800" cy="304800"/>
          </a:xfrm>
          <a:prstGeom prst="ellipse">
            <a:avLst/>
          </a:prstGeom>
          <a:noFill/>
          <a:ln w="31750" cap="rnd">
            <a:solidFill>
              <a:srgbClr val="8A8B8A"/>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Slide Number Placeholder 2">
            <a:extLst>
              <a:ext uri="{FF2B5EF4-FFF2-40B4-BE49-F238E27FC236}">
                <a16:creationId xmlns:a16="http://schemas.microsoft.com/office/drawing/2014/main" id="{49446BA8-058E-034F-AB76-4422A9AE37BE}"/>
              </a:ext>
            </a:extLst>
          </p:cNvPr>
          <p:cNvSpPr>
            <a:spLocks noGrp="1"/>
          </p:cNvSpPr>
          <p:nvPr>
            <p:ph type="sldNum" sz="quarter" idx="4"/>
          </p:nvPr>
        </p:nvSpPr>
        <p:spPr>
          <a:xfrm>
            <a:off x="14028737" y="7629525"/>
            <a:ext cx="441325" cy="438150"/>
          </a:xfrm>
          <a:prstGeom prst="rect">
            <a:avLst/>
          </a:prstGeom>
        </p:spPr>
        <p:txBody>
          <a:bodyPr vert="horz" lIns="91440" tIns="45720" rIns="91440" bIns="45720" rtlCol="0" anchor="ctr"/>
          <a:lstStyle>
            <a:lvl1pPr algn="ctr">
              <a:defRPr sz="800" b="0" i="0">
                <a:solidFill>
                  <a:srgbClr val="8A8B8A"/>
                </a:solidFill>
                <a:latin typeface="Lub Dub Medium" panose="020B0603030403020204" pitchFamily="34" charset="77"/>
              </a:defRPr>
            </a:lvl1pPr>
          </a:lstStyle>
          <a:p>
            <a:fld id="{01CD3B2E-BC1C-6C4D-9D91-A67B950EE325}" type="slidenum">
              <a:rPr lang="en-US" smtClean="0"/>
              <a:pPr/>
              <a:t>‹#›</a:t>
            </a:fld>
            <a:endParaRPr lang="en-US" dirty="0"/>
          </a:p>
        </p:txBody>
      </p:sp>
      <p:sp>
        <p:nvSpPr>
          <p:cNvPr id="16" name="TextBox 15">
            <a:extLst>
              <a:ext uri="{FF2B5EF4-FFF2-40B4-BE49-F238E27FC236}">
                <a16:creationId xmlns:a16="http://schemas.microsoft.com/office/drawing/2014/main" id="{E761F5B7-0E06-4DCC-847D-EEFBB1A22BF6}"/>
              </a:ext>
            </a:extLst>
          </p:cNvPr>
          <p:cNvSpPr txBox="1"/>
          <p:nvPr userDrawn="1"/>
        </p:nvSpPr>
        <p:spPr>
          <a:xfrm>
            <a:off x="0" y="7589520"/>
            <a:ext cx="14630400" cy="640080"/>
          </a:xfrm>
          <a:prstGeom prst="rect">
            <a:avLst/>
          </a:prstGeom>
          <a:gradFill flip="none" rotWithShape="1">
            <a:gsLst>
              <a:gs pos="0">
                <a:srgbClr val="00B0F0"/>
              </a:gs>
              <a:gs pos="66000">
                <a:schemeClr val="accent2">
                  <a:lumMod val="75000"/>
                </a:schemeClr>
              </a:gs>
              <a:gs pos="100000">
                <a:srgbClr val="FF0000"/>
              </a:gs>
            </a:gsLst>
            <a:lin ang="2700000" scaled="1"/>
            <a:tileRect/>
          </a:gradFill>
        </p:spPr>
        <p:txBody>
          <a:bodyPr wrap="square" rtlCol="0">
            <a:spAutoFit/>
          </a:bodyPr>
          <a:lstStyle/>
          <a:p>
            <a:pPr algn="ctr"/>
            <a:endParaRPr lang="en-US" sz="8000" b="1" dirty="0">
              <a:solidFill>
                <a:schemeClr val="bg1"/>
              </a:solidFill>
            </a:endParaRPr>
          </a:p>
        </p:txBody>
      </p:sp>
    </p:spTree>
    <p:extLst>
      <p:ext uri="{BB962C8B-B14F-4D97-AF65-F5344CB8AC3E}">
        <p14:creationId xmlns:p14="http://schemas.microsoft.com/office/powerpoint/2010/main" val="35024008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 Slides - Photo Only">
    <p:spTree>
      <p:nvGrpSpPr>
        <p:cNvPr id="1" name=""/>
        <p:cNvGrpSpPr/>
        <p:nvPr/>
      </p:nvGrpSpPr>
      <p:grpSpPr>
        <a:xfrm>
          <a:off x="0" y="0"/>
          <a:ext cx="0" cy="0"/>
          <a:chOff x="0" y="0"/>
          <a:chExt cx="0" cy="0"/>
        </a:xfrm>
      </p:grpSpPr>
      <p:sp>
        <p:nvSpPr>
          <p:cNvPr id="5" name="Picture Placeholder 6">
            <a:extLst>
              <a:ext uri="{FF2B5EF4-FFF2-40B4-BE49-F238E27FC236}">
                <a16:creationId xmlns:a16="http://schemas.microsoft.com/office/drawing/2014/main" id="{1A1176CE-ACD2-0649-82A4-CB21ED1FE4F7}"/>
              </a:ext>
            </a:extLst>
          </p:cNvPr>
          <p:cNvSpPr>
            <a:spLocks noGrp="1"/>
          </p:cNvSpPr>
          <p:nvPr>
            <p:ph type="pic" sz="quarter" idx="10"/>
          </p:nvPr>
        </p:nvSpPr>
        <p:spPr>
          <a:xfrm>
            <a:off x="142874" y="0"/>
            <a:ext cx="14487525" cy="8229600"/>
          </a:xfrm>
          <a:prstGeom prst="rect">
            <a:avLst/>
          </a:prstGeom>
        </p:spPr>
        <p:txBody>
          <a:bodyPr/>
          <a:lstStyle/>
          <a:p>
            <a:endParaRPr lang="en-US" dirty="0"/>
          </a:p>
        </p:txBody>
      </p:sp>
      <p:sp>
        <p:nvSpPr>
          <p:cNvPr id="3" name="object 4">
            <a:extLst>
              <a:ext uri="{FF2B5EF4-FFF2-40B4-BE49-F238E27FC236}">
                <a16:creationId xmlns:a16="http://schemas.microsoft.com/office/drawing/2014/main" id="{8C8D5801-9BE1-6142-BC32-56BBE40E147E}"/>
              </a:ext>
            </a:extLst>
          </p:cNvPr>
          <p:cNvSpPr>
            <a:spLocks/>
          </p:cNvSpPr>
          <p:nvPr userDrawn="1"/>
        </p:nvSpPr>
        <p:spPr bwMode="auto">
          <a:xfrm>
            <a:off x="0" y="0"/>
            <a:ext cx="142875" cy="8229600"/>
          </a:xfrm>
          <a:custGeom>
            <a:avLst/>
            <a:gdLst>
              <a:gd name="T0" fmla="*/ 0 w 142875"/>
              <a:gd name="T1" fmla="*/ 8229600 h 8229600"/>
              <a:gd name="T2" fmla="*/ 142875 w 142875"/>
              <a:gd name="T3" fmla="*/ 8229600 h 8229600"/>
              <a:gd name="T4" fmla="*/ 142875 w 142875"/>
              <a:gd name="T5" fmla="*/ 0 h 8229600"/>
              <a:gd name="T6" fmla="*/ 0 w 142875"/>
              <a:gd name="T7" fmla="*/ 0 h 8229600"/>
              <a:gd name="T8" fmla="*/ 0 w 142875"/>
              <a:gd name="T9" fmla="*/ 8229600 h 8229600"/>
            </a:gdLst>
            <a:ahLst/>
            <a:cxnLst>
              <a:cxn ang="0">
                <a:pos x="T0" y="T1"/>
              </a:cxn>
              <a:cxn ang="0">
                <a:pos x="T2" y="T3"/>
              </a:cxn>
              <a:cxn ang="0">
                <a:pos x="T4" y="T5"/>
              </a:cxn>
              <a:cxn ang="0">
                <a:pos x="T6" y="T7"/>
              </a:cxn>
              <a:cxn ang="0">
                <a:pos x="T8" y="T9"/>
              </a:cxn>
            </a:cxnLst>
            <a:rect l="0" t="0" r="r" b="b"/>
            <a:pathLst>
              <a:path w="142875" h="8229600">
                <a:moveTo>
                  <a:pt x="0" y="8229600"/>
                </a:moveTo>
                <a:lnTo>
                  <a:pt x="142875" y="8229600"/>
                </a:lnTo>
                <a:lnTo>
                  <a:pt x="142875" y="0"/>
                </a:lnTo>
                <a:lnTo>
                  <a:pt x="0" y="0"/>
                </a:lnTo>
                <a:lnTo>
                  <a:pt x="0" y="8229600"/>
                </a:lnTo>
                <a:close/>
              </a:path>
            </a:pathLst>
          </a:custGeom>
          <a:solidFill>
            <a:srgbClr val="C10E21"/>
          </a:solidFill>
          <a:ln>
            <a:noFill/>
          </a:ln>
        </p:spPr>
        <p:txBody>
          <a:bodyPr lIns="0" tIns="0" rIns="0" bIns="0"/>
          <a:lstStyle/>
          <a:p>
            <a:endParaRPr lang="en-US" dirty="0"/>
          </a:p>
        </p:txBody>
      </p:sp>
      <p:pic>
        <p:nvPicPr>
          <p:cNvPr id="4" name="Picture 3">
            <a:extLst>
              <a:ext uri="{FF2B5EF4-FFF2-40B4-BE49-F238E27FC236}">
                <a16:creationId xmlns:a16="http://schemas.microsoft.com/office/drawing/2014/main" id="{9A8428B2-E1D8-6242-BE84-24F70A3B575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3400" y="444500"/>
            <a:ext cx="1216025" cy="657791"/>
          </a:xfrm>
          <a:prstGeom prst="rect">
            <a:avLst/>
          </a:prstGeom>
        </p:spPr>
      </p:pic>
      <p:sp>
        <p:nvSpPr>
          <p:cNvPr id="6" name="Oval 5">
            <a:extLst>
              <a:ext uri="{FF2B5EF4-FFF2-40B4-BE49-F238E27FC236}">
                <a16:creationId xmlns:a16="http://schemas.microsoft.com/office/drawing/2014/main" id="{CD7ECD57-6281-6647-8604-6BDCA7F1138D}"/>
              </a:ext>
            </a:extLst>
          </p:cNvPr>
          <p:cNvSpPr/>
          <p:nvPr userDrawn="1"/>
        </p:nvSpPr>
        <p:spPr>
          <a:xfrm>
            <a:off x="14097000" y="7696200"/>
            <a:ext cx="304800" cy="304800"/>
          </a:xfrm>
          <a:prstGeom prst="ellipse">
            <a:avLst/>
          </a:prstGeom>
          <a:noFill/>
          <a:ln w="31750" cap="rnd">
            <a:solidFill>
              <a:srgbClr val="8A8B8A"/>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Slide Number Placeholder 2">
            <a:extLst>
              <a:ext uri="{FF2B5EF4-FFF2-40B4-BE49-F238E27FC236}">
                <a16:creationId xmlns:a16="http://schemas.microsoft.com/office/drawing/2014/main" id="{501CC036-35EB-724C-925B-AFE34D3DE798}"/>
              </a:ext>
            </a:extLst>
          </p:cNvPr>
          <p:cNvSpPr>
            <a:spLocks noGrp="1"/>
          </p:cNvSpPr>
          <p:nvPr>
            <p:ph type="sldNum" sz="quarter" idx="4"/>
          </p:nvPr>
        </p:nvSpPr>
        <p:spPr>
          <a:xfrm>
            <a:off x="14028737" y="7629525"/>
            <a:ext cx="441325" cy="438150"/>
          </a:xfrm>
          <a:prstGeom prst="rect">
            <a:avLst/>
          </a:prstGeom>
        </p:spPr>
        <p:txBody>
          <a:bodyPr vert="horz" lIns="91440" tIns="45720" rIns="91440" bIns="45720" rtlCol="0" anchor="ctr"/>
          <a:lstStyle>
            <a:lvl1pPr algn="ctr">
              <a:defRPr sz="800" b="0" i="0">
                <a:solidFill>
                  <a:srgbClr val="8A8B8A"/>
                </a:solidFill>
                <a:latin typeface="Lub Dub Medium" panose="020B0603030403020204" pitchFamily="34" charset="77"/>
              </a:defRPr>
            </a:lvl1pPr>
          </a:lstStyle>
          <a:p>
            <a:fld id="{01CD3B2E-BC1C-6C4D-9D91-A67B950EE325}" type="slidenum">
              <a:rPr lang="en-US" smtClean="0"/>
              <a:pPr/>
              <a:t>‹#›</a:t>
            </a:fld>
            <a:endParaRPr lang="en-US" dirty="0"/>
          </a:p>
        </p:txBody>
      </p:sp>
      <p:pic>
        <p:nvPicPr>
          <p:cNvPr id="8" name="Picture 7">
            <a:extLst>
              <a:ext uri="{FF2B5EF4-FFF2-40B4-BE49-F238E27FC236}">
                <a16:creationId xmlns:a16="http://schemas.microsoft.com/office/drawing/2014/main" id="{DF2ABD52-5E76-4B6B-8D05-700C3B272EA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798552" y="533400"/>
            <a:ext cx="1298448" cy="492466"/>
          </a:xfrm>
          <a:prstGeom prst="rect">
            <a:avLst/>
          </a:prstGeom>
        </p:spPr>
      </p:pic>
      <p:pic>
        <p:nvPicPr>
          <p:cNvPr id="9" name="Picture 8">
            <a:extLst>
              <a:ext uri="{FF2B5EF4-FFF2-40B4-BE49-F238E27FC236}">
                <a16:creationId xmlns:a16="http://schemas.microsoft.com/office/drawing/2014/main" id="{4A443B8A-7F6F-7104-B6B8-1F0B0B4DC6E6}"/>
              </a:ext>
              <a:ext uri="{C183D7F6-B498-43B3-948B-1728B52AA6E4}">
                <adec:decorative xmlns:adec="http://schemas.microsoft.com/office/drawing/2017/decorative" val="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2495728" y="444500"/>
            <a:ext cx="1601272" cy="640080"/>
          </a:xfrm>
          <a:prstGeom prst="rect">
            <a:avLst/>
          </a:prstGeom>
        </p:spPr>
      </p:pic>
    </p:spTree>
    <p:extLst>
      <p:ext uri="{BB962C8B-B14F-4D97-AF65-F5344CB8AC3E}">
        <p14:creationId xmlns:p14="http://schemas.microsoft.com/office/powerpoint/2010/main" val="27631240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 Slides - Photo and Titl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2BA7B55E-4760-D54F-A779-CBEB05DF9858}"/>
              </a:ext>
            </a:extLst>
          </p:cNvPr>
          <p:cNvSpPr>
            <a:spLocks noGrp="1"/>
          </p:cNvSpPr>
          <p:nvPr>
            <p:ph type="pic" sz="quarter" idx="10"/>
          </p:nvPr>
        </p:nvSpPr>
        <p:spPr>
          <a:xfrm>
            <a:off x="142874" y="0"/>
            <a:ext cx="14487525" cy="8229600"/>
          </a:xfrm>
          <a:prstGeom prst="rect">
            <a:avLst/>
          </a:prstGeom>
        </p:spPr>
        <p:txBody>
          <a:bodyPr/>
          <a:lstStyle/>
          <a:p>
            <a:endParaRPr lang="en-US" dirty="0"/>
          </a:p>
        </p:txBody>
      </p:sp>
      <p:sp>
        <p:nvSpPr>
          <p:cNvPr id="4" name="object 4">
            <a:extLst>
              <a:ext uri="{FF2B5EF4-FFF2-40B4-BE49-F238E27FC236}">
                <a16:creationId xmlns:a16="http://schemas.microsoft.com/office/drawing/2014/main" id="{91623268-0FBE-3043-A9AB-94B1D687CFF8}"/>
              </a:ext>
            </a:extLst>
          </p:cNvPr>
          <p:cNvSpPr>
            <a:spLocks/>
          </p:cNvSpPr>
          <p:nvPr userDrawn="1"/>
        </p:nvSpPr>
        <p:spPr bwMode="auto">
          <a:xfrm>
            <a:off x="0" y="0"/>
            <a:ext cx="142875" cy="8229600"/>
          </a:xfrm>
          <a:custGeom>
            <a:avLst/>
            <a:gdLst>
              <a:gd name="T0" fmla="*/ 0 w 142875"/>
              <a:gd name="T1" fmla="*/ 8229600 h 8229600"/>
              <a:gd name="T2" fmla="*/ 142875 w 142875"/>
              <a:gd name="T3" fmla="*/ 8229600 h 8229600"/>
              <a:gd name="T4" fmla="*/ 142875 w 142875"/>
              <a:gd name="T5" fmla="*/ 0 h 8229600"/>
              <a:gd name="T6" fmla="*/ 0 w 142875"/>
              <a:gd name="T7" fmla="*/ 0 h 8229600"/>
              <a:gd name="T8" fmla="*/ 0 w 142875"/>
              <a:gd name="T9" fmla="*/ 8229600 h 8229600"/>
            </a:gdLst>
            <a:ahLst/>
            <a:cxnLst>
              <a:cxn ang="0">
                <a:pos x="T0" y="T1"/>
              </a:cxn>
              <a:cxn ang="0">
                <a:pos x="T2" y="T3"/>
              </a:cxn>
              <a:cxn ang="0">
                <a:pos x="T4" y="T5"/>
              </a:cxn>
              <a:cxn ang="0">
                <a:pos x="T6" y="T7"/>
              </a:cxn>
              <a:cxn ang="0">
                <a:pos x="T8" y="T9"/>
              </a:cxn>
            </a:cxnLst>
            <a:rect l="0" t="0" r="r" b="b"/>
            <a:pathLst>
              <a:path w="142875" h="8229600">
                <a:moveTo>
                  <a:pt x="0" y="8229600"/>
                </a:moveTo>
                <a:lnTo>
                  <a:pt x="142875" y="8229600"/>
                </a:lnTo>
                <a:lnTo>
                  <a:pt x="142875" y="0"/>
                </a:lnTo>
                <a:lnTo>
                  <a:pt x="0" y="0"/>
                </a:lnTo>
                <a:lnTo>
                  <a:pt x="0" y="8229600"/>
                </a:lnTo>
                <a:close/>
              </a:path>
            </a:pathLst>
          </a:custGeom>
          <a:solidFill>
            <a:srgbClr val="C10E21"/>
          </a:solidFill>
          <a:ln>
            <a:noFill/>
          </a:ln>
        </p:spPr>
        <p:txBody>
          <a:bodyPr lIns="0" tIns="0" rIns="0" bIns="0"/>
          <a:lstStyle/>
          <a:p>
            <a:endParaRPr lang="en-US" dirty="0"/>
          </a:p>
        </p:txBody>
      </p:sp>
      <p:pic>
        <p:nvPicPr>
          <p:cNvPr id="5" name="Picture 4">
            <a:extLst>
              <a:ext uri="{FF2B5EF4-FFF2-40B4-BE49-F238E27FC236}">
                <a16:creationId xmlns:a16="http://schemas.microsoft.com/office/drawing/2014/main" id="{2176BA84-C665-124A-AD82-9ADF60C22A4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3400" y="444500"/>
            <a:ext cx="1216025" cy="657791"/>
          </a:xfrm>
          <a:prstGeom prst="rect">
            <a:avLst/>
          </a:prstGeom>
        </p:spPr>
      </p:pic>
      <p:sp>
        <p:nvSpPr>
          <p:cNvPr id="8" name="Subtitle 2">
            <a:extLst>
              <a:ext uri="{FF2B5EF4-FFF2-40B4-BE49-F238E27FC236}">
                <a16:creationId xmlns:a16="http://schemas.microsoft.com/office/drawing/2014/main" id="{81798FFD-7972-4C41-A1BF-1F5E78A62734}"/>
              </a:ext>
            </a:extLst>
          </p:cNvPr>
          <p:cNvSpPr>
            <a:spLocks noGrp="1"/>
          </p:cNvSpPr>
          <p:nvPr>
            <p:ph type="subTitle" idx="1" hasCustomPrompt="1"/>
          </p:nvPr>
        </p:nvSpPr>
        <p:spPr>
          <a:xfrm>
            <a:off x="685800" y="2057400"/>
            <a:ext cx="12877800" cy="572937"/>
          </a:xfrm>
          <a:prstGeom prst="rect">
            <a:avLst/>
          </a:prstGeom>
        </p:spPr>
        <p:txBody>
          <a:bodyPr/>
          <a:lstStyle>
            <a:lvl1pPr marL="0" indent="0" algn="l">
              <a:buNone/>
              <a:defRPr sz="2600" b="0" i="0" spc="0">
                <a:solidFill>
                  <a:schemeClr val="tx1"/>
                </a:solidFill>
                <a:latin typeface="Lub Dub Medium" panose="020B0603030403020204"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Goes Here</a:t>
            </a:r>
          </a:p>
        </p:txBody>
      </p:sp>
      <p:sp>
        <p:nvSpPr>
          <p:cNvPr id="9" name="Title 1">
            <a:extLst>
              <a:ext uri="{FF2B5EF4-FFF2-40B4-BE49-F238E27FC236}">
                <a16:creationId xmlns:a16="http://schemas.microsoft.com/office/drawing/2014/main" id="{45F08A23-0D0A-604A-B122-1143AC77178C}"/>
              </a:ext>
            </a:extLst>
          </p:cNvPr>
          <p:cNvSpPr>
            <a:spLocks noGrp="1"/>
          </p:cNvSpPr>
          <p:nvPr>
            <p:ph type="ctrTitle" hasCustomPrompt="1"/>
          </p:nvPr>
        </p:nvSpPr>
        <p:spPr>
          <a:xfrm>
            <a:off x="685800" y="1219200"/>
            <a:ext cx="12877800" cy="914399"/>
          </a:xfrm>
          <a:prstGeom prst="rect">
            <a:avLst/>
          </a:prstGeom>
        </p:spPr>
        <p:txBody>
          <a:bodyPr anchor="b"/>
          <a:lstStyle>
            <a:lvl1pPr algn="l">
              <a:defRPr sz="5000" b="1" i="0" spc="0">
                <a:solidFill>
                  <a:schemeClr val="tx1"/>
                </a:solidFill>
                <a:latin typeface="Lub Dub Heavy" panose="020B0603030403020204" pitchFamily="34" charset="77"/>
              </a:defRPr>
            </a:lvl1pPr>
          </a:lstStyle>
          <a:p>
            <a:r>
              <a:rPr lang="en-US" dirty="0"/>
              <a:t>Content Slide</a:t>
            </a:r>
          </a:p>
        </p:txBody>
      </p:sp>
      <p:sp>
        <p:nvSpPr>
          <p:cNvPr id="10" name="Oval 9">
            <a:extLst>
              <a:ext uri="{FF2B5EF4-FFF2-40B4-BE49-F238E27FC236}">
                <a16:creationId xmlns:a16="http://schemas.microsoft.com/office/drawing/2014/main" id="{823FCDC5-09AA-4E4D-99F5-A435E87BED50}"/>
              </a:ext>
            </a:extLst>
          </p:cNvPr>
          <p:cNvSpPr/>
          <p:nvPr userDrawn="1"/>
        </p:nvSpPr>
        <p:spPr>
          <a:xfrm>
            <a:off x="14097000" y="7696200"/>
            <a:ext cx="304800" cy="304800"/>
          </a:xfrm>
          <a:prstGeom prst="ellipse">
            <a:avLst/>
          </a:prstGeom>
          <a:noFill/>
          <a:ln w="31750" cap="rnd">
            <a:solidFill>
              <a:srgbClr val="8A8B8A"/>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Slide Number Placeholder 2">
            <a:extLst>
              <a:ext uri="{FF2B5EF4-FFF2-40B4-BE49-F238E27FC236}">
                <a16:creationId xmlns:a16="http://schemas.microsoft.com/office/drawing/2014/main" id="{45942103-09C0-3946-B874-1D277B93356A}"/>
              </a:ext>
            </a:extLst>
          </p:cNvPr>
          <p:cNvSpPr>
            <a:spLocks noGrp="1"/>
          </p:cNvSpPr>
          <p:nvPr>
            <p:ph type="sldNum" sz="quarter" idx="4"/>
          </p:nvPr>
        </p:nvSpPr>
        <p:spPr>
          <a:xfrm>
            <a:off x="14028737" y="7629525"/>
            <a:ext cx="441325" cy="438150"/>
          </a:xfrm>
          <a:prstGeom prst="rect">
            <a:avLst/>
          </a:prstGeom>
        </p:spPr>
        <p:txBody>
          <a:bodyPr vert="horz" lIns="91440" tIns="45720" rIns="91440" bIns="45720" rtlCol="0" anchor="ctr"/>
          <a:lstStyle>
            <a:lvl1pPr algn="ctr">
              <a:defRPr sz="800" b="0" i="0">
                <a:solidFill>
                  <a:srgbClr val="8A8B8A"/>
                </a:solidFill>
                <a:latin typeface="Lub Dub Medium" panose="020B0603030403020204" pitchFamily="34" charset="77"/>
              </a:defRPr>
            </a:lvl1pPr>
          </a:lstStyle>
          <a:p>
            <a:fld id="{01CD3B2E-BC1C-6C4D-9D91-A67B950EE325}" type="slidenum">
              <a:rPr lang="en-US" smtClean="0"/>
              <a:pPr/>
              <a:t>‹#›</a:t>
            </a:fld>
            <a:endParaRPr lang="en-US" dirty="0"/>
          </a:p>
        </p:txBody>
      </p:sp>
      <p:pic>
        <p:nvPicPr>
          <p:cNvPr id="12" name="Picture 11">
            <a:extLst>
              <a:ext uri="{FF2B5EF4-FFF2-40B4-BE49-F238E27FC236}">
                <a16:creationId xmlns:a16="http://schemas.microsoft.com/office/drawing/2014/main" id="{65D32050-436E-47F8-87B9-1689FC08551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798552" y="533400"/>
            <a:ext cx="1298448" cy="492466"/>
          </a:xfrm>
          <a:prstGeom prst="rect">
            <a:avLst/>
          </a:prstGeom>
        </p:spPr>
      </p:pic>
      <p:pic>
        <p:nvPicPr>
          <p:cNvPr id="2" name="Picture 1">
            <a:extLst>
              <a:ext uri="{FF2B5EF4-FFF2-40B4-BE49-F238E27FC236}">
                <a16:creationId xmlns:a16="http://schemas.microsoft.com/office/drawing/2014/main" id="{5F5FF5FE-BB17-D515-7EF8-A310AB6852E1}"/>
              </a:ext>
              <a:ext uri="{C183D7F6-B498-43B3-948B-1728B52AA6E4}">
                <adec:decorative xmlns:adec="http://schemas.microsoft.com/office/drawing/2017/decorative" val="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2495728" y="444500"/>
            <a:ext cx="1601272" cy="640080"/>
          </a:xfrm>
          <a:prstGeom prst="rect">
            <a:avLst/>
          </a:prstGeom>
        </p:spPr>
      </p:pic>
    </p:spTree>
    <p:extLst>
      <p:ext uri="{BB962C8B-B14F-4D97-AF65-F5344CB8AC3E}">
        <p14:creationId xmlns:p14="http://schemas.microsoft.com/office/powerpoint/2010/main" val="34112602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2">
    <p:spTree>
      <p:nvGrpSpPr>
        <p:cNvPr id="1" name=""/>
        <p:cNvGrpSpPr/>
        <p:nvPr/>
      </p:nvGrpSpPr>
      <p:grpSpPr>
        <a:xfrm>
          <a:off x="0" y="0"/>
          <a:ext cx="0" cy="0"/>
          <a:chOff x="0" y="0"/>
          <a:chExt cx="0" cy="0"/>
        </a:xfrm>
      </p:grpSpPr>
      <p:sp>
        <p:nvSpPr>
          <p:cNvPr id="17" name="object 2">
            <a:extLst>
              <a:ext uri="{FF2B5EF4-FFF2-40B4-BE49-F238E27FC236}">
                <a16:creationId xmlns:a16="http://schemas.microsoft.com/office/drawing/2014/main" id="{8F24E8C2-88D0-8543-A512-86696E5FF2E1}"/>
              </a:ext>
            </a:extLst>
          </p:cNvPr>
          <p:cNvSpPr>
            <a:spLocks/>
          </p:cNvSpPr>
          <p:nvPr userDrawn="1"/>
        </p:nvSpPr>
        <p:spPr bwMode="auto">
          <a:xfrm>
            <a:off x="14325600" y="3079750"/>
            <a:ext cx="304800" cy="1447800"/>
          </a:xfrm>
          <a:custGeom>
            <a:avLst/>
            <a:gdLst>
              <a:gd name="T0" fmla="*/ 0 w 440054"/>
              <a:gd name="T1" fmla="*/ 8229600 h 8229600"/>
              <a:gd name="T2" fmla="*/ 439712 w 440054"/>
              <a:gd name="T3" fmla="*/ 8229600 h 8229600"/>
              <a:gd name="T4" fmla="*/ 439712 w 440054"/>
              <a:gd name="T5" fmla="*/ 0 h 8229600"/>
              <a:gd name="T6" fmla="*/ 0 w 440054"/>
              <a:gd name="T7" fmla="*/ 0 h 8229600"/>
              <a:gd name="T8" fmla="*/ 0 w 440054"/>
              <a:gd name="T9" fmla="*/ 8229600 h 8229600"/>
            </a:gdLst>
            <a:ahLst/>
            <a:cxnLst>
              <a:cxn ang="0">
                <a:pos x="T0" y="T1"/>
              </a:cxn>
              <a:cxn ang="0">
                <a:pos x="T2" y="T3"/>
              </a:cxn>
              <a:cxn ang="0">
                <a:pos x="T4" y="T5"/>
              </a:cxn>
              <a:cxn ang="0">
                <a:pos x="T6" y="T7"/>
              </a:cxn>
              <a:cxn ang="0">
                <a:pos x="T8" y="T9"/>
              </a:cxn>
            </a:cxnLst>
            <a:rect l="0" t="0" r="r" b="b"/>
            <a:pathLst>
              <a:path w="440054" h="8229600">
                <a:moveTo>
                  <a:pt x="0" y="8229600"/>
                </a:moveTo>
                <a:lnTo>
                  <a:pt x="439712" y="8229600"/>
                </a:lnTo>
                <a:lnTo>
                  <a:pt x="439712" y="0"/>
                </a:lnTo>
                <a:lnTo>
                  <a:pt x="0" y="0"/>
                </a:lnTo>
                <a:lnTo>
                  <a:pt x="0" y="8229600"/>
                </a:lnTo>
                <a:close/>
              </a:path>
            </a:pathLst>
          </a:custGeom>
          <a:solidFill>
            <a:srgbClr val="C10E21"/>
          </a:solidFill>
          <a:ln>
            <a:noFill/>
          </a:ln>
        </p:spPr>
        <p:txBody>
          <a:bodyPr lIns="0" tIns="0" rIns="0" bIns="0"/>
          <a:lstStyle/>
          <a:p>
            <a:endParaRPr lang="en-US" dirty="0"/>
          </a:p>
        </p:txBody>
      </p:sp>
      <p:sp>
        <p:nvSpPr>
          <p:cNvPr id="19" name="object 2">
            <a:extLst>
              <a:ext uri="{FF2B5EF4-FFF2-40B4-BE49-F238E27FC236}">
                <a16:creationId xmlns:a16="http://schemas.microsoft.com/office/drawing/2014/main" id="{21FBA6B4-9211-EF49-AF9D-88B4DD38744B}"/>
              </a:ext>
            </a:extLst>
          </p:cNvPr>
          <p:cNvSpPr>
            <a:spLocks/>
          </p:cNvSpPr>
          <p:nvPr userDrawn="1"/>
        </p:nvSpPr>
        <p:spPr bwMode="auto">
          <a:xfrm>
            <a:off x="596900" y="4038600"/>
            <a:ext cx="14033500" cy="609600"/>
          </a:xfrm>
          <a:custGeom>
            <a:avLst/>
            <a:gdLst>
              <a:gd name="T0" fmla="*/ 0 w 3885565"/>
              <a:gd name="T1" fmla="*/ 0 h 152400"/>
              <a:gd name="T2" fmla="*/ 3885336 w 3885565"/>
              <a:gd name="T3" fmla="*/ 0 h 152400"/>
            </a:gdLst>
            <a:ahLst/>
            <a:cxnLst>
              <a:cxn ang="0">
                <a:pos x="T0" y="T1"/>
              </a:cxn>
              <a:cxn ang="0">
                <a:pos x="T2" y="T3"/>
              </a:cxn>
            </a:cxnLst>
            <a:rect l="0" t="0" r="r" b="b"/>
            <a:pathLst>
              <a:path w="3885565" h="152400">
                <a:moveTo>
                  <a:pt x="0" y="0"/>
                </a:moveTo>
                <a:lnTo>
                  <a:pt x="3885336" y="0"/>
                </a:lnTo>
              </a:path>
            </a:pathLst>
          </a:custGeom>
          <a:noFill/>
          <a:ln w="25400" cap="rnd">
            <a:solidFill>
              <a:srgbClr val="626469"/>
            </a:solidFill>
            <a:prstDash val="sysDot"/>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dirty="0"/>
          </a:p>
        </p:txBody>
      </p:sp>
      <p:sp>
        <p:nvSpPr>
          <p:cNvPr id="21" name="Subtitle 2">
            <a:extLst>
              <a:ext uri="{FF2B5EF4-FFF2-40B4-BE49-F238E27FC236}">
                <a16:creationId xmlns:a16="http://schemas.microsoft.com/office/drawing/2014/main" id="{8C148770-7075-5D49-A2F3-01F8004D6A72}"/>
              </a:ext>
            </a:extLst>
          </p:cNvPr>
          <p:cNvSpPr>
            <a:spLocks noGrp="1"/>
          </p:cNvSpPr>
          <p:nvPr>
            <p:ph type="subTitle" idx="1" hasCustomPrompt="1"/>
          </p:nvPr>
        </p:nvSpPr>
        <p:spPr>
          <a:xfrm>
            <a:off x="533400" y="4155946"/>
            <a:ext cx="13258800" cy="1985962"/>
          </a:xfrm>
          <a:prstGeom prst="rect">
            <a:avLst/>
          </a:prstGeom>
        </p:spPr>
        <p:txBody>
          <a:bodyPr/>
          <a:lstStyle>
            <a:lvl1pPr marL="0" indent="0" algn="l">
              <a:buNone/>
              <a:defRPr sz="2800" b="0" i="0">
                <a:solidFill>
                  <a:srgbClr val="636466"/>
                </a:solidFill>
                <a:latin typeface="Lub Dub Medium" panose="020B0603030403020204"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Goes Here</a:t>
            </a:r>
          </a:p>
        </p:txBody>
      </p:sp>
      <p:sp>
        <p:nvSpPr>
          <p:cNvPr id="22" name="Title 1">
            <a:extLst>
              <a:ext uri="{FF2B5EF4-FFF2-40B4-BE49-F238E27FC236}">
                <a16:creationId xmlns:a16="http://schemas.microsoft.com/office/drawing/2014/main" id="{B9FB1A25-CAE0-FC4F-A7F8-28305F3782C0}"/>
              </a:ext>
            </a:extLst>
          </p:cNvPr>
          <p:cNvSpPr>
            <a:spLocks noGrp="1"/>
          </p:cNvSpPr>
          <p:nvPr>
            <p:ph type="ctrTitle" hasCustomPrompt="1"/>
          </p:nvPr>
        </p:nvSpPr>
        <p:spPr>
          <a:xfrm>
            <a:off x="533400" y="2743201"/>
            <a:ext cx="13258800" cy="1311016"/>
          </a:xfrm>
          <a:prstGeom prst="rect">
            <a:avLst/>
          </a:prstGeom>
        </p:spPr>
        <p:txBody>
          <a:bodyPr anchor="b"/>
          <a:lstStyle>
            <a:lvl1pPr algn="l">
              <a:defRPr sz="7800" b="1" i="0" spc="300">
                <a:solidFill>
                  <a:schemeClr val="tx1"/>
                </a:solidFill>
                <a:latin typeface="Lub Dub Heavy" panose="020B0603030403020204" pitchFamily="34" charset="77"/>
              </a:defRPr>
            </a:lvl1pPr>
          </a:lstStyle>
          <a:p>
            <a:r>
              <a:rPr lang="en-US" dirty="0"/>
              <a:t>Title Slide</a:t>
            </a:r>
          </a:p>
        </p:txBody>
      </p:sp>
      <p:sp>
        <p:nvSpPr>
          <p:cNvPr id="2" name="Rectangle 1">
            <a:extLst>
              <a:ext uri="{FF2B5EF4-FFF2-40B4-BE49-F238E27FC236}">
                <a16:creationId xmlns:a16="http://schemas.microsoft.com/office/drawing/2014/main" id="{CFB90EDC-B8CB-E841-BCB2-A63384585752}"/>
              </a:ext>
            </a:extLst>
          </p:cNvPr>
          <p:cNvSpPr/>
          <p:nvPr userDrawn="1"/>
        </p:nvSpPr>
        <p:spPr>
          <a:xfrm>
            <a:off x="0" y="7010400"/>
            <a:ext cx="14630400" cy="1219200"/>
          </a:xfrm>
          <a:prstGeom prst="rect">
            <a:avLst/>
          </a:prstGeom>
          <a:solidFill>
            <a:srgbClr val="C10E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C10E21"/>
              </a:solidFill>
            </a:endParaRPr>
          </a:p>
        </p:txBody>
      </p:sp>
      <p:sp>
        <p:nvSpPr>
          <p:cNvPr id="10" name="Rectangle 9">
            <a:extLst>
              <a:ext uri="{FF2B5EF4-FFF2-40B4-BE49-F238E27FC236}">
                <a16:creationId xmlns:a16="http://schemas.microsoft.com/office/drawing/2014/main" id="{4CDABD89-4697-7A46-9378-1D6696666B3E}"/>
              </a:ext>
            </a:extLst>
          </p:cNvPr>
          <p:cNvSpPr/>
          <p:nvPr userDrawn="1"/>
        </p:nvSpPr>
        <p:spPr>
          <a:xfrm flipV="1">
            <a:off x="0" y="7315200"/>
            <a:ext cx="14630400" cy="914400"/>
          </a:xfrm>
          <a:prstGeom prst="rect">
            <a:avLst/>
          </a:prstGeom>
          <a:solidFill>
            <a:srgbClr val="99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990000"/>
              </a:solidFill>
            </a:endParaRPr>
          </a:p>
        </p:txBody>
      </p:sp>
      <p:pic>
        <p:nvPicPr>
          <p:cNvPr id="9" name="Picture 8">
            <a:extLst>
              <a:ext uri="{FF2B5EF4-FFF2-40B4-BE49-F238E27FC236}">
                <a16:creationId xmlns:a16="http://schemas.microsoft.com/office/drawing/2014/main" id="{25C71139-E34D-D04E-A7C2-F2E7DAA14F7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3400" y="452393"/>
            <a:ext cx="2364956" cy="1279289"/>
          </a:xfrm>
          <a:prstGeom prst="rect">
            <a:avLst/>
          </a:prstGeom>
        </p:spPr>
      </p:pic>
      <p:pic>
        <p:nvPicPr>
          <p:cNvPr id="11" name="Picture 10">
            <a:extLst>
              <a:ext uri="{FF2B5EF4-FFF2-40B4-BE49-F238E27FC236}">
                <a16:creationId xmlns:a16="http://schemas.microsoft.com/office/drawing/2014/main" id="{767F2B47-1C63-4CB8-88E1-447C29CF2DB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701272" y="637720"/>
            <a:ext cx="2395728" cy="908633"/>
          </a:xfrm>
          <a:prstGeom prst="rect">
            <a:avLst/>
          </a:prstGeom>
        </p:spPr>
      </p:pic>
      <p:sp>
        <p:nvSpPr>
          <p:cNvPr id="3" name="Rectangle 2">
            <a:extLst>
              <a:ext uri="{FF2B5EF4-FFF2-40B4-BE49-F238E27FC236}">
                <a16:creationId xmlns:a16="http://schemas.microsoft.com/office/drawing/2014/main" id="{5D368B5D-317D-41A4-B0ED-67361050E6D1}"/>
              </a:ext>
            </a:extLst>
          </p:cNvPr>
          <p:cNvSpPr/>
          <p:nvPr userDrawn="1"/>
        </p:nvSpPr>
        <p:spPr>
          <a:xfrm>
            <a:off x="14325600" y="2971800"/>
            <a:ext cx="304800" cy="1676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noFill/>
            </a:endParaRPr>
          </a:p>
        </p:txBody>
      </p:sp>
      <p:sp>
        <p:nvSpPr>
          <p:cNvPr id="12" name="TextBox 11">
            <a:extLst>
              <a:ext uri="{FF2B5EF4-FFF2-40B4-BE49-F238E27FC236}">
                <a16:creationId xmlns:a16="http://schemas.microsoft.com/office/drawing/2014/main" id="{CDF90826-05C2-4B2E-8539-BD2916C67EA4}"/>
              </a:ext>
            </a:extLst>
          </p:cNvPr>
          <p:cNvSpPr txBox="1"/>
          <p:nvPr userDrawn="1"/>
        </p:nvSpPr>
        <p:spPr>
          <a:xfrm rot="10800000">
            <a:off x="0" y="6906161"/>
            <a:ext cx="14630400" cy="1323439"/>
          </a:xfrm>
          <a:prstGeom prst="rect">
            <a:avLst/>
          </a:prstGeom>
          <a:gradFill flip="none" rotWithShape="1">
            <a:gsLst>
              <a:gs pos="0">
                <a:srgbClr val="00B0F0"/>
              </a:gs>
              <a:gs pos="66000">
                <a:schemeClr val="accent2">
                  <a:lumMod val="75000"/>
                </a:schemeClr>
              </a:gs>
              <a:gs pos="100000">
                <a:srgbClr val="FF0000"/>
              </a:gs>
            </a:gsLst>
            <a:lin ang="2700000" scaled="1"/>
            <a:tileRect/>
          </a:gradFill>
        </p:spPr>
        <p:txBody>
          <a:bodyPr wrap="square" rtlCol="0">
            <a:spAutoFit/>
          </a:bodyPr>
          <a:lstStyle/>
          <a:p>
            <a:pPr algn="ctr"/>
            <a:endParaRPr lang="en-US" sz="8000" b="1" dirty="0">
              <a:solidFill>
                <a:schemeClr val="bg1"/>
              </a:solidFill>
            </a:endParaRPr>
          </a:p>
        </p:txBody>
      </p:sp>
      <p:pic>
        <p:nvPicPr>
          <p:cNvPr id="7" name="Picture 6" descr="Text&#10;&#10;Description automatically generated with medium confidence">
            <a:extLst>
              <a:ext uri="{FF2B5EF4-FFF2-40B4-BE49-F238E27FC236}">
                <a16:creationId xmlns:a16="http://schemas.microsoft.com/office/drawing/2014/main" id="{2CDA45F9-81BD-6A54-449C-257552A1F99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786872" y="430450"/>
            <a:ext cx="3310128" cy="1323172"/>
          </a:xfrm>
          <a:prstGeom prst="rect">
            <a:avLst/>
          </a:prstGeom>
        </p:spPr>
      </p:pic>
    </p:spTree>
    <p:extLst>
      <p:ext uri="{BB962C8B-B14F-4D97-AF65-F5344CB8AC3E}">
        <p14:creationId xmlns:p14="http://schemas.microsoft.com/office/powerpoint/2010/main" val="8987264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2">
    <p:spTree>
      <p:nvGrpSpPr>
        <p:cNvPr id="1" name=""/>
        <p:cNvGrpSpPr/>
        <p:nvPr/>
      </p:nvGrpSpPr>
      <p:grpSpPr>
        <a:xfrm>
          <a:off x="0" y="0"/>
          <a:ext cx="0" cy="0"/>
          <a:chOff x="0" y="0"/>
          <a:chExt cx="0" cy="0"/>
        </a:xfrm>
      </p:grpSpPr>
      <p:sp>
        <p:nvSpPr>
          <p:cNvPr id="17" name="object 2">
            <a:extLst>
              <a:ext uri="{FF2B5EF4-FFF2-40B4-BE49-F238E27FC236}">
                <a16:creationId xmlns:a16="http://schemas.microsoft.com/office/drawing/2014/main" id="{8F24E8C2-88D0-8543-A512-86696E5FF2E1}"/>
              </a:ext>
            </a:extLst>
          </p:cNvPr>
          <p:cNvSpPr>
            <a:spLocks/>
          </p:cNvSpPr>
          <p:nvPr userDrawn="1"/>
        </p:nvSpPr>
        <p:spPr bwMode="auto">
          <a:xfrm>
            <a:off x="14325600" y="3079750"/>
            <a:ext cx="304800" cy="1447800"/>
          </a:xfrm>
          <a:custGeom>
            <a:avLst/>
            <a:gdLst>
              <a:gd name="T0" fmla="*/ 0 w 440054"/>
              <a:gd name="T1" fmla="*/ 8229600 h 8229600"/>
              <a:gd name="T2" fmla="*/ 439712 w 440054"/>
              <a:gd name="T3" fmla="*/ 8229600 h 8229600"/>
              <a:gd name="T4" fmla="*/ 439712 w 440054"/>
              <a:gd name="T5" fmla="*/ 0 h 8229600"/>
              <a:gd name="T6" fmla="*/ 0 w 440054"/>
              <a:gd name="T7" fmla="*/ 0 h 8229600"/>
              <a:gd name="T8" fmla="*/ 0 w 440054"/>
              <a:gd name="T9" fmla="*/ 8229600 h 8229600"/>
            </a:gdLst>
            <a:ahLst/>
            <a:cxnLst>
              <a:cxn ang="0">
                <a:pos x="T0" y="T1"/>
              </a:cxn>
              <a:cxn ang="0">
                <a:pos x="T2" y="T3"/>
              </a:cxn>
              <a:cxn ang="0">
                <a:pos x="T4" y="T5"/>
              </a:cxn>
              <a:cxn ang="0">
                <a:pos x="T6" y="T7"/>
              </a:cxn>
              <a:cxn ang="0">
                <a:pos x="T8" y="T9"/>
              </a:cxn>
            </a:cxnLst>
            <a:rect l="0" t="0" r="r" b="b"/>
            <a:pathLst>
              <a:path w="440054" h="8229600">
                <a:moveTo>
                  <a:pt x="0" y="8229600"/>
                </a:moveTo>
                <a:lnTo>
                  <a:pt x="439712" y="8229600"/>
                </a:lnTo>
                <a:lnTo>
                  <a:pt x="439712" y="0"/>
                </a:lnTo>
                <a:lnTo>
                  <a:pt x="0" y="0"/>
                </a:lnTo>
                <a:lnTo>
                  <a:pt x="0" y="8229600"/>
                </a:lnTo>
                <a:close/>
              </a:path>
            </a:pathLst>
          </a:custGeom>
          <a:solidFill>
            <a:srgbClr val="C10E21"/>
          </a:solidFill>
          <a:ln>
            <a:noFill/>
          </a:ln>
        </p:spPr>
        <p:txBody>
          <a:bodyPr lIns="0" tIns="0" rIns="0" bIns="0"/>
          <a:lstStyle/>
          <a:p>
            <a:endParaRPr lang="en-US" dirty="0"/>
          </a:p>
        </p:txBody>
      </p:sp>
      <p:sp>
        <p:nvSpPr>
          <p:cNvPr id="19" name="object 2">
            <a:extLst>
              <a:ext uri="{FF2B5EF4-FFF2-40B4-BE49-F238E27FC236}">
                <a16:creationId xmlns:a16="http://schemas.microsoft.com/office/drawing/2014/main" id="{21FBA6B4-9211-EF49-AF9D-88B4DD38744B}"/>
              </a:ext>
            </a:extLst>
          </p:cNvPr>
          <p:cNvSpPr>
            <a:spLocks/>
          </p:cNvSpPr>
          <p:nvPr userDrawn="1"/>
        </p:nvSpPr>
        <p:spPr bwMode="auto">
          <a:xfrm>
            <a:off x="596900" y="4038600"/>
            <a:ext cx="14033500" cy="609600"/>
          </a:xfrm>
          <a:custGeom>
            <a:avLst/>
            <a:gdLst>
              <a:gd name="T0" fmla="*/ 0 w 3885565"/>
              <a:gd name="T1" fmla="*/ 0 h 152400"/>
              <a:gd name="T2" fmla="*/ 3885336 w 3885565"/>
              <a:gd name="T3" fmla="*/ 0 h 152400"/>
            </a:gdLst>
            <a:ahLst/>
            <a:cxnLst>
              <a:cxn ang="0">
                <a:pos x="T0" y="T1"/>
              </a:cxn>
              <a:cxn ang="0">
                <a:pos x="T2" y="T3"/>
              </a:cxn>
            </a:cxnLst>
            <a:rect l="0" t="0" r="r" b="b"/>
            <a:pathLst>
              <a:path w="3885565" h="152400">
                <a:moveTo>
                  <a:pt x="0" y="0"/>
                </a:moveTo>
                <a:lnTo>
                  <a:pt x="3885336" y="0"/>
                </a:lnTo>
              </a:path>
            </a:pathLst>
          </a:custGeom>
          <a:noFill/>
          <a:ln w="25400" cap="rnd">
            <a:solidFill>
              <a:srgbClr val="626469"/>
            </a:solidFill>
            <a:prstDash val="sysDot"/>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dirty="0"/>
          </a:p>
        </p:txBody>
      </p:sp>
      <p:sp>
        <p:nvSpPr>
          <p:cNvPr id="21" name="Subtitle 2">
            <a:extLst>
              <a:ext uri="{FF2B5EF4-FFF2-40B4-BE49-F238E27FC236}">
                <a16:creationId xmlns:a16="http://schemas.microsoft.com/office/drawing/2014/main" id="{8C148770-7075-5D49-A2F3-01F8004D6A72}"/>
              </a:ext>
            </a:extLst>
          </p:cNvPr>
          <p:cNvSpPr>
            <a:spLocks noGrp="1"/>
          </p:cNvSpPr>
          <p:nvPr>
            <p:ph type="subTitle" idx="1" hasCustomPrompt="1"/>
          </p:nvPr>
        </p:nvSpPr>
        <p:spPr>
          <a:xfrm>
            <a:off x="533400" y="4155946"/>
            <a:ext cx="13258800" cy="1985962"/>
          </a:xfrm>
          <a:prstGeom prst="rect">
            <a:avLst/>
          </a:prstGeom>
        </p:spPr>
        <p:txBody>
          <a:bodyPr/>
          <a:lstStyle>
            <a:lvl1pPr marL="0" indent="0" algn="l">
              <a:buNone/>
              <a:defRPr sz="2800" b="0" i="0">
                <a:solidFill>
                  <a:srgbClr val="636466"/>
                </a:solidFill>
                <a:latin typeface="Lub Dub Medium" panose="020B0603030403020204"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Goes Here</a:t>
            </a:r>
          </a:p>
        </p:txBody>
      </p:sp>
      <p:sp>
        <p:nvSpPr>
          <p:cNvPr id="22" name="Title 1">
            <a:extLst>
              <a:ext uri="{FF2B5EF4-FFF2-40B4-BE49-F238E27FC236}">
                <a16:creationId xmlns:a16="http://schemas.microsoft.com/office/drawing/2014/main" id="{B9FB1A25-CAE0-FC4F-A7F8-28305F3782C0}"/>
              </a:ext>
            </a:extLst>
          </p:cNvPr>
          <p:cNvSpPr>
            <a:spLocks noGrp="1"/>
          </p:cNvSpPr>
          <p:nvPr>
            <p:ph type="ctrTitle" hasCustomPrompt="1"/>
          </p:nvPr>
        </p:nvSpPr>
        <p:spPr>
          <a:xfrm>
            <a:off x="533400" y="2743201"/>
            <a:ext cx="13258800" cy="1311016"/>
          </a:xfrm>
          <a:prstGeom prst="rect">
            <a:avLst/>
          </a:prstGeom>
        </p:spPr>
        <p:txBody>
          <a:bodyPr anchor="b"/>
          <a:lstStyle>
            <a:lvl1pPr algn="l">
              <a:defRPr sz="7800" b="1" i="0" spc="300">
                <a:solidFill>
                  <a:schemeClr val="tx1"/>
                </a:solidFill>
                <a:latin typeface="Lub Dub Heavy" panose="020B0603030403020204" pitchFamily="34" charset="77"/>
              </a:defRPr>
            </a:lvl1pPr>
          </a:lstStyle>
          <a:p>
            <a:r>
              <a:rPr lang="en-US" dirty="0"/>
              <a:t>Title Slide</a:t>
            </a:r>
          </a:p>
        </p:txBody>
      </p:sp>
      <p:sp>
        <p:nvSpPr>
          <p:cNvPr id="2" name="Rectangle 1">
            <a:extLst>
              <a:ext uri="{FF2B5EF4-FFF2-40B4-BE49-F238E27FC236}">
                <a16:creationId xmlns:a16="http://schemas.microsoft.com/office/drawing/2014/main" id="{CFB90EDC-B8CB-E841-BCB2-A63384585752}"/>
              </a:ext>
            </a:extLst>
          </p:cNvPr>
          <p:cNvSpPr/>
          <p:nvPr userDrawn="1"/>
        </p:nvSpPr>
        <p:spPr>
          <a:xfrm>
            <a:off x="0" y="7010400"/>
            <a:ext cx="14630400" cy="1219200"/>
          </a:xfrm>
          <a:prstGeom prst="rect">
            <a:avLst/>
          </a:prstGeom>
          <a:solidFill>
            <a:srgbClr val="C10E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C10E21"/>
              </a:solidFill>
            </a:endParaRPr>
          </a:p>
        </p:txBody>
      </p:sp>
      <p:sp>
        <p:nvSpPr>
          <p:cNvPr id="10" name="Rectangle 9">
            <a:extLst>
              <a:ext uri="{FF2B5EF4-FFF2-40B4-BE49-F238E27FC236}">
                <a16:creationId xmlns:a16="http://schemas.microsoft.com/office/drawing/2014/main" id="{4CDABD89-4697-7A46-9378-1D6696666B3E}"/>
              </a:ext>
            </a:extLst>
          </p:cNvPr>
          <p:cNvSpPr/>
          <p:nvPr userDrawn="1"/>
        </p:nvSpPr>
        <p:spPr>
          <a:xfrm flipV="1">
            <a:off x="0" y="7315200"/>
            <a:ext cx="14630400" cy="914400"/>
          </a:xfrm>
          <a:prstGeom prst="rect">
            <a:avLst/>
          </a:prstGeom>
          <a:solidFill>
            <a:srgbClr val="99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990000"/>
              </a:solidFill>
            </a:endParaRPr>
          </a:p>
        </p:txBody>
      </p:sp>
      <p:pic>
        <p:nvPicPr>
          <p:cNvPr id="9" name="Picture 8">
            <a:extLst>
              <a:ext uri="{FF2B5EF4-FFF2-40B4-BE49-F238E27FC236}">
                <a16:creationId xmlns:a16="http://schemas.microsoft.com/office/drawing/2014/main" id="{25C71139-E34D-D04E-A7C2-F2E7DAA14F77}"/>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3400" y="452393"/>
            <a:ext cx="2364956" cy="1279289"/>
          </a:xfrm>
          <a:prstGeom prst="rect">
            <a:avLst/>
          </a:prstGeom>
        </p:spPr>
      </p:pic>
      <p:pic>
        <p:nvPicPr>
          <p:cNvPr id="11" name="Picture 10">
            <a:extLst>
              <a:ext uri="{FF2B5EF4-FFF2-40B4-BE49-F238E27FC236}">
                <a16:creationId xmlns:a16="http://schemas.microsoft.com/office/drawing/2014/main" id="{767F2B47-1C63-4CB8-88E1-447C29CF2DB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701272" y="637720"/>
            <a:ext cx="2395728" cy="908633"/>
          </a:xfrm>
          <a:prstGeom prst="rect">
            <a:avLst/>
          </a:prstGeom>
        </p:spPr>
      </p:pic>
      <p:sp>
        <p:nvSpPr>
          <p:cNvPr id="3" name="Rectangle 2">
            <a:extLst>
              <a:ext uri="{FF2B5EF4-FFF2-40B4-BE49-F238E27FC236}">
                <a16:creationId xmlns:a16="http://schemas.microsoft.com/office/drawing/2014/main" id="{5D368B5D-317D-41A4-B0ED-67361050E6D1}"/>
              </a:ext>
            </a:extLst>
          </p:cNvPr>
          <p:cNvSpPr/>
          <p:nvPr userDrawn="1"/>
        </p:nvSpPr>
        <p:spPr>
          <a:xfrm>
            <a:off x="14325600" y="2971800"/>
            <a:ext cx="304800" cy="1676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noFill/>
            </a:endParaRPr>
          </a:p>
        </p:txBody>
      </p:sp>
      <p:sp>
        <p:nvSpPr>
          <p:cNvPr id="12" name="TextBox 11">
            <a:extLst>
              <a:ext uri="{FF2B5EF4-FFF2-40B4-BE49-F238E27FC236}">
                <a16:creationId xmlns:a16="http://schemas.microsoft.com/office/drawing/2014/main" id="{CDF90826-05C2-4B2E-8539-BD2916C67EA4}"/>
              </a:ext>
            </a:extLst>
          </p:cNvPr>
          <p:cNvSpPr txBox="1"/>
          <p:nvPr userDrawn="1"/>
        </p:nvSpPr>
        <p:spPr>
          <a:xfrm>
            <a:off x="0" y="6906161"/>
            <a:ext cx="14630400" cy="1323439"/>
          </a:xfrm>
          <a:prstGeom prst="rect">
            <a:avLst/>
          </a:prstGeom>
          <a:gradFill flip="none" rotWithShape="1">
            <a:gsLst>
              <a:gs pos="0">
                <a:srgbClr val="00B0F0"/>
              </a:gs>
              <a:gs pos="66000">
                <a:schemeClr val="accent2">
                  <a:lumMod val="75000"/>
                </a:schemeClr>
              </a:gs>
              <a:gs pos="100000">
                <a:srgbClr val="FF0000"/>
              </a:gs>
            </a:gsLst>
            <a:lin ang="2700000" scaled="1"/>
            <a:tileRect/>
          </a:gradFill>
        </p:spPr>
        <p:txBody>
          <a:bodyPr wrap="square" rtlCol="0">
            <a:spAutoFit/>
          </a:bodyPr>
          <a:lstStyle/>
          <a:p>
            <a:pPr algn="ctr"/>
            <a:endParaRPr lang="en-US" sz="8000" b="1" dirty="0">
              <a:solidFill>
                <a:schemeClr val="bg1"/>
              </a:solidFill>
            </a:endParaRPr>
          </a:p>
        </p:txBody>
      </p:sp>
      <p:pic>
        <p:nvPicPr>
          <p:cNvPr id="4" name="Picture 3">
            <a:extLst>
              <a:ext uri="{FF2B5EF4-FFF2-40B4-BE49-F238E27FC236}">
                <a16:creationId xmlns:a16="http://schemas.microsoft.com/office/drawing/2014/main" id="{B37AF89D-CA42-D3AB-7E98-392C9E91BDEC}"/>
              </a:ext>
              <a:ext uri="{C183D7F6-B498-43B3-948B-1728B52AA6E4}">
                <adec:decorative xmlns:adec="http://schemas.microsoft.com/office/drawing/2017/decorative" val="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786872" y="430450"/>
            <a:ext cx="3310128" cy="1323172"/>
          </a:xfrm>
          <a:prstGeom prst="rect">
            <a:avLst/>
          </a:prstGeom>
        </p:spPr>
      </p:pic>
    </p:spTree>
    <p:extLst>
      <p:ext uri="{BB962C8B-B14F-4D97-AF65-F5344CB8AC3E}">
        <p14:creationId xmlns:p14="http://schemas.microsoft.com/office/powerpoint/2010/main" val="2903838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imple Slides - Blank">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3DD78818-412B-FE44-895A-9337A55C547F}"/>
              </a:ext>
            </a:extLst>
          </p:cNvPr>
          <p:cNvSpPr/>
          <p:nvPr userDrawn="1"/>
        </p:nvSpPr>
        <p:spPr>
          <a:xfrm>
            <a:off x="14097000" y="7696200"/>
            <a:ext cx="304800" cy="304800"/>
          </a:xfrm>
          <a:prstGeom prst="ellipse">
            <a:avLst/>
          </a:prstGeom>
          <a:noFill/>
          <a:ln w="31750" cap="rnd">
            <a:solidFill>
              <a:srgbClr val="8A8B8A"/>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Slide Number Placeholder 2">
            <a:extLst>
              <a:ext uri="{FF2B5EF4-FFF2-40B4-BE49-F238E27FC236}">
                <a16:creationId xmlns:a16="http://schemas.microsoft.com/office/drawing/2014/main" id="{E7D0F66D-373B-FB49-907C-22051F984F08}"/>
              </a:ext>
            </a:extLst>
          </p:cNvPr>
          <p:cNvSpPr>
            <a:spLocks noGrp="1"/>
          </p:cNvSpPr>
          <p:nvPr>
            <p:ph type="sldNum" sz="quarter" idx="4"/>
          </p:nvPr>
        </p:nvSpPr>
        <p:spPr>
          <a:xfrm>
            <a:off x="14028737" y="7629525"/>
            <a:ext cx="441325" cy="438150"/>
          </a:xfrm>
          <a:prstGeom prst="rect">
            <a:avLst/>
          </a:prstGeom>
        </p:spPr>
        <p:txBody>
          <a:bodyPr vert="horz" lIns="91440" tIns="45720" rIns="91440" bIns="45720" rtlCol="0" anchor="ctr"/>
          <a:lstStyle>
            <a:lvl1pPr algn="ctr">
              <a:defRPr sz="800" b="0" i="0">
                <a:solidFill>
                  <a:srgbClr val="8A8B8A"/>
                </a:solidFill>
                <a:latin typeface="Lub Dub Medium" panose="020B0603030403020204" pitchFamily="34" charset="77"/>
              </a:defRPr>
            </a:lvl1pPr>
          </a:lstStyle>
          <a:p>
            <a:fld id="{01CD3B2E-BC1C-6C4D-9D91-A67B950EE325}" type="slidenum">
              <a:rPr lang="en-US" smtClean="0"/>
              <a:pPr/>
              <a:t>‹#›</a:t>
            </a:fld>
            <a:endParaRPr lang="en-US" dirty="0"/>
          </a:p>
        </p:txBody>
      </p:sp>
      <p:pic>
        <p:nvPicPr>
          <p:cNvPr id="6" name="Picture 5">
            <a:extLst>
              <a:ext uri="{FF2B5EF4-FFF2-40B4-BE49-F238E27FC236}">
                <a16:creationId xmlns:a16="http://schemas.microsoft.com/office/drawing/2014/main" id="{2B006C9A-B571-4F4B-8AEE-118B36A330A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798552" y="609600"/>
            <a:ext cx="1298448" cy="492466"/>
          </a:xfrm>
          <a:prstGeom prst="rect">
            <a:avLst/>
          </a:prstGeom>
        </p:spPr>
      </p:pic>
      <p:pic>
        <p:nvPicPr>
          <p:cNvPr id="2" name="Picture 1">
            <a:extLst>
              <a:ext uri="{FF2B5EF4-FFF2-40B4-BE49-F238E27FC236}">
                <a16:creationId xmlns:a16="http://schemas.microsoft.com/office/drawing/2014/main" id="{AD243CD0-4D57-63EA-1E56-B6AB953F0F06}"/>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329159" y="392563"/>
            <a:ext cx="1920240" cy="767582"/>
          </a:xfrm>
          <a:prstGeom prst="rect">
            <a:avLst/>
          </a:prstGeom>
        </p:spPr>
      </p:pic>
    </p:spTree>
    <p:extLst>
      <p:ext uri="{BB962C8B-B14F-4D97-AF65-F5344CB8AC3E}">
        <p14:creationId xmlns:p14="http://schemas.microsoft.com/office/powerpoint/2010/main" val="6680719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imple Slides - Title Only">
    <p:spTree>
      <p:nvGrpSpPr>
        <p:cNvPr id="1" name=""/>
        <p:cNvGrpSpPr/>
        <p:nvPr/>
      </p:nvGrpSpPr>
      <p:grpSpPr>
        <a:xfrm>
          <a:off x="0" y="0"/>
          <a:ext cx="0" cy="0"/>
          <a:chOff x="0" y="0"/>
          <a:chExt cx="0" cy="0"/>
        </a:xfrm>
      </p:grpSpPr>
      <p:sp>
        <p:nvSpPr>
          <p:cNvPr id="10" name="Subtitle 2">
            <a:extLst>
              <a:ext uri="{FF2B5EF4-FFF2-40B4-BE49-F238E27FC236}">
                <a16:creationId xmlns:a16="http://schemas.microsoft.com/office/drawing/2014/main" id="{1AA6EDBC-FB6A-B64C-81F8-E3CC6A7D4B94}"/>
              </a:ext>
            </a:extLst>
          </p:cNvPr>
          <p:cNvSpPr>
            <a:spLocks noGrp="1"/>
          </p:cNvSpPr>
          <p:nvPr>
            <p:ph type="subTitle" idx="1" hasCustomPrompt="1"/>
          </p:nvPr>
        </p:nvSpPr>
        <p:spPr>
          <a:xfrm>
            <a:off x="685800" y="2057400"/>
            <a:ext cx="12877800" cy="572937"/>
          </a:xfrm>
          <a:prstGeom prst="rect">
            <a:avLst/>
          </a:prstGeom>
        </p:spPr>
        <p:txBody>
          <a:bodyPr/>
          <a:lstStyle>
            <a:lvl1pPr marL="0" indent="0" algn="l">
              <a:buNone/>
              <a:defRPr sz="2600" b="0" i="0" spc="0">
                <a:solidFill>
                  <a:schemeClr val="tx1"/>
                </a:solidFill>
                <a:latin typeface="Lub Dub Medium" panose="020B0603030403020204"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Goes Here</a:t>
            </a:r>
          </a:p>
        </p:txBody>
      </p:sp>
      <p:sp>
        <p:nvSpPr>
          <p:cNvPr id="11" name="Title 1">
            <a:extLst>
              <a:ext uri="{FF2B5EF4-FFF2-40B4-BE49-F238E27FC236}">
                <a16:creationId xmlns:a16="http://schemas.microsoft.com/office/drawing/2014/main" id="{D071E32A-24AE-B14F-B5C9-A4A95D514888}"/>
              </a:ext>
            </a:extLst>
          </p:cNvPr>
          <p:cNvSpPr>
            <a:spLocks noGrp="1"/>
          </p:cNvSpPr>
          <p:nvPr>
            <p:ph type="ctrTitle" hasCustomPrompt="1"/>
          </p:nvPr>
        </p:nvSpPr>
        <p:spPr>
          <a:xfrm>
            <a:off x="685800" y="1219200"/>
            <a:ext cx="12877800" cy="914399"/>
          </a:xfrm>
          <a:prstGeom prst="rect">
            <a:avLst/>
          </a:prstGeom>
        </p:spPr>
        <p:txBody>
          <a:bodyPr anchor="b"/>
          <a:lstStyle>
            <a:lvl1pPr algn="l">
              <a:defRPr sz="5000" b="1" i="0" spc="0">
                <a:solidFill>
                  <a:schemeClr val="tx1"/>
                </a:solidFill>
                <a:latin typeface="Lub Dub Heavy" panose="020B0603030403020204" pitchFamily="34" charset="77"/>
              </a:defRPr>
            </a:lvl1pPr>
          </a:lstStyle>
          <a:p>
            <a:r>
              <a:rPr lang="en-US" dirty="0"/>
              <a:t>Content Slide</a:t>
            </a:r>
          </a:p>
        </p:txBody>
      </p:sp>
      <p:sp>
        <p:nvSpPr>
          <p:cNvPr id="6" name="Oval 5">
            <a:extLst>
              <a:ext uri="{FF2B5EF4-FFF2-40B4-BE49-F238E27FC236}">
                <a16:creationId xmlns:a16="http://schemas.microsoft.com/office/drawing/2014/main" id="{0DE6F699-6614-4E4A-9A3A-5CBC08D00386}"/>
              </a:ext>
            </a:extLst>
          </p:cNvPr>
          <p:cNvSpPr/>
          <p:nvPr userDrawn="1"/>
        </p:nvSpPr>
        <p:spPr>
          <a:xfrm>
            <a:off x="14097000" y="7696200"/>
            <a:ext cx="304800" cy="304800"/>
          </a:xfrm>
          <a:prstGeom prst="ellipse">
            <a:avLst/>
          </a:prstGeom>
          <a:noFill/>
          <a:ln w="31750" cap="rnd">
            <a:solidFill>
              <a:srgbClr val="8A8B8A"/>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Slide Number Placeholder 2">
            <a:extLst>
              <a:ext uri="{FF2B5EF4-FFF2-40B4-BE49-F238E27FC236}">
                <a16:creationId xmlns:a16="http://schemas.microsoft.com/office/drawing/2014/main" id="{B1297DD0-FE1F-E240-B9DD-27B5D6D8BB69}"/>
              </a:ext>
            </a:extLst>
          </p:cNvPr>
          <p:cNvSpPr>
            <a:spLocks noGrp="1"/>
          </p:cNvSpPr>
          <p:nvPr>
            <p:ph type="sldNum" sz="quarter" idx="4"/>
          </p:nvPr>
        </p:nvSpPr>
        <p:spPr>
          <a:xfrm>
            <a:off x="14028737" y="7629525"/>
            <a:ext cx="441325" cy="438150"/>
          </a:xfrm>
          <a:prstGeom prst="rect">
            <a:avLst/>
          </a:prstGeom>
        </p:spPr>
        <p:txBody>
          <a:bodyPr vert="horz" lIns="91440" tIns="45720" rIns="91440" bIns="45720" rtlCol="0" anchor="ctr"/>
          <a:lstStyle>
            <a:lvl1pPr algn="ctr">
              <a:defRPr sz="800" b="0" i="0">
                <a:solidFill>
                  <a:srgbClr val="8A8B8A"/>
                </a:solidFill>
                <a:latin typeface="Lub Dub Medium" panose="020B0603030403020204" pitchFamily="34" charset="77"/>
              </a:defRPr>
            </a:lvl1pPr>
          </a:lstStyle>
          <a:p>
            <a:fld id="{01CD3B2E-BC1C-6C4D-9D91-A67B950EE325}" type="slidenum">
              <a:rPr lang="en-US" smtClean="0"/>
              <a:pPr/>
              <a:t>‹#›</a:t>
            </a:fld>
            <a:endParaRPr lang="en-US" dirty="0"/>
          </a:p>
        </p:txBody>
      </p:sp>
      <p:pic>
        <p:nvPicPr>
          <p:cNvPr id="8" name="Picture 7">
            <a:extLst>
              <a:ext uri="{FF2B5EF4-FFF2-40B4-BE49-F238E27FC236}">
                <a16:creationId xmlns:a16="http://schemas.microsoft.com/office/drawing/2014/main" id="{05365441-9754-4E5E-A4C3-78E00EC85D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798552" y="533400"/>
            <a:ext cx="1298448" cy="492466"/>
          </a:xfrm>
          <a:prstGeom prst="rect">
            <a:avLst/>
          </a:prstGeom>
        </p:spPr>
      </p:pic>
      <p:sp>
        <p:nvSpPr>
          <p:cNvPr id="12" name="TextBox 11">
            <a:extLst>
              <a:ext uri="{FF2B5EF4-FFF2-40B4-BE49-F238E27FC236}">
                <a16:creationId xmlns:a16="http://schemas.microsoft.com/office/drawing/2014/main" id="{2D3A6BFD-F00C-4917-9E22-B401C71022B9}"/>
              </a:ext>
            </a:extLst>
          </p:cNvPr>
          <p:cNvSpPr txBox="1"/>
          <p:nvPr userDrawn="1"/>
        </p:nvSpPr>
        <p:spPr>
          <a:xfrm rot="10800000">
            <a:off x="0" y="7589520"/>
            <a:ext cx="14630400" cy="640080"/>
          </a:xfrm>
          <a:prstGeom prst="rect">
            <a:avLst/>
          </a:prstGeom>
          <a:gradFill flip="none" rotWithShape="1">
            <a:gsLst>
              <a:gs pos="0">
                <a:srgbClr val="00B0F0"/>
              </a:gs>
              <a:gs pos="66000">
                <a:schemeClr val="accent2">
                  <a:lumMod val="75000"/>
                </a:schemeClr>
              </a:gs>
              <a:gs pos="100000">
                <a:srgbClr val="FF0000"/>
              </a:gs>
            </a:gsLst>
            <a:lin ang="2700000" scaled="1"/>
            <a:tileRect/>
          </a:gradFill>
        </p:spPr>
        <p:txBody>
          <a:bodyPr wrap="square" rtlCol="0">
            <a:spAutoFit/>
          </a:bodyPr>
          <a:lstStyle/>
          <a:p>
            <a:pPr algn="ctr"/>
            <a:endParaRPr lang="en-US" sz="8000" b="1" dirty="0">
              <a:solidFill>
                <a:schemeClr val="bg1"/>
              </a:solidFill>
            </a:endParaRPr>
          </a:p>
        </p:txBody>
      </p:sp>
      <p:pic>
        <p:nvPicPr>
          <p:cNvPr id="2" name="Picture 1">
            <a:extLst>
              <a:ext uri="{FF2B5EF4-FFF2-40B4-BE49-F238E27FC236}">
                <a16:creationId xmlns:a16="http://schemas.microsoft.com/office/drawing/2014/main" id="{D6CFF72A-582F-C4F1-1EAB-0068F5710E41}"/>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329159" y="392563"/>
            <a:ext cx="1920240" cy="767582"/>
          </a:xfrm>
          <a:prstGeom prst="rect">
            <a:avLst/>
          </a:prstGeom>
        </p:spPr>
      </p:pic>
    </p:spTree>
    <p:extLst>
      <p:ext uri="{BB962C8B-B14F-4D97-AF65-F5344CB8AC3E}">
        <p14:creationId xmlns:p14="http://schemas.microsoft.com/office/powerpoint/2010/main" val="10997472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Simple Slides - Title Only">
    <p:spTree>
      <p:nvGrpSpPr>
        <p:cNvPr id="1" name=""/>
        <p:cNvGrpSpPr/>
        <p:nvPr/>
      </p:nvGrpSpPr>
      <p:grpSpPr>
        <a:xfrm>
          <a:off x="0" y="0"/>
          <a:ext cx="0" cy="0"/>
          <a:chOff x="0" y="0"/>
          <a:chExt cx="0" cy="0"/>
        </a:xfrm>
      </p:grpSpPr>
      <p:sp>
        <p:nvSpPr>
          <p:cNvPr id="10" name="Subtitle 2">
            <a:extLst>
              <a:ext uri="{FF2B5EF4-FFF2-40B4-BE49-F238E27FC236}">
                <a16:creationId xmlns:a16="http://schemas.microsoft.com/office/drawing/2014/main" id="{1AA6EDBC-FB6A-B64C-81F8-E3CC6A7D4B94}"/>
              </a:ext>
            </a:extLst>
          </p:cNvPr>
          <p:cNvSpPr>
            <a:spLocks noGrp="1"/>
          </p:cNvSpPr>
          <p:nvPr>
            <p:ph type="subTitle" idx="1" hasCustomPrompt="1"/>
          </p:nvPr>
        </p:nvSpPr>
        <p:spPr>
          <a:xfrm>
            <a:off x="685800" y="2057400"/>
            <a:ext cx="12877800" cy="572937"/>
          </a:xfrm>
          <a:prstGeom prst="rect">
            <a:avLst/>
          </a:prstGeom>
        </p:spPr>
        <p:txBody>
          <a:bodyPr/>
          <a:lstStyle>
            <a:lvl1pPr marL="0" indent="0" algn="l">
              <a:buNone/>
              <a:defRPr sz="2600" b="0" i="0" spc="0">
                <a:solidFill>
                  <a:schemeClr val="tx1"/>
                </a:solidFill>
                <a:latin typeface="Lub Dub Medium" panose="020B0603030403020204"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Goes Here</a:t>
            </a:r>
          </a:p>
        </p:txBody>
      </p:sp>
      <p:sp>
        <p:nvSpPr>
          <p:cNvPr id="11" name="Title 1">
            <a:extLst>
              <a:ext uri="{FF2B5EF4-FFF2-40B4-BE49-F238E27FC236}">
                <a16:creationId xmlns:a16="http://schemas.microsoft.com/office/drawing/2014/main" id="{D071E32A-24AE-B14F-B5C9-A4A95D514888}"/>
              </a:ext>
            </a:extLst>
          </p:cNvPr>
          <p:cNvSpPr>
            <a:spLocks noGrp="1"/>
          </p:cNvSpPr>
          <p:nvPr>
            <p:ph type="ctrTitle" hasCustomPrompt="1"/>
          </p:nvPr>
        </p:nvSpPr>
        <p:spPr>
          <a:xfrm>
            <a:off x="685800" y="1219200"/>
            <a:ext cx="12877800" cy="914399"/>
          </a:xfrm>
          <a:prstGeom prst="rect">
            <a:avLst/>
          </a:prstGeom>
        </p:spPr>
        <p:txBody>
          <a:bodyPr anchor="b"/>
          <a:lstStyle>
            <a:lvl1pPr algn="l">
              <a:defRPr sz="5000" b="1" i="0" spc="0">
                <a:solidFill>
                  <a:schemeClr val="tx1"/>
                </a:solidFill>
                <a:latin typeface="Lub Dub Heavy" panose="020B0603030403020204" pitchFamily="34" charset="77"/>
              </a:defRPr>
            </a:lvl1pPr>
          </a:lstStyle>
          <a:p>
            <a:r>
              <a:rPr lang="en-US" dirty="0"/>
              <a:t>Content Slide</a:t>
            </a:r>
          </a:p>
        </p:txBody>
      </p:sp>
      <p:sp>
        <p:nvSpPr>
          <p:cNvPr id="6" name="Oval 5">
            <a:extLst>
              <a:ext uri="{FF2B5EF4-FFF2-40B4-BE49-F238E27FC236}">
                <a16:creationId xmlns:a16="http://schemas.microsoft.com/office/drawing/2014/main" id="{0DE6F699-6614-4E4A-9A3A-5CBC08D00386}"/>
              </a:ext>
            </a:extLst>
          </p:cNvPr>
          <p:cNvSpPr/>
          <p:nvPr userDrawn="1"/>
        </p:nvSpPr>
        <p:spPr>
          <a:xfrm>
            <a:off x="14097000" y="7696200"/>
            <a:ext cx="304800" cy="304800"/>
          </a:xfrm>
          <a:prstGeom prst="ellipse">
            <a:avLst/>
          </a:prstGeom>
          <a:noFill/>
          <a:ln w="31750" cap="rnd">
            <a:solidFill>
              <a:srgbClr val="8A8B8A"/>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Slide Number Placeholder 2">
            <a:extLst>
              <a:ext uri="{FF2B5EF4-FFF2-40B4-BE49-F238E27FC236}">
                <a16:creationId xmlns:a16="http://schemas.microsoft.com/office/drawing/2014/main" id="{B1297DD0-FE1F-E240-B9DD-27B5D6D8BB69}"/>
              </a:ext>
            </a:extLst>
          </p:cNvPr>
          <p:cNvSpPr>
            <a:spLocks noGrp="1"/>
          </p:cNvSpPr>
          <p:nvPr>
            <p:ph type="sldNum" sz="quarter" idx="4"/>
          </p:nvPr>
        </p:nvSpPr>
        <p:spPr>
          <a:xfrm>
            <a:off x="14028737" y="7629525"/>
            <a:ext cx="441325" cy="438150"/>
          </a:xfrm>
          <a:prstGeom prst="rect">
            <a:avLst/>
          </a:prstGeom>
        </p:spPr>
        <p:txBody>
          <a:bodyPr vert="horz" lIns="91440" tIns="45720" rIns="91440" bIns="45720" rtlCol="0" anchor="ctr"/>
          <a:lstStyle>
            <a:lvl1pPr algn="ctr">
              <a:defRPr sz="800" b="0" i="0">
                <a:solidFill>
                  <a:srgbClr val="8A8B8A"/>
                </a:solidFill>
                <a:latin typeface="Lub Dub Medium" panose="020B0603030403020204" pitchFamily="34" charset="77"/>
              </a:defRPr>
            </a:lvl1pPr>
          </a:lstStyle>
          <a:p>
            <a:fld id="{01CD3B2E-BC1C-6C4D-9D91-A67B950EE325}" type="slidenum">
              <a:rPr lang="en-US" smtClean="0"/>
              <a:pPr/>
              <a:t>‹#›</a:t>
            </a:fld>
            <a:endParaRPr lang="en-US" dirty="0"/>
          </a:p>
        </p:txBody>
      </p:sp>
      <p:pic>
        <p:nvPicPr>
          <p:cNvPr id="8" name="Picture 7">
            <a:extLst>
              <a:ext uri="{FF2B5EF4-FFF2-40B4-BE49-F238E27FC236}">
                <a16:creationId xmlns:a16="http://schemas.microsoft.com/office/drawing/2014/main" id="{05365441-9754-4E5E-A4C3-78E00EC85D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798552" y="533400"/>
            <a:ext cx="1298448" cy="492466"/>
          </a:xfrm>
          <a:prstGeom prst="rect">
            <a:avLst/>
          </a:prstGeom>
        </p:spPr>
      </p:pic>
      <p:sp>
        <p:nvSpPr>
          <p:cNvPr id="12" name="TextBox 11">
            <a:extLst>
              <a:ext uri="{FF2B5EF4-FFF2-40B4-BE49-F238E27FC236}">
                <a16:creationId xmlns:a16="http://schemas.microsoft.com/office/drawing/2014/main" id="{D9933B73-CBF8-4D78-AE91-FC687090A463}"/>
              </a:ext>
            </a:extLst>
          </p:cNvPr>
          <p:cNvSpPr txBox="1"/>
          <p:nvPr userDrawn="1"/>
        </p:nvSpPr>
        <p:spPr>
          <a:xfrm>
            <a:off x="0" y="7589520"/>
            <a:ext cx="14630400" cy="640080"/>
          </a:xfrm>
          <a:prstGeom prst="rect">
            <a:avLst/>
          </a:prstGeom>
          <a:gradFill flip="none" rotWithShape="1">
            <a:gsLst>
              <a:gs pos="0">
                <a:srgbClr val="00B0F0"/>
              </a:gs>
              <a:gs pos="66000">
                <a:schemeClr val="accent2">
                  <a:lumMod val="75000"/>
                </a:schemeClr>
              </a:gs>
              <a:gs pos="100000">
                <a:srgbClr val="FF0000"/>
              </a:gs>
            </a:gsLst>
            <a:lin ang="2700000" scaled="1"/>
            <a:tileRect/>
          </a:gradFill>
        </p:spPr>
        <p:txBody>
          <a:bodyPr wrap="square" rtlCol="0">
            <a:spAutoFit/>
          </a:bodyPr>
          <a:lstStyle/>
          <a:p>
            <a:pPr algn="ctr"/>
            <a:endParaRPr lang="en-US" sz="8000" b="1" dirty="0">
              <a:solidFill>
                <a:schemeClr val="bg1"/>
              </a:solidFill>
            </a:endParaRPr>
          </a:p>
        </p:txBody>
      </p:sp>
      <p:pic>
        <p:nvPicPr>
          <p:cNvPr id="2" name="Picture 1">
            <a:extLst>
              <a:ext uri="{FF2B5EF4-FFF2-40B4-BE49-F238E27FC236}">
                <a16:creationId xmlns:a16="http://schemas.microsoft.com/office/drawing/2014/main" id="{D6F46A56-A602-7F7F-A0E7-E4AB560D3292}"/>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329159" y="392563"/>
            <a:ext cx="1920240" cy="767582"/>
          </a:xfrm>
          <a:prstGeom prst="rect">
            <a:avLst/>
          </a:prstGeom>
        </p:spPr>
      </p:pic>
    </p:spTree>
    <p:extLst>
      <p:ext uri="{BB962C8B-B14F-4D97-AF65-F5344CB8AC3E}">
        <p14:creationId xmlns:p14="http://schemas.microsoft.com/office/powerpoint/2010/main" val="20037630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imple Slides - Basic Content">
    <p:spTree>
      <p:nvGrpSpPr>
        <p:cNvPr id="1" name=""/>
        <p:cNvGrpSpPr/>
        <p:nvPr/>
      </p:nvGrpSpPr>
      <p:grpSpPr>
        <a:xfrm>
          <a:off x="0" y="0"/>
          <a:ext cx="0" cy="0"/>
          <a:chOff x="0" y="0"/>
          <a:chExt cx="0" cy="0"/>
        </a:xfrm>
      </p:grpSpPr>
      <p:sp>
        <p:nvSpPr>
          <p:cNvPr id="7" name="Text Placeholder 9">
            <a:extLst>
              <a:ext uri="{FF2B5EF4-FFF2-40B4-BE49-F238E27FC236}">
                <a16:creationId xmlns:a16="http://schemas.microsoft.com/office/drawing/2014/main" id="{0667A15C-60AE-E648-AA9F-A7CD6BDCE55E}"/>
              </a:ext>
            </a:extLst>
          </p:cNvPr>
          <p:cNvSpPr>
            <a:spLocks noGrp="1"/>
          </p:cNvSpPr>
          <p:nvPr>
            <p:ph type="body" sz="quarter" idx="10" hasCustomPrompt="1"/>
          </p:nvPr>
        </p:nvSpPr>
        <p:spPr>
          <a:xfrm>
            <a:off x="685800" y="3048000"/>
            <a:ext cx="8458200" cy="4419600"/>
          </a:xfrm>
          <a:prstGeom prst="rect">
            <a:avLst/>
          </a:prstGeom>
        </p:spPr>
        <p:txBody>
          <a:bodyPr/>
          <a:lstStyle>
            <a:lvl1pPr eaLnBrk="1" hangingPunct="1">
              <a:lnSpc>
                <a:spcPct val="130000"/>
              </a:lnSpc>
              <a:spcBef>
                <a:spcPts val="38"/>
              </a:spcBef>
              <a:defRPr sz="1700" b="0" i="0">
                <a:latin typeface="Lub Dub Medium" panose="020B0603030403020204" pitchFamily="34" charset="77"/>
              </a:defRPr>
            </a:lvl1pPr>
            <a:lvl2pPr>
              <a:defRPr sz="1700" b="0" i="0">
                <a:latin typeface="Lub Dub Medium" panose="020B0603030403020204" pitchFamily="34" charset="77"/>
              </a:defRPr>
            </a:lvl2pPr>
            <a:lvl3pPr>
              <a:defRPr sz="1700" b="0" i="0">
                <a:latin typeface="Lub Dub Medium" panose="020B0603030403020204" pitchFamily="34" charset="77"/>
              </a:defRPr>
            </a:lvl3pPr>
            <a:lvl4pPr>
              <a:defRPr sz="1700" b="0" i="0">
                <a:latin typeface="Lub Dub Medium" panose="020B0603030403020204" pitchFamily="34" charset="77"/>
              </a:defRPr>
            </a:lvl4pPr>
            <a:lvl5pPr>
              <a:defRPr sz="1700" b="0" i="0">
                <a:latin typeface="Lub Dub Medium" panose="020B0603030403020204" pitchFamily="34" charset="77"/>
              </a:defRPr>
            </a:lvl5pPr>
          </a:lstStyle>
          <a:p>
            <a:pPr eaLnBrk="1" hangingPunct="1">
              <a:lnSpc>
                <a:spcPct val="130000"/>
              </a:lnSpc>
              <a:spcBef>
                <a:spcPts val="100"/>
              </a:spcBef>
            </a:pPr>
            <a:r>
              <a:rPr lang="en-US" altLang="en-US" sz="1700" dirty="0">
                <a:solidFill>
                  <a:srgbClr val="231F20"/>
                </a:solidFill>
                <a:latin typeface="Lub Dub Medium" panose="020B0603030403020204" pitchFamily="34" charset="77"/>
              </a:rPr>
              <a:t>Excest fugit odis voloresequis et il maios nate velicip samus, testiore qui conet  pa doluptio. Ut alitius eum as eaquo con re pos apit, ipiciendae cus solorep ellesto estia voloresecae estibus.</a:t>
            </a:r>
          </a:p>
          <a:p>
            <a:pPr eaLnBrk="1" hangingPunct="1">
              <a:spcBef>
                <a:spcPts val="38"/>
              </a:spcBef>
            </a:pPr>
            <a:endParaRPr lang="en-US" altLang="en-US" sz="1700" dirty="0">
              <a:solidFill>
                <a:srgbClr val="231F20"/>
              </a:solidFill>
              <a:latin typeface="Lub Dub Medium" panose="020B0603030403020204" pitchFamily="34" charset="77"/>
            </a:endParaRPr>
          </a:p>
          <a:p>
            <a:pPr eaLnBrk="1" hangingPunct="1">
              <a:lnSpc>
                <a:spcPct val="130000"/>
              </a:lnSpc>
            </a:pPr>
            <a:r>
              <a:rPr lang="en-US" altLang="en-US" sz="1700" dirty="0">
                <a:solidFill>
                  <a:srgbClr val="231F20"/>
                </a:solidFill>
                <a:latin typeface="Lub Dub Medium" panose="020B0603030403020204" pitchFamily="34" charset="77"/>
              </a:rPr>
              <a:t>Accusandest omnia doluptatque preste cus et et Excest fugit odis voloresequis et il maios nate velicip samus, testiore qui conet pa doluptio. Ut alitius eum as eaquo con re pos apit, ipiciendae cus solorep ellesto estia voloresecae estibus</a:t>
            </a:r>
            <a:r>
              <a:rPr lang="en-US" altLang="en-US" dirty="0">
                <a:solidFill>
                  <a:srgbClr val="231F20"/>
                </a:solidFill>
                <a:latin typeface="Lub Dub Medium" panose="020B0603030403020204" pitchFamily="34" charset="77"/>
                <a:ea typeface="LubDubMedium" panose="020B0603030403020204" pitchFamily="34" charset="77"/>
                <a:cs typeface="LubDubMedium" panose="020B0603030403020204" pitchFamily="34" charset="77"/>
              </a:rPr>
              <a:t>.</a:t>
            </a:r>
            <a:endParaRPr lang="en-US" altLang="en-US" dirty="0">
              <a:latin typeface="Lub Dub Medium" panose="020B0603030403020204" pitchFamily="34" charset="77"/>
              <a:ea typeface="LubDubMedium" panose="020B0603030403020204" pitchFamily="34" charset="77"/>
              <a:cs typeface="LubDubMedium" panose="020B0603030403020204" pitchFamily="34" charset="77"/>
            </a:endParaRPr>
          </a:p>
        </p:txBody>
      </p:sp>
      <p:sp>
        <p:nvSpPr>
          <p:cNvPr id="8" name="Subtitle 2">
            <a:extLst>
              <a:ext uri="{FF2B5EF4-FFF2-40B4-BE49-F238E27FC236}">
                <a16:creationId xmlns:a16="http://schemas.microsoft.com/office/drawing/2014/main" id="{AE941285-5DAB-EB45-BBC9-430771F69B85}"/>
              </a:ext>
            </a:extLst>
          </p:cNvPr>
          <p:cNvSpPr>
            <a:spLocks noGrp="1"/>
          </p:cNvSpPr>
          <p:nvPr>
            <p:ph type="subTitle" idx="1" hasCustomPrompt="1"/>
          </p:nvPr>
        </p:nvSpPr>
        <p:spPr>
          <a:xfrm>
            <a:off x="685800" y="2057400"/>
            <a:ext cx="12877800" cy="572937"/>
          </a:xfrm>
          <a:prstGeom prst="rect">
            <a:avLst/>
          </a:prstGeom>
        </p:spPr>
        <p:txBody>
          <a:bodyPr/>
          <a:lstStyle>
            <a:lvl1pPr marL="0" indent="0" algn="l">
              <a:buNone/>
              <a:defRPr sz="2600" b="0" i="0" spc="0">
                <a:solidFill>
                  <a:schemeClr val="tx1"/>
                </a:solidFill>
                <a:latin typeface="Lub Dub Medium" panose="020B0603030403020204"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Goes Here</a:t>
            </a:r>
          </a:p>
        </p:txBody>
      </p:sp>
      <p:sp>
        <p:nvSpPr>
          <p:cNvPr id="9" name="Title 1">
            <a:extLst>
              <a:ext uri="{FF2B5EF4-FFF2-40B4-BE49-F238E27FC236}">
                <a16:creationId xmlns:a16="http://schemas.microsoft.com/office/drawing/2014/main" id="{2B0CDC34-C872-E444-B355-C45F23CFFC90}"/>
              </a:ext>
            </a:extLst>
          </p:cNvPr>
          <p:cNvSpPr>
            <a:spLocks noGrp="1"/>
          </p:cNvSpPr>
          <p:nvPr>
            <p:ph type="ctrTitle" hasCustomPrompt="1"/>
          </p:nvPr>
        </p:nvSpPr>
        <p:spPr>
          <a:xfrm>
            <a:off x="685800" y="1219200"/>
            <a:ext cx="12877800" cy="914399"/>
          </a:xfrm>
          <a:prstGeom prst="rect">
            <a:avLst/>
          </a:prstGeom>
        </p:spPr>
        <p:txBody>
          <a:bodyPr anchor="b"/>
          <a:lstStyle>
            <a:lvl1pPr algn="l">
              <a:defRPr sz="5000" b="1" i="0" spc="0">
                <a:solidFill>
                  <a:schemeClr val="tx1"/>
                </a:solidFill>
                <a:latin typeface="Lub Dub Heavy" panose="020B0603030403020204" pitchFamily="34" charset="77"/>
              </a:defRPr>
            </a:lvl1pPr>
          </a:lstStyle>
          <a:p>
            <a:r>
              <a:rPr lang="en-US" dirty="0"/>
              <a:t>Content Slide</a:t>
            </a:r>
          </a:p>
        </p:txBody>
      </p:sp>
      <p:sp>
        <p:nvSpPr>
          <p:cNvPr id="10" name="Oval 9">
            <a:extLst>
              <a:ext uri="{FF2B5EF4-FFF2-40B4-BE49-F238E27FC236}">
                <a16:creationId xmlns:a16="http://schemas.microsoft.com/office/drawing/2014/main" id="{3E56B900-ADAD-8346-A8B0-DFCC0F2F8AE7}"/>
              </a:ext>
            </a:extLst>
          </p:cNvPr>
          <p:cNvSpPr/>
          <p:nvPr userDrawn="1"/>
        </p:nvSpPr>
        <p:spPr>
          <a:xfrm>
            <a:off x="14097000" y="7696200"/>
            <a:ext cx="304800" cy="304800"/>
          </a:xfrm>
          <a:prstGeom prst="ellipse">
            <a:avLst/>
          </a:prstGeom>
          <a:noFill/>
          <a:ln w="31750" cap="rnd">
            <a:solidFill>
              <a:srgbClr val="8A8B8A"/>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Slide Number Placeholder 2">
            <a:extLst>
              <a:ext uri="{FF2B5EF4-FFF2-40B4-BE49-F238E27FC236}">
                <a16:creationId xmlns:a16="http://schemas.microsoft.com/office/drawing/2014/main" id="{883F241E-1237-3148-932F-9EB979FBD9B0}"/>
              </a:ext>
            </a:extLst>
          </p:cNvPr>
          <p:cNvSpPr>
            <a:spLocks noGrp="1"/>
          </p:cNvSpPr>
          <p:nvPr>
            <p:ph type="sldNum" sz="quarter" idx="4"/>
          </p:nvPr>
        </p:nvSpPr>
        <p:spPr>
          <a:xfrm>
            <a:off x="14028737" y="7629525"/>
            <a:ext cx="441325" cy="438150"/>
          </a:xfrm>
          <a:prstGeom prst="rect">
            <a:avLst/>
          </a:prstGeom>
        </p:spPr>
        <p:txBody>
          <a:bodyPr vert="horz" lIns="91440" tIns="45720" rIns="91440" bIns="45720" rtlCol="0" anchor="ctr"/>
          <a:lstStyle>
            <a:lvl1pPr algn="ctr">
              <a:defRPr sz="800" b="0" i="0">
                <a:solidFill>
                  <a:srgbClr val="8A8B8A"/>
                </a:solidFill>
                <a:latin typeface="Lub Dub Medium" panose="020B0603030403020204" pitchFamily="34" charset="77"/>
              </a:defRPr>
            </a:lvl1pPr>
          </a:lstStyle>
          <a:p>
            <a:fld id="{01CD3B2E-BC1C-6C4D-9D91-A67B950EE325}" type="slidenum">
              <a:rPr lang="en-US" smtClean="0"/>
              <a:pPr/>
              <a:t>‹#›</a:t>
            </a:fld>
            <a:endParaRPr lang="en-US" dirty="0"/>
          </a:p>
        </p:txBody>
      </p:sp>
      <p:pic>
        <p:nvPicPr>
          <p:cNvPr id="12" name="Picture 11">
            <a:extLst>
              <a:ext uri="{FF2B5EF4-FFF2-40B4-BE49-F238E27FC236}">
                <a16:creationId xmlns:a16="http://schemas.microsoft.com/office/drawing/2014/main" id="{A2224E5D-51A5-41DB-86FF-1A75F0B85E2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798552" y="533400"/>
            <a:ext cx="1298448" cy="492466"/>
          </a:xfrm>
          <a:prstGeom prst="rect">
            <a:avLst/>
          </a:prstGeom>
        </p:spPr>
      </p:pic>
      <p:sp>
        <p:nvSpPr>
          <p:cNvPr id="14" name="TextBox 13">
            <a:extLst>
              <a:ext uri="{FF2B5EF4-FFF2-40B4-BE49-F238E27FC236}">
                <a16:creationId xmlns:a16="http://schemas.microsoft.com/office/drawing/2014/main" id="{3BA815EF-0ECA-40DD-831C-2CF9F0F8AA3B}"/>
              </a:ext>
            </a:extLst>
          </p:cNvPr>
          <p:cNvSpPr txBox="1"/>
          <p:nvPr userDrawn="1"/>
        </p:nvSpPr>
        <p:spPr>
          <a:xfrm rot="10800000">
            <a:off x="0" y="7589520"/>
            <a:ext cx="14630400" cy="640080"/>
          </a:xfrm>
          <a:prstGeom prst="rect">
            <a:avLst/>
          </a:prstGeom>
          <a:gradFill flip="none" rotWithShape="1">
            <a:gsLst>
              <a:gs pos="0">
                <a:srgbClr val="00B0F0"/>
              </a:gs>
              <a:gs pos="66000">
                <a:schemeClr val="accent2">
                  <a:lumMod val="75000"/>
                </a:schemeClr>
              </a:gs>
              <a:gs pos="100000">
                <a:srgbClr val="FF0000"/>
              </a:gs>
            </a:gsLst>
            <a:lin ang="2700000" scaled="1"/>
            <a:tileRect/>
          </a:gradFill>
        </p:spPr>
        <p:txBody>
          <a:bodyPr wrap="square" rtlCol="0">
            <a:spAutoFit/>
          </a:bodyPr>
          <a:lstStyle/>
          <a:p>
            <a:pPr algn="ctr"/>
            <a:endParaRPr lang="en-US" sz="8000" b="1" dirty="0">
              <a:solidFill>
                <a:schemeClr val="bg1"/>
              </a:solidFill>
            </a:endParaRPr>
          </a:p>
        </p:txBody>
      </p:sp>
      <p:pic>
        <p:nvPicPr>
          <p:cNvPr id="2" name="Picture 1">
            <a:extLst>
              <a:ext uri="{FF2B5EF4-FFF2-40B4-BE49-F238E27FC236}">
                <a16:creationId xmlns:a16="http://schemas.microsoft.com/office/drawing/2014/main" id="{77B33733-143A-CF47-B547-BEA9737DB43F}"/>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329159" y="392563"/>
            <a:ext cx="1920240" cy="767582"/>
          </a:xfrm>
          <a:prstGeom prst="rect">
            <a:avLst/>
          </a:prstGeom>
        </p:spPr>
      </p:pic>
    </p:spTree>
    <p:extLst>
      <p:ext uri="{BB962C8B-B14F-4D97-AF65-F5344CB8AC3E}">
        <p14:creationId xmlns:p14="http://schemas.microsoft.com/office/powerpoint/2010/main" val="498405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Simple Slides - Basic Content">
    <p:spTree>
      <p:nvGrpSpPr>
        <p:cNvPr id="1" name=""/>
        <p:cNvGrpSpPr/>
        <p:nvPr/>
      </p:nvGrpSpPr>
      <p:grpSpPr>
        <a:xfrm>
          <a:off x="0" y="0"/>
          <a:ext cx="0" cy="0"/>
          <a:chOff x="0" y="0"/>
          <a:chExt cx="0" cy="0"/>
        </a:xfrm>
      </p:grpSpPr>
      <p:sp>
        <p:nvSpPr>
          <p:cNvPr id="7" name="Text Placeholder 9">
            <a:extLst>
              <a:ext uri="{FF2B5EF4-FFF2-40B4-BE49-F238E27FC236}">
                <a16:creationId xmlns:a16="http://schemas.microsoft.com/office/drawing/2014/main" id="{0667A15C-60AE-E648-AA9F-A7CD6BDCE55E}"/>
              </a:ext>
            </a:extLst>
          </p:cNvPr>
          <p:cNvSpPr>
            <a:spLocks noGrp="1"/>
          </p:cNvSpPr>
          <p:nvPr>
            <p:ph type="body" sz="quarter" idx="10" hasCustomPrompt="1"/>
          </p:nvPr>
        </p:nvSpPr>
        <p:spPr>
          <a:xfrm>
            <a:off x="685800" y="3048000"/>
            <a:ext cx="8458200" cy="4419600"/>
          </a:xfrm>
          <a:prstGeom prst="rect">
            <a:avLst/>
          </a:prstGeom>
        </p:spPr>
        <p:txBody>
          <a:bodyPr/>
          <a:lstStyle>
            <a:lvl1pPr eaLnBrk="1" hangingPunct="1">
              <a:lnSpc>
                <a:spcPct val="130000"/>
              </a:lnSpc>
              <a:spcBef>
                <a:spcPts val="38"/>
              </a:spcBef>
              <a:defRPr sz="1700" b="0" i="0">
                <a:latin typeface="Lub Dub Medium" panose="020B0603030403020204" pitchFamily="34" charset="77"/>
              </a:defRPr>
            </a:lvl1pPr>
            <a:lvl2pPr>
              <a:defRPr sz="1700" b="0" i="0">
                <a:latin typeface="Lub Dub Medium" panose="020B0603030403020204" pitchFamily="34" charset="77"/>
              </a:defRPr>
            </a:lvl2pPr>
            <a:lvl3pPr>
              <a:defRPr sz="1700" b="0" i="0">
                <a:latin typeface="Lub Dub Medium" panose="020B0603030403020204" pitchFamily="34" charset="77"/>
              </a:defRPr>
            </a:lvl3pPr>
            <a:lvl4pPr>
              <a:defRPr sz="1700" b="0" i="0">
                <a:latin typeface="Lub Dub Medium" panose="020B0603030403020204" pitchFamily="34" charset="77"/>
              </a:defRPr>
            </a:lvl4pPr>
            <a:lvl5pPr>
              <a:defRPr sz="1700" b="0" i="0">
                <a:latin typeface="Lub Dub Medium" panose="020B0603030403020204" pitchFamily="34" charset="77"/>
              </a:defRPr>
            </a:lvl5pPr>
          </a:lstStyle>
          <a:p>
            <a:pPr eaLnBrk="1" hangingPunct="1">
              <a:lnSpc>
                <a:spcPct val="130000"/>
              </a:lnSpc>
              <a:spcBef>
                <a:spcPts val="100"/>
              </a:spcBef>
            </a:pPr>
            <a:r>
              <a:rPr lang="en-US" altLang="en-US" sz="1700" dirty="0">
                <a:solidFill>
                  <a:srgbClr val="231F20"/>
                </a:solidFill>
                <a:latin typeface="Lub Dub Medium" panose="020B0603030403020204" pitchFamily="34" charset="77"/>
              </a:rPr>
              <a:t>Excest fugit odis voloresequis et il maios nate velicip samus, testiore qui conet  pa doluptio. Ut alitius eum as eaquo con re pos apit, ipiciendae cus solorep ellesto estia voloresecae estibus.</a:t>
            </a:r>
          </a:p>
          <a:p>
            <a:pPr eaLnBrk="1" hangingPunct="1">
              <a:spcBef>
                <a:spcPts val="38"/>
              </a:spcBef>
            </a:pPr>
            <a:endParaRPr lang="en-US" altLang="en-US" sz="1700" dirty="0">
              <a:solidFill>
                <a:srgbClr val="231F20"/>
              </a:solidFill>
              <a:latin typeface="Lub Dub Medium" panose="020B0603030403020204" pitchFamily="34" charset="77"/>
            </a:endParaRPr>
          </a:p>
          <a:p>
            <a:pPr eaLnBrk="1" hangingPunct="1">
              <a:lnSpc>
                <a:spcPct val="130000"/>
              </a:lnSpc>
            </a:pPr>
            <a:r>
              <a:rPr lang="en-US" altLang="en-US" sz="1700" dirty="0">
                <a:solidFill>
                  <a:srgbClr val="231F20"/>
                </a:solidFill>
                <a:latin typeface="Lub Dub Medium" panose="020B0603030403020204" pitchFamily="34" charset="77"/>
              </a:rPr>
              <a:t>Accusandest omnia doluptatque preste cus et et Excest fugit odis voloresequis et il maios nate velicip samus, testiore qui conet pa doluptio. Ut alitius eum as eaquo con re pos apit, ipiciendae cus solorep ellesto estia voloresecae estibus</a:t>
            </a:r>
            <a:r>
              <a:rPr lang="en-US" altLang="en-US" dirty="0">
                <a:solidFill>
                  <a:srgbClr val="231F20"/>
                </a:solidFill>
                <a:latin typeface="Lub Dub Medium" panose="020B0603030403020204" pitchFamily="34" charset="77"/>
                <a:ea typeface="LubDubMedium" panose="020B0603030403020204" pitchFamily="34" charset="77"/>
                <a:cs typeface="LubDubMedium" panose="020B0603030403020204" pitchFamily="34" charset="77"/>
              </a:rPr>
              <a:t>.</a:t>
            </a:r>
            <a:endParaRPr lang="en-US" altLang="en-US" dirty="0">
              <a:latin typeface="Lub Dub Medium" panose="020B0603030403020204" pitchFamily="34" charset="77"/>
              <a:ea typeface="LubDubMedium" panose="020B0603030403020204" pitchFamily="34" charset="77"/>
              <a:cs typeface="LubDubMedium" panose="020B0603030403020204" pitchFamily="34" charset="77"/>
            </a:endParaRPr>
          </a:p>
        </p:txBody>
      </p:sp>
      <p:sp>
        <p:nvSpPr>
          <p:cNvPr id="8" name="Subtitle 2">
            <a:extLst>
              <a:ext uri="{FF2B5EF4-FFF2-40B4-BE49-F238E27FC236}">
                <a16:creationId xmlns:a16="http://schemas.microsoft.com/office/drawing/2014/main" id="{AE941285-5DAB-EB45-BBC9-430771F69B85}"/>
              </a:ext>
            </a:extLst>
          </p:cNvPr>
          <p:cNvSpPr>
            <a:spLocks noGrp="1"/>
          </p:cNvSpPr>
          <p:nvPr>
            <p:ph type="subTitle" idx="1" hasCustomPrompt="1"/>
          </p:nvPr>
        </p:nvSpPr>
        <p:spPr>
          <a:xfrm>
            <a:off x="685800" y="2057400"/>
            <a:ext cx="12877800" cy="572937"/>
          </a:xfrm>
          <a:prstGeom prst="rect">
            <a:avLst/>
          </a:prstGeom>
        </p:spPr>
        <p:txBody>
          <a:bodyPr/>
          <a:lstStyle>
            <a:lvl1pPr marL="0" indent="0" algn="l">
              <a:buNone/>
              <a:defRPr sz="2600" b="0" i="0" spc="0">
                <a:solidFill>
                  <a:schemeClr val="tx1"/>
                </a:solidFill>
                <a:latin typeface="Lub Dub Medium" panose="020B0603030403020204"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Goes Here</a:t>
            </a:r>
          </a:p>
        </p:txBody>
      </p:sp>
      <p:sp>
        <p:nvSpPr>
          <p:cNvPr id="9" name="Title 1">
            <a:extLst>
              <a:ext uri="{FF2B5EF4-FFF2-40B4-BE49-F238E27FC236}">
                <a16:creationId xmlns:a16="http://schemas.microsoft.com/office/drawing/2014/main" id="{2B0CDC34-C872-E444-B355-C45F23CFFC90}"/>
              </a:ext>
            </a:extLst>
          </p:cNvPr>
          <p:cNvSpPr>
            <a:spLocks noGrp="1"/>
          </p:cNvSpPr>
          <p:nvPr>
            <p:ph type="ctrTitle" hasCustomPrompt="1"/>
          </p:nvPr>
        </p:nvSpPr>
        <p:spPr>
          <a:xfrm>
            <a:off x="685800" y="1219200"/>
            <a:ext cx="12877800" cy="914399"/>
          </a:xfrm>
          <a:prstGeom prst="rect">
            <a:avLst/>
          </a:prstGeom>
        </p:spPr>
        <p:txBody>
          <a:bodyPr anchor="b"/>
          <a:lstStyle>
            <a:lvl1pPr algn="l">
              <a:defRPr sz="5000" b="1" i="0" spc="0">
                <a:solidFill>
                  <a:schemeClr val="tx1"/>
                </a:solidFill>
                <a:latin typeface="Lub Dub Heavy" panose="020B0603030403020204" pitchFamily="34" charset="77"/>
              </a:defRPr>
            </a:lvl1pPr>
          </a:lstStyle>
          <a:p>
            <a:r>
              <a:rPr lang="en-US" dirty="0"/>
              <a:t>Content Slide</a:t>
            </a:r>
          </a:p>
        </p:txBody>
      </p:sp>
      <p:sp>
        <p:nvSpPr>
          <p:cNvPr id="10" name="Oval 9">
            <a:extLst>
              <a:ext uri="{FF2B5EF4-FFF2-40B4-BE49-F238E27FC236}">
                <a16:creationId xmlns:a16="http://schemas.microsoft.com/office/drawing/2014/main" id="{3E56B900-ADAD-8346-A8B0-DFCC0F2F8AE7}"/>
              </a:ext>
            </a:extLst>
          </p:cNvPr>
          <p:cNvSpPr/>
          <p:nvPr userDrawn="1"/>
        </p:nvSpPr>
        <p:spPr>
          <a:xfrm>
            <a:off x="14097000" y="7696200"/>
            <a:ext cx="304800" cy="304800"/>
          </a:xfrm>
          <a:prstGeom prst="ellipse">
            <a:avLst/>
          </a:prstGeom>
          <a:noFill/>
          <a:ln w="31750" cap="rnd">
            <a:solidFill>
              <a:srgbClr val="8A8B8A"/>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Slide Number Placeholder 2">
            <a:extLst>
              <a:ext uri="{FF2B5EF4-FFF2-40B4-BE49-F238E27FC236}">
                <a16:creationId xmlns:a16="http://schemas.microsoft.com/office/drawing/2014/main" id="{883F241E-1237-3148-932F-9EB979FBD9B0}"/>
              </a:ext>
            </a:extLst>
          </p:cNvPr>
          <p:cNvSpPr>
            <a:spLocks noGrp="1"/>
          </p:cNvSpPr>
          <p:nvPr>
            <p:ph type="sldNum" sz="quarter" idx="4"/>
          </p:nvPr>
        </p:nvSpPr>
        <p:spPr>
          <a:xfrm>
            <a:off x="14028737" y="7629525"/>
            <a:ext cx="441325" cy="438150"/>
          </a:xfrm>
          <a:prstGeom prst="rect">
            <a:avLst/>
          </a:prstGeom>
        </p:spPr>
        <p:txBody>
          <a:bodyPr vert="horz" lIns="91440" tIns="45720" rIns="91440" bIns="45720" rtlCol="0" anchor="ctr"/>
          <a:lstStyle>
            <a:lvl1pPr algn="ctr">
              <a:defRPr sz="800" b="0" i="0">
                <a:solidFill>
                  <a:srgbClr val="8A8B8A"/>
                </a:solidFill>
                <a:latin typeface="Lub Dub Medium" panose="020B0603030403020204" pitchFamily="34" charset="77"/>
              </a:defRPr>
            </a:lvl1pPr>
          </a:lstStyle>
          <a:p>
            <a:fld id="{01CD3B2E-BC1C-6C4D-9D91-A67B950EE325}" type="slidenum">
              <a:rPr lang="en-US" smtClean="0"/>
              <a:pPr/>
              <a:t>‹#›</a:t>
            </a:fld>
            <a:endParaRPr lang="en-US" dirty="0"/>
          </a:p>
        </p:txBody>
      </p:sp>
      <p:sp>
        <p:nvSpPr>
          <p:cNvPr id="13" name="TextBox 12">
            <a:extLst>
              <a:ext uri="{FF2B5EF4-FFF2-40B4-BE49-F238E27FC236}">
                <a16:creationId xmlns:a16="http://schemas.microsoft.com/office/drawing/2014/main" id="{0F2EA940-C15B-4B8F-865E-A4FB11EDDE1F}"/>
              </a:ext>
            </a:extLst>
          </p:cNvPr>
          <p:cNvSpPr txBox="1"/>
          <p:nvPr userDrawn="1"/>
        </p:nvSpPr>
        <p:spPr>
          <a:xfrm>
            <a:off x="0" y="7589520"/>
            <a:ext cx="14630400" cy="640080"/>
          </a:xfrm>
          <a:prstGeom prst="rect">
            <a:avLst/>
          </a:prstGeom>
          <a:gradFill flip="none" rotWithShape="1">
            <a:gsLst>
              <a:gs pos="0">
                <a:srgbClr val="00B0F0"/>
              </a:gs>
              <a:gs pos="66000">
                <a:schemeClr val="accent2">
                  <a:lumMod val="75000"/>
                </a:schemeClr>
              </a:gs>
              <a:gs pos="100000">
                <a:srgbClr val="FF0000"/>
              </a:gs>
            </a:gsLst>
            <a:lin ang="2700000" scaled="1"/>
            <a:tileRect/>
          </a:gradFill>
        </p:spPr>
        <p:txBody>
          <a:bodyPr wrap="square" rtlCol="0">
            <a:spAutoFit/>
          </a:bodyPr>
          <a:lstStyle/>
          <a:p>
            <a:pPr algn="ctr"/>
            <a:endParaRPr lang="en-US" sz="8000" b="1" dirty="0">
              <a:solidFill>
                <a:schemeClr val="bg1"/>
              </a:solidFill>
            </a:endParaRPr>
          </a:p>
        </p:txBody>
      </p:sp>
    </p:spTree>
    <p:extLst>
      <p:ext uri="{BB962C8B-B14F-4D97-AF65-F5344CB8AC3E}">
        <p14:creationId xmlns:p14="http://schemas.microsoft.com/office/powerpoint/2010/main" val="14013830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imple Slides - One Column">
    <p:spTree>
      <p:nvGrpSpPr>
        <p:cNvPr id="1" name=""/>
        <p:cNvGrpSpPr/>
        <p:nvPr/>
      </p:nvGrpSpPr>
      <p:grpSpPr>
        <a:xfrm>
          <a:off x="0" y="0"/>
          <a:ext cx="0" cy="0"/>
          <a:chOff x="0" y="0"/>
          <a:chExt cx="0" cy="0"/>
        </a:xfrm>
      </p:grpSpPr>
      <p:sp>
        <p:nvSpPr>
          <p:cNvPr id="12" name="Text Placeholder 17">
            <a:extLst>
              <a:ext uri="{FF2B5EF4-FFF2-40B4-BE49-F238E27FC236}">
                <a16:creationId xmlns:a16="http://schemas.microsoft.com/office/drawing/2014/main" id="{01E162F1-DE1D-D541-873B-D19CF471034F}"/>
              </a:ext>
            </a:extLst>
          </p:cNvPr>
          <p:cNvSpPr>
            <a:spLocks noGrp="1"/>
          </p:cNvSpPr>
          <p:nvPr>
            <p:ph type="body" sz="quarter" idx="15" hasCustomPrompt="1"/>
          </p:nvPr>
        </p:nvSpPr>
        <p:spPr>
          <a:xfrm>
            <a:off x="685800" y="3048000"/>
            <a:ext cx="12877800" cy="4419600"/>
          </a:xfrm>
          <a:prstGeom prst="rect">
            <a:avLst/>
          </a:prstGeom>
        </p:spPr>
        <p:txBody>
          <a:bodyPr/>
          <a:lstStyle>
            <a:lvl1pPr marL="0" indent="0">
              <a:buNone/>
              <a:defRPr sz="1800" b="0" i="0">
                <a:solidFill>
                  <a:schemeClr val="tx1"/>
                </a:solidFill>
                <a:latin typeface="Lub Dub Medium" panose="020B0603030403020204" pitchFamily="34" charset="77"/>
              </a:defRPr>
            </a:lvl1pPr>
            <a:lvl2pPr marL="0">
              <a:spcBef>
                <a:spcPts val="1100"/>
              </a:spcBef>
              <a:defRPr sz="1800" b="0" i="0">
                <a:latin typeface="Lub Dub Medium" panose="020B0603030403020204" pitchFamily="34" charset="77"/>
              </a:defRPr>
            </a:lvl2pPr>
            <a:lvl3pPr marL="457200">
              <a:defRPr sz="1600" b="0" i="0">
                <a:latin typeface="Lub Dub Medium" panose="020B0603030403020204" pitchFamily="34" charset="77"/>
              </a:defRPr>
            </a:lvl3pPr>
            <a:lvl4pPr marL="914400">
              <a:defRPr sz="1400" b="0" i="0">
                <a:latin typeface="Lub Dub Medium" panose="020B0603030403020204" pitchFamily="34" charset="77"/>
              </a:defRPr>
            </a:lvl4pPr>
            <a:lvl5pPr marL="1371600">
              <a:defRPr sz="1400" b="0" i="0">
                <a:latin typeface="Lub Dub Medium" panose="020B0603030403020204" pitchFamily="34" charset="77"/>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ubtitle 2">
            <a:extLst>
              <a:ext uri="{FF2B5EF4-FFF2-40B4-BE49-F238E27FC236}">
                <a16:creationId xmlns:a16="http://schemas.microsoft.com/office/drawing/2014/main" id="{6BEDE2E2-0412-E04F-8B0C-108E90FADF79}"/>
              </a:ext>
            </a:extLst>
          </p:cNvPr>
          <p:cNvSpPr>
            <a:spLocks noGrp="1"/>
          </p:cNvSpPr>
          <p:nvPr>
            <p:ph type="subTitle" idx="1" hasCustomPrompt="1"/>
          </p:nvPr>
        </p:nvSpPr>
        <p:spPr>
          <a:xfrm>
            <a:off x="685800" y="2057400"/>
            <a:ext cx="12877800" cy="572937"/>
          </a:xfrm>
          <a:prstGeom prst="rect">
            <a:avLst/>
          </a:prstGeom>
        </p:spPr>
        <p:txBody>
          <a:bodyPr/>
          <a:lstStyle>
            <a:lvl1pPr marL="0" indent="0" algn="l">
              <a:buNone/>
              <a:defRPr sz="2600" b="0" i="0" spc="0">
                <a:solidFill>
                  <a:schemeClr val="tx1"/>
                </a:solidFill>
                <a:latin typeface="Lub Dub Medium" panose="020B0603030403020204"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Goes Here</a:t>
            </a:r>
          </a:p>
        </p:txBody>
      </p:sp>
      <p:sp>
        <p:nvSpPr>
          <p:cNvPr id="8" name="Title 1">
            <a:extLst>
              <a:ext uri="{FF2B5EF4-FFF2-40B4-BE49-F238E27FC236}">
                <a16:creationId xmlns:a16="http://schemas.microsoft.com/office/drawing/2014/main" id="{4A3D4483-C17C-114E-AAA8-4523FAE7D1CA}"/>
              </a:ext>
            </a:extLst>
          </p:cNvPr>
          <p:cNvSpPr>
            <a:spLocks noGrp="1"/>
          </p:cNvSpPr>
          <p:nvPr>
            <p:ph type="ctrTitle" hasCustomPrompt="1"/>
          </p:nvPr>
        </p:nvSpPr>
        <p:spPr>
          <a:xfrm>
            <a:off x="685800" y="1219200"/>
            <a:ext cx="12877800" cy="914399"/>
          </a:xfrm>
          <a:prstGeom prst="rect">
            <a:avLst/>
          </a:prstGeom>
        </p:spPr>
        <p:txBody>
          <a:bodyPr anchor="b"/>
          <a:lstStyle>
            <a:lvl1pPr algn="l">
              <a:defRPr sz="5000" b="1" i="0" spc="0">
                <a:solidFill>
                  <a:schemeClr val="tx1"/>
                </a:solidFill>
                <a:latin typeface="Lub Dub Heavy" panose="020B0603030403020204" pitchFamily="34" charset="77"/>
              </a:defRPr>
            </a:lvl1pPr>
          </a:lstStyle>
          <a:p>
            <a:r>
              <a:rPr lang="en-US" dirty="0"/>
              <a:t>Content Slide</a:t>
            </a:r>
          </a:p>
        </p:txBody>
      </p:sp>
      <p:sp>
        <p:nvSpPr>
          <p:cNvPr id="9" name="Oval 8">
            <a:extLst>
              <a:ext uri="{FF2B5EF4-FFF2-40B4-BE49-F238E27FC236}">
                <a16:creationId xmlns:a16="http://schemas.microsoft.com/office/drawing/2014/main" id="{6825512A-79DD-984F-A5A7-1863E2C4B2B7}"/>
              </a:ext>
            </a:extLst>
          </p:cNvPr>
          <p:cNvSpPr/>
          <p:nvPr userDrawn="1"/>
        </p:nvSpPr>
        <p:spPr>
          <a:xfrm>
            <a:off x="14097000" y="7696200"/>
            <a:ext cx="304800" cy="304800"/>
          </a:xfrm>
          <a:prstGeom prst="ellipse">
            <a:avLst/>
          </a:prstGeom>
          <a:noFill/>
          <a:ln w="31750" cap="rnd">
            <a:solidFill>
              <a:srgbClr val="8A8B8A"/>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Slide Number Placeholder 2">
            <a:extLst>
              <a:ext uri="{FF2B5EF4-FFF2-40B4-BE49-F238E27FC236}">
                <a16:creationId xmlns:a16="http://schemas.microsoft.com/office/drawing/2014/main" id="{0FE1480A-7749-2744-B65A-F58DC8EC2794}"/>
              </a:ext>
            </a:extLst>
          </p:cNvPr>
          <p:cNvSpPr>
            <a:spLocks noGrp="1"/>
          </p:cNvSpPr>
          <p:nvPr>
            <p:ph type="sldNum" sz="quarter" idx="4"/>
          </p:nvPr>
        </p:nvSpPr>
        <p:spPr>
          <a:xfrm>
            <a:off x="14028737" y="7629525"/>
            <a:ext cx="441325" cy="438150"/>
          </a:xfrm>
          <a:prstGeom prst="rect">
            <a:avLst/>
          </a:prstGeom>
        </p:spPr>
        <p:txBody>
          <a:bodyPr vert="horz" lIns="91440" tIns="45720" rIns="91440" bIns="45720" rtlCol="0" anchor="ctr"/>
          <a:lstStyle>
            <a:lvl1pPr algn="ctr">
              <a:defRPr sz="800" b="0" i="0">
                <a:solidFill>
                  <a:srgbClr val="8A8B8A"/>
                </a:solidFill>
                <a:latin typeface="Lub Dub Medium" panose="020B0603030403020204" pitchFamily="34" charset="77"/>
              </a:defRPr>
            </a:lvl1pPr>
          </a:lstStyle>
          <a:p>
            <a:fld id="{01CD3B2E-BC1C-6C4D-9D91-A67B950EE325}" type="slidenum">
              <a:rPr lang="en-US" smtClean="0"/>
              <a:pPr/>
              <a:t>‹#›</a:t>
            </a:fld>
            <a:endParaRPr lang="en-US" dirty="0"/>
          </a:p>
        </p:txBody>
      </p:sp>
      <p:pic>
        <p:nvPicPr>
          <p:cNvPr id="11" name="Picture 10">
            <a:extLst>
              <a:ext uri="{FF2B5EF4-FFF2-40B4-BE49-F238E27FC236}">
                <a16:creationId xmlns:a16="http://schemas.microsoft.com/office/drawing/2014/main" id="{960CA2AB-CF41-47ED-873A-D3258F51174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798552" y="533400"/>
            <a:ext cx="1298448" cy="492466"/>
          </a:xfrm>
          <a:prstGeom prst="rect">
            <a:avLst/>
          </a:prstGeom>
        </p:spPr>
      </p:pic>
      <p:sp>
        <p:nvSpPr>
          <p:cNvPr id="14" name="TextBox 13">
            <a:extLst>
              <a:ext uri="{FF2B5EF4-FFF2-40B4-BE49-F238E27FC236}">
                <a16:creationId xmlns:a16="http://schemas.microsoft.com/office/drawing/2014/main" id="{7EE7A0F1-4F4E-4E26-8269-DE9C516F3631}"/>
              </a:ext>
            </a:extLst>
          </p:cNvPr>
          <p:cNvSpPr txBox="1"/>
          <p:nvPr userDrawn="1"/>
        </p:nvSpPr>
        <p:spPr>
          <a:xfrm rot="10800000">
            <a:off x="0" y="7589520"/>
            <a:ext cx="14630400" cy="640080"/>
          </a:xfrm>
          <a:prstGeom prst="rect">
            <a:avLst/>
          </a:prstGeom>
          <a:gradFill flip="none" rotWithShape="1">
            <a:gsLst>
              <a:gs pos="0">
                <a:srgbClr val="00B0F0"/>
              </a:gs>
              <a:gs pos="66000">
                <a:schemeClr val="accent2">
                  <a:lumMod val="75000"/>
                </a:schemeClr>
              </a:gs>
              <a:gs pos="100000">
                <a:srgbClr val="FF0000"/>
              </a:gs>
            </a:gsLst>
            <a:lin ang="2700000" scaled="1"/>
            <a:tileRect/>
          </a:gradFill>
        </p:spPr>
        <p:txBody>
          <a:bodyPr wrap="square" rtlCol="0">
            <a:spAutoFit/>
          </a:bodyPr>
          <a:lstStyle/>
          <a:p>
            <a:pPr algn="ctr"/>
            <a:endParaRPr lang="en-US" sz="8000" b="1" dirty="0">
              <a:solidFill>
                <a:schemeClr val="bg1"/>
              </a:solidFill>
            </a:endParaRPr>
          </a:p>
        </p:txBody>
      </p:sp>
      <p:pic>
        <p:nvPicPr>
          <p:cNvPr id="2" name="Picture 1">
            <a:extLst>
              <a:ext uri="{FF2B5EF4-FFF2-40B4-BE49-F238E27FC236}">
                <a16:creationId xmlns:a16="http://schemas.microsoft.com/office/drawing/2014/main" id="{FA098E6C-2DB4-647E-3FBE-6551BAF8C4CE}"/>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329159" y="392563"/>
            <a:ext cx="1920240" cy="767582"/>
          </a:xfrm>
          <a:prstGeom prst="rect">
            <a:avLst/>
          </a:prstGeom>
        </p:spPr>
      </p:pic>
    </p:spTree>
    <p:extLst>
      <p:ext uri="{BB962C8B-B14F-4D97-AF65-F5344CB8AC3E}">
        <p14:creationId xmlns:p14="http://schemas.microsoft.com/office/powerpoint/2010/main" val="34528872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image" Target="../media/image4.png"/><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 Id="rId14" Type="http://schemas.openxmlformats.org/officeDocument/2006/relationships/image" Target="../media/image3.jp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6.xml"/><Relationship Id="rId1"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72" r:id="rId1"/>
    <p:sldLayoutId id="2147483667" r:id="rId2"/>
    <p:sldLayoutId id="2147483751" r:id="rId3"/>
  </p:sldLayoutIdLst>
  <p:hf hdr="0" ftr="0" dt="0"/>
  <p:txStyles>
    <p:titleStyle>
      <a:lvl1pPr algn="ctr" rtl="0" eaLnBrk="1" fontAlgn="base" hangingPunct="1">
        <a:spcBef>
          <a:spcPct val="0"/>
        </a:spcBef>
        <a:spcAft>
          <a:spcPct val="0"/>
        </a:spcAft>
        <a:defRPr>
          <a:solidFill>
            <a:schemeClr val="tx2"/>
          </a:solidFill>
          <a:latin typeface="+mj-lt"/>
          <a:ea typeface="+mj-ea"/>
          <a:cs typeface="+mj-cs"/>
        </a:defRPr>
      </a:lvl1pPr>
      <a:lvl2pPr algn="ctr" rtl="0" eaLnBrk="1" fontAlgn="base" hangingPunct="1">
        <a:spcBef>
          <a:spcPct val="0"/>
        </a:spcBef>
        <a:spcAft>
          <a:spcPct val="0"/>
        </a:spcAft>
        <a:defRPr>
          <a:solidFill>
            <a:schemeClr val="tx2"/>
          </a:solidFill>
          <a:latin typeface="Calibri" panose="020F0502020204030204" pitchFamily="34" charset="0"/>
        </a:defRPr>
      </a:lvl2pPr>
      <a:lvl3pPr algn="ctr" rtl="0" eaLnBrk="1" fontAlgn="base" hangingPunct="1">
        <a:spcBef>
          <a:spcPct val="0"/>
        </a:spcBef>
        <a:spcAft>
          <a:spcPct val="0"/>
        </a:spcAft>
        <a:defRPr>
          <a:solidFill>
            <a:schemeClr val="tx2"/>
          </a:solidFill>
          <a:latin typeface="Calibri" panose="020F0502020204030204" pitchFamily="34" charset="0"/>
        </a:defRPr>
      </a:lvl3pPr>
      <a:lvl4pPr algn="ctr" rtl="0" eaLnBrk="1" fontAlgn="base" hangingPunct="1">
        <a:spcBef>
          <a:spcPct val="0"/>
        </a:spcBef>
        <a:spcAft>
          <a:spcPct val="0"/>
        </a:spcAft>
        <a:defRPr>
          <a:solidFill>
            <a:schemeClr val="tx2"/>
          </a:solidFill>
          <a:latin typeface="Calibri" panose="020F0502020204030204" pitchFamily="34" charset="0"/>
        </a:defRPr>
      </a:lvl4pPr>
      <a:lvl5pPr algn="ctr" rtl="0" eaLnBrk="1" fontAlgn="base" hangingPunct="1">
        <a:spcBef>
          <a:spcPct val="0"/>
        </a:spcBef>
        <a:spcAft>
          <a:spcPct val="0"/>
        </a:spcAft>
        <a:defRPr>
          <a:solidFill>
            <a:schemeClr val="tx2"/>
          </a:solidFill>
          <a:latin typeface="Calibri" panose="020F0502020204030204" pitchFamily="34" charset="0"/>
        </a:defRPr>
      </a:lvl5pPr>
      <a:lvl6pPr marL="457200" algn="ctr" rtl="0" eaLnBrk="1" fontAlgn="base" hangingPunct="1">
        <a:spcBef>
          <a:spcPct val="0"/>
        </a:spcBef>
        <a:spcAft>
          <a:spcPct val="0"/>
        </a:spcAft>
        <a:defRPr>
          <a:solidFill>
            <a:schemeClr val="tx2"/>
          </a:solidFill>
          <a:latin typeface="Calibri" panose="020F0502020204030204" pitchFamily="34" charset="0"/>
        </a:defRPr>
      </a:lvl6pPr>
      <a:lvl7pPr marL="914400" algn="ctr" rtl="0" eaLnBrk="1" fontAlgn="base" hangingPunct="1">
        <a:spcBef>
          <a:spcPct val="0"/>
        </a:spcBef>
        <a:spcAft>
          <a:spcPct val="0"/>
        </a:spcAft>
        <a:defRPr>
          <a:solidFill>
            <a:schemeClr val="tx2"/>
          </a:solidFill>
          <a:latin typeface="Calibri" panose="020F0502020204030204" pitchFamily="34" charset="0"/>
        </a:defRPr>
      </a:lvl7pPr>
      <a:lvl8pPr marL="1371600" algn="ctr" rtl="0" eaLnBrk="1" fontAlgn="base" hangingPunct="1">
        <a:spcBef>
          <a:spcPct val="0"/>
        </a:spcBef>
        <a:spcAft>
          <a:spcPct val="0"/>
        </a:spcAft>
        <a:defRPr>
          <a:solidFill>
            <a:schemeClr val="tx2"/>
          </a:solidFill>
          <a:latin typeface="Calibri" panose="020F0502020204030204" pitchFamily="34" charset="0"/>
        </a:defRPr>
      </a:lvl8pPr>
      <a:lvl9pPr marL="1828800" algn="ctr" rtl="0" eaLnBrk="1" fontAlgn="base" hangingPunct="1">
        <a:spcBef>
          <a:spcPct val="0"/>
        </a:spcBef>
        <a:spcAft>
          <a:spcPct val="0"/>
        </a:spcAft>
        <a:defRPr>
          <a:solidFill>
            <a:schemeClr val="tx2"/>
          </a:solidFill>
          <a:latin typeface="Calibri" panose="020F0502020204030204" pitchFamily="34" charset="0"/>
        </a:defRPr>
      </a:lvl9pPr>
    </p:titleStyle>
    <p:bodyStyle>
      <a:lvl1pPr algn="l" rtl="0" eaLnBrk="1" fontAlgn="base" hangingPunct="1">
        <a:spcBef>
          <a:spcPct val="20000"/>
        </a:spcBef>
        <a:spcAft>
          <a:spcPct val="0"/>
        </a:spcAft>
        <a:defRPr>
          <a:solidFill>
            <a:schemeClr val="tx1"/>
          </a:solidFill>
          <a:latin typeface="+mn-lt"/>
          <a:ea typeface="+mn-ea"/>
          <a:cs typeface="+mn-cs"/>
        </a:defRPr>
      </a:lvl1pPr>
      <a:lvl2pPr marL="457200" algn="l" rtl="0" eaLnBrk="1" fontAlgn="base" hangingPunct="1">
        <a:spcBef>
          <a:spcPct val="20000"/>
        </a:spcBef>
        <a:spcAft>
          <a:spcPct val="0"/>
        </a:spcAft>
        <a:defRPr>
          <a:solidFill>
            <a:schemeClr val="tx1"/>
          </a:solidFill>
          <a:latin typeface="+mn-lt"/>
          <a:ea typeface="+mn-ea"/>
          <a:cs typeface="+mn-cs"/>
        </a:defRPr>
      </a:lvl2pPr>
      <a:lvl3pPr marL="914400" algn="l" rtl="0" eaLnBrk="1" fontAlgn="base" hangingPunct="1">
        <a:spcBef>
          <a:spcPct val="20000"/>
        </a:spcBef>
        <a:spcAft>
          <a:spcPct val="0"/>
        </a:spcAft>
        <a:defRPr>
          <a:solidFill>
            <a:schemeClr val="tx1"/>
          </a:solidFill>
          <a:latin typeface="+mn-lt"/>
          <a:ea typeface="+mn-ea"/>
          <a:cs typeface="+mn-cs"/>
        </a:defRPr>
      </a:lvl3pPr>
      <a:lvl4pPr marL="1371600" algn="l" rtl="0" eaLnBrk="1" fontAlgn="base" hangingPunct="1">
        <a:spcBef>
          <a:spcPct val="20000"/>
        </a:spcBef>
        <a:spcAft>
          <a:spcPct val="0"/>
        </a:spcAft>
        <a:defRPr>
          <a:solidFill>
            <a:schemeClr val="tx1"/>
          </a:solidFill>
          <a:latin typeface="+mn-lt"/>
          <a:ea typeface="+mn-ea"/>
          <a:cs typeface="+mn-cs"/>
        </a:defRPr>
      </a:lvl4pPr>
      <a:lvl5pPr marL="1828800" algn="l" rtl="0" eaLnBrk="1" fontAlgn="base" hangingPunct="1">
        <a:spcBef>
          <a:spcPct val="20000"/>
        </a:spcBef>
        <a:spcAft>
          <a:spcPct val="0"/>
        </a:spcAft>
        <a:defRPr>
          <a:solidFill>
            <a:schemeClr val="tx1"/>
          </a:solidFill>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bodyStyle>
    <p:other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object 4">
            <a:extLst>
              <a:ext uri="{FF2B5EF4-FFF2-40B4-BE49-F238E27FC236}">
                <a16:creationId xmlns:a16="http://schemas.microsoft.com/office/drawing/2014/main" id="{24A076FD-13A1-4746-BDE2-4CF2846E150B}"/>
              </a:ext>
            </a:extLst>
          </p:cNvPr>
          <p:cNvSpPr>
            <a:spLocks/>
          </p:cNvSpPr>
          <p:nvPr userDrawn="1"/>
        </p:nvSpPr>
        <p:spPr bwMode="auto">
          <a:xfrm>
            <a:off x="0" y="0"/>
            <a:ext cx="142875" cy="8229600"/>
          </a:xfrm>
          <a:custGeom>
            <a:avLst/>
            <a:gdLst>
              <a:gd name="T0" fmla="*/ 0 w 142875"/>
              <a:gd name="T1" fmla="*/ 8229600 h 8229600"/>
              <a:gd name="T2" fmla="*/ 142875 w 142875"/>
              <a:gd name="T3" fmla="*/ 8229600 h 8229600"/>
              <a:gd name="T4" fmla="*/ 142875 w 142875"/>
              <a:gd name="T5" fmla="*/ 0 h 8229600"/>
              <a:gd name="T6" fmla="*/ 0 w 142875"/>
              <a:gd name="T7" fmla="*/ 0 h 8229600"/>
              <a:gd name="T8" fmla="*/ 0 w 142875"/>
              <a:gd name="T9" fmla="*/ 8229600 h 8229600"/>
            </a:gdLst>
            <a:ahLst/>
            <a:cxnLst>
              <a:cxn ang="0">
                <a:pos x="T0" y="T1"/>
              </a:cxn>
              <a:cxn ang="0">
                <a:pos x="T2" y="T3"/>
              </a:cxn>
              <a:cxn ang="0">
                <a:pos x="T4" y="T5"/>
              </a:cxn>
              <a:cxn ang="0">
                <a:pos x="T6" y="T7"/>
              </a:cxn>
              <a:cxn ang="0">
                <a:pos x="T8" y="T9"/>
              </a:cxn>
            </a:cxnLst>
            <a:rect l="0" t="0" r="r" b="b"/>
            <a:pathLst>
              <a:path w="142875" h="8229600">
                <a:moveTo>
                  <a:pt x="0" y="8229600"/>
                </a:moveTo>
                <a:lnTo>
                  <a:pt x="142875" y="8229600"/>
                </a:lnTo>
                <a:lnTo>
                  <a:pt x="142875" y="0"/>
                </a:lnTo>
                <a:lnTo>
                  <a:pt x="0" y="0"/>
                </a:lnTo>
                <a:lnTo>
                  <a:pt x="0" y="8229600"/>
                </a:lnTo>
                <a:close/>
              </a:path>
            </a:pathLst>
          </a:custGeom>
          <a:solidFill>
            <a:srgbClr val="C10E21"/>
          </a:solidFill>
          <a:ln>
            <a:noFill/>
          </a:ln>
        </p:spPr>
        <p:txBody>
          <a:bodyPr lIns="0" tIns="0" rIns="0" bIns="0"/>
          <a:lstStyle/>
          <a:p>
            <a:endParaRPr lang="en-US" dirty="0"/>
          </a:p>
        </p:txBody>
      </p:sp>
      <p:pic>
        <p:nvPicPr>
          <p:cNvPr id="5" name="Picture 4">
            <a:extLst>
              <a:ext uri="{FF2B5EF4-FFF2-40B4-BE49-F238E27FC236}">
                <a16:creationId xmlns:a16="http://schemas.microsoft.com/office/drawing/2014/main" id="{16A36E79-B8E1-0544-A7D4-0652F6F7FF33}"/>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533400" y="444500"/>
            <a:ext cx="1216025" cy="657791"/>
          </a:xfrm>
          <a:prstGeom prst="rect">
            <a:avLst/>
          </a:prstGeom>
        </p:spPr>
      </p:pic>
      <p:pic>
        <p:nvPicPr>
          <p:cNvPr id="3" name="Picture 2">
            <a:extLst>
              <a:ext uri="{FF2B5EF4-FFF2-40B4-BE49-F238E27FC236}">
                <a16:creationId xmlns:a16="http://schemas.microsoft.com/office/drawing/2014/main" id="{1CE01EFD-4BBB-8FA2-4EEE-80D4CF227AAF}"/>
              </a:ext>
              <a:ext uri="{C183D7F6-B498-43B3-948B-1728B52AA6E4}">
                <adec:decorative xmlns:adec="http://schemas.microsoft.com/office/drawing/2017/decorative" val="1"/>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2329159" y="392563"/>
            <a:ext cx="1920240" cy="767582"/>
          </a:xfrm>
          <a:prstGeom prst="rect">
            <a:avLst/>
          </a:prstGeom>
        </p:spPr>
      </p:pic>
    </p:spTree>
    <p:extLst>
      <p:ext uri="{BB962C8B-B14F-4D97-AF65-F5344CB8AC3E}">
        <p14:creationId xmlns:p14="http://schemas.microsoft.com/office/powerpoint/2010/main" val="613640918"/>
      </p:ext>
    </p:extLst>
  </p:cSld>
  <p:clrMap bg1="lt1" tx1="dk1" bg2="lt2" tx2="dk2" accent1="accent1" accent2="accent2" accent3="accent3" accent4="accent4" accent5="accent5" accent6="accent6" hlink="hlink" folHlink="folHlink"/>
  <p:sldLayoutIdLst>
    <p:sldLayoutId id="2147483736" r:id="rId1"/>
    <p:sldLayoutId id="2147483708" r:id="rId2"/>
    <p:sldLayoutId id="2147483752" r:id="rId3"/>
    <p:sldLayoutId id="2147483709" r:id="rId4"/>
    <p:sldLayoutId id="2147483753" r:id="rId5"/>
    <p:sldLayoutId id="2147483710" r:id="rId6"/>
    <p:sldLayoutId id="2147483754" r:id="rId7"/>
    <p:sldLayoutId id="2147483711" r:id="rId8"/>
    <p:sldLayoutId id="2147483755" r:id="rId9"/>
    <p:sldLayoutId id="2147483712" r:id="rId10"/>
    <p:sldLayoutId id="2147483756"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86152662"/>
      </p:ext>
    </p:extLst>
  </p:cSld>
  <p:clrMap bg1="lt1" tx1="dk1" bg2="lt2" tx2="dk2" accent1="accent1" accent2="accent2" accent3="accent3" accent4="accent4" accent5="accent5" accent6="accent6" hlink="hlink" folHlink="folHlink"/>
  <p:sldLayoutIdLst>
    <p:sldLayoutId id="2147483747" r:id="rId1"/>
    <p:sldLayoutId id="2147483748" r:id="rId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hyperlink" Target="https://www.jacc.org/doi/10.1016/j.jacc.2026.05.032" TargetMode="External"/><Relationship Id="rId2" Type="http://schemas.openxmlformats.org/officeDocument/2006/relationships/hyperlink" Target="https://www.ahajournals.org/doi/10.1161/HCQ.0000000000000149" TargetMode="Externa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6">
            <a:extLst>
              <a:ext uri="{FF2B5EF4-FFF2-40B4-BE49-F238E27FC236}">
                <a16:creationId xmlns:a16="http://schemas.microsoft.com/office/drawing/2014/main" id="{2F198FAD-4DF3-45C0-A0C3-CE3907E458C2}"/>
              </a:ext>
            </a:extLst>
          </p:cNvPr>
          <p:cNvSpPr>
            <a:spLocks noGrp="1"/>
          </p:cNvSpPr>
          <p:nvPr>
            <p:ph type="subTitle" idx="1"/>
          </p:nvPr>
        </p:nvSpPr>
        <p:spPr>
          <a:xfrm>
            <a:off x="533400" y="4155946"/>
            <a:ext cx="13563600" cy="2168654"/>
          </a:xfrm>
        </p:spPr>
        <p: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Lub Dub Medium" panose="020B0603030403020204" pitchFamily="34" charset="0"/>
                <a:ea typeface="+mn-ea"/>
                <a:cs typeface="+mn-cs"/>
              </a:rPr>
              <a:t>Atrial Fibrillation Performance Measures Writing Committee Chairs:</a:t>
            </a: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Lub Dub Medium" panose="020B0603030403020204" pitchFamily="34" charset="0"/>
                <a:ea typeface="+mn-ea"/>
                <a:cs typeface="+mn-cs"/>
              </a:rPr>
              <a:t>Emelia J. Benjamin, MD, </a:t>
            </a:r>
            <a:r>
              <a:rPr kumimoji="0" lang="en-US" sz="2000" b="0" i="0" u="none" strike="noStrike" kern="1200" cap="none" spc="0" normalizeH="0" baseline="0" noProof="0" dirty="0" err="1">
                <a:ln>
                  <a:noFill/>
                </a:ln>
                <a:solidFill>
                  <a:prstClr val="black"/>
                </a:solidFill>
                <a:effectLst/>
                <a:uLnTx/>
                <a:uFillTx/>
                <a:latin typeface="Lub Dub Medium" panose="020B0603030403020204" pitchFamily="34" charset="0"/>
                <a:ea typeface="+mn-ea"/>
                <a:cs typeface="+mn-cs"/>
              </a:rPr>
              <a:t>ScM</a:t>
            </a:r>
            <a:r>
              <a:rPr kumimoji="0" lang="en-US" sz="2000" b="0" i="0" u="none" strike="noStrike" kern="1200" cap="none" spc="0" normalizeH="0" baseline="0" noProof="0" dirty="0">
                <a:ln>
                  <a:noFill/>
                </a:ln>
                <a:solidFill>
                  <a:prstClr val="black"/>
                </a:solidFill>
                <a:effectLst/>
                <a:uLnTx/>
                <a:uFillTx/>
                <a:latin typeface="Lub Dub Medium" panose="020B0603030403020204" pitchFamily="34" charset="0"/>
                <a:ea typeface="+mn-ea"/>
                <a:cs typeface="+mn-cs"/>
              </a:rPr>
              <a:t>, FACC, FAHA, </a:t>
            </a:r>
            <a:r>
              <a:rPr kumimoji="0" lang="en-US" sz="2000" b="0" i="1" u="none" strike="noStrike" kern="1200" cap="none" spc="0" normalizeH="0" baseline="0" noProof="0" dirty="0">
                <a:ln>
                  <a:noFill/>
                </a:ln>
                <a:solidFill>
                  <a:prstClr val="black"/>
                </a:solidFill>
                <a:effectLst/>
                <a:uLnTx/>
                <a:uFillTx/>
                <a:latin typeface="Lub Dub Medium" panose="020B0603030403020204" pitchFamily="34" charset="0"/>
                <a:ea typeface="+mn-ea"/>
                <a:cs typeface="+mn-cs"/>
              </a:rPr>
              <a:t>Chair</a:t>
            </a: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Lub Dub Medium" panose="020B0603030403020204" pitchFamily="34" charset="0"/>
                <a:ea typeface="+mn-ea"/>
                <a:cs typeface="+mn-cs"/>
              </a:rPr>
              <a:t>Gregory M. Marcus, MD, MAS, FACC, FAHA, FHRS, </a:t>
            </a:r>
            <a:r>
              <a:rPr kumimoji="0" lang="en-US" sz="2000" b="0" i="1" u="none" strike="noStrike" kern="1200" cap="none" spc="0" normalizeH="0" baseline="0" noProof="0" dirty="0">
                <a:ln>
                  <a:noFill/>
                </a:ln>
                <a:solidFill>
                  <a:prstClr val="black"/>
                </a:solidFill>
                <a:effectLst/>
                <a:uLnTx/>
                <a:uFillTx/>
                <a:latin typeface="Lub Dub Medium" panose="020B0603030403020204" pitchFamily="34" charset="0"/>
                <a:ea typeface="+mn-ea"/>
                <a:cs typeface="+mn-cs"/>
              </a:rPr>
              <a:t>Vice Chair</a:t>
            </a:r>
          </a:p>
          <a:p>
            <a:pPr marL="0" marR="0" lvl="0" indent="0" algn="l" defTabSz="914400" rtl="0" eaLnBrk="1" fontAlgn="auto" latinLnBrk="0" hangingPunct="1">
              <a:spcBef>
                <a:spcPts val="0"/>
              </a:spcBef>
              <a:spcAft>
                <a:spcPts val="0"/>
              </a:spcAft>
              <a:buClrTx/>
              <a:buSzTx/>
              <a:buFontTx/>
              <a:buNone/>
              <a:tabLst/>
              <a:defRPr/>
            </a:pPr>
            <a:endParaRPr kumimoji="0" lang="en-US" sz="2000" b="1" i="1" u="none" strike="noStrike" kern="0" cap="none" spc="0" normalizeH="0" baseline="0" noProof="0" dirty="0">
              <a:ln>
                <a:noFill/>
              </a:ln>
              <a:solidFill>
                <a:srgbClr val="636466"/>
              </a:solidFill>
              <a:effectLst/>
              <a:uLnTx/>
              <a:uFillTx/>
              <a:latin typeface="Lub Dub Medium" panose="020B0603030403020204" pitchFamily="34" charset="77"/>
              <a:ea typeface="+mn-ea"/>
              <a:cs typeface="+mn-cs"/>
            </a:endParaRPr>
          </a:p>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2000" b="1" i="0" u="none" strike="noStrike" kern="0" cap="none" spc="0" normalizeH="0" baseline="0" noProof="0" dirty="0">
                <a:ln>
                  <a:noFill/>
                </a:ln>
                <a:solidFill>
                  <a:srgbClr val="636466"/>
                </a:solidFill>
                <a:effectLst/>
                <a:uLnTx/>
                <a:uFillTx/>
                <a:latin typeface="Lub Dub Medium" panose="020B0603030403020204" pitchFamily="34" charset="77"/>
                <a:ea typeface="+mn-ea"/>
                <a:cs typeface="+mn-cs"/>
              </a:rPr>
              <a:t>AHA/ACC Joint Staff: </a:t>
            </a:r>
          </a:p>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2000" b="0" i="0" u="none" strike="noStrike" kern="0" cap="none" spc="0" normalizeH="0" baseline="0" noProof="0" dirty="0">
                <a:ln>
                  <a:noFill/>
                </a:ln>
                <a:solidFill>
                  <a:srgbClr val="636466"/>
                </a:solidFill>
                <a:effectLst/>
                <a:uLnTx/>
                <a:uFillTx/>
                <a:latin typeface="Lub Dub Medium" panose="020B0603030403020204" pitchFamily="34" charset="77"/>
                <a:ea typeface="+mn-ea"/>
                <a:cs typeface="+mn-cs"/>
              </a:rPr>
              <a:t>Rebecca L. Diekemper, MPH, </a:t>
            </a:r>
            <a:r>
              <a:rPr kumimoji="0" lang="en-US" sz="2000" b="0" i="1" u="none" strike="noStrike" kern="0" cap="none" spc="0" normalizeH="0" baseline="0" noProof="0" dirty="0">
                <a:ln>
                  <a:noFill/>
                </a:ln>
                <a:solidFill>
                  <a:srgbClr val="636466"/>
                </a:solidFill>
                <a:effectLst/>
                <a:uLnTx/>
                <a:uFillTx/>
                <a:latin typeface="Lub Dub Medium" panose="020B0603030403020204" pitchFamily="34" charset="77"/>
                <a:ea typeface="+mn-ea"/>
                <a:cs typeface="+mn-cs"/>
              </a:rPr>
              <a:t>Science and Health Advisor, Performance Measures</a:t>
            </a:r>
          </a:p>
          <a:p>
            <a:endParaRPr lang="en-US" dirty="0"/>
          </a:p>
        </p:txBody>
      </p:sp>
      <p:sp>
        <p:nvSpPr>
          <p:cNvPr id="6" name="Title 5">
            <a:extLst>
              <a:ext uri="{FF2B5EF4-FFF2-40B4-BE49-F238E27FC236}">
                <a16:creationId xmlns:a16="http://schemas.microsoft.com/office/drawing/2014/main" id="{60A42F99-7224-4EEC-9E99-AB3C14B4DD6F}"/>
              </a:ext>
            </a:extLst>
          </p:cNvPr>
          <p:cNvSpPr>
            <a:spLocks noGrp="1"/>
          </p:cNvSpPr>
          <p:nvPr>
            <p:ph type="ctrTitle"/>
          </p:nvPr>
        </p:nvSpPr>
        <p:spPr>
          <a:xfrm>
            <a:off x="533400" y="2743200"/>
            <a:ext cx="13868400" cy="1330453"/>
          </a:xfrm>
        </p:spPr>
        <p:txBody>
          <a:bodyPr/>
          <a:lstStyle/>
          <a:p>
            <a:r>
              <a:rPr kumimoji="0" lang="en-US" sz="4400" b="1" i="0" u="none" strike="noStrike" kern="0" cap="none" spc="300" normalizeH="0" baseline="0" noProof="0" dirty="0">
                <a:ln>
                  <a:noFill/>
                </a:ln>
                <a:solidFill>
                  <a:prstClr val="black"/>
                </a:solidFill>
                <a:effectLst/>
                <a:uLnTx/>
                <a:uFillTx/>
                <a:latin typeface="Lub Dub Heavy" panose="020B0603030403020204" pitchFamily="34" charset="77"/>
                <a:ea typeface="+mj-ea"/>
                <a:cs typeface="+mj-cs"/>
              </a:rPr>
              <a:t>2026 AHA/ACC Clinical Performance and Quality Measures for Patients With Atrial Fibrillation</a:t>
            </a:r>
            <a:endParaRPr lang="en-US" sz="4400" dirty="0"/>
          </a:p>
        </p:txBody>
      </p:sp>
    </p:spTree>
    <p:extLst>
      <p:ext uri="{BB962C8B-B14F-4D97-AF65-F5344CB8AC3E}">
        <p14:creationId xmlns:p14="http://schemas.microsoft.com/office/powerpoint/2010/main" val="17364257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8F6E13-16D8-E247-0EEE-551C5CBE2942}"/>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BC81A9CB-3AE9-8BED-D5A3-8B178D3ACECC}"/>
              </a:ext>
            </a:extLst>
          </p:cNvPr>
          <p:cNvSpPr>
            <a:spLocks noGrp="1"/>
          </p:cNvSpPr>
          <p:nvPr>
            <p:ph type="ctrTitle"/>
          </p:nvPr>
        </p:nvSpPr>
        <p:spPr>
          <a:xfrm>
            <a:off x="457200" y="1143001"/>
            <a:ext cx="12877800" cy="914399"/>
          </a:xfrm>
        </p:spPr>
        <p:txBody>
          <a:bodyPr/>
          <a:lstStyle/>
          <a:p>
            <a:r>
              <a:rPr lang="en-US" sz="5400" dirty="0">
                <a:solidFill>
                  <a:prstClr val="black"/>
                </a:solidFill>
              </a:rPr>
              <a:t>Revised Measures (continued)</a:t>
            </a:r>
            <a:endParaRPr lang="en-US" sz="5400" dirty="0"/>
          </a:p>
        </p:txBody>
      </p:sp>
      <p:sp>
        <p:nvSpPr>
          <p:cNvPr id="5" name="Slide Number Placeholder 4">
            <a:extLst>
              <a:ext uri="{FF2B5EF4-FFF2-40B4-BE49-F238E27FC236}">
                <a16:creationId xmlns:a16="http://schemas.microsoft.com/office/drawing/2014/main" id="{89B819F7-1ED1-B4FE-D675-96D883AF21D6}"/>
              </a:ext>
            </a:extLst>
          </p:cNvPr>
          <p:cNvSpPr>
            <a:spLocks noGrp="1"/>
          </p:cNvSpPr>
          <p:nvPr>
            <p:ph type="sldNum" sz="quarter" idx="4"/>
          </p:nvPr>
        </p:nvSpPr>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fld id="{01CD3B2E-BC1C-6C4D-9D91-A67B950EE325}" type="slidenum">
              <a:rPr kumimoji="0" lang="en-US" sz="800" b="0" i="0" u="none" strike="noStrike" kern="1200" cap="none" spc="0" normalizeH="0" baseline="0" noProof="0" smtClean="0">
                <a:ln>
                  <a:noFill/>
                </a:ln>
                <a:solidFill>
                  <a:srgbClr val="8A8B8A"/>
                </a:solidFill>
                <a:effectLst/>
                <a:uLnTx/>
                <a:uFillTx/>
                <a:latin typeface="Lub Dub Medium" panose="020B0603030403020204" pitchFamily="34" charset="77"/>
                <a:ea typeface="+mn-ea"/>
                <a:cs typeface="+mn-cs"/>
              </a:rPr>
              <a:pPr marL="0" marR="0" lvl="0" indent="0" algn="ctr" defTabSz="914400" rtl="0" eaLnBrk="0" fontAlgn="base" latinLnBrk="0" hangingPunct="0">
                <a:lnSpc>
                  <a:spcPct val="100000"/>
                </a:lnSpc>
                <a:spcBef>
                  <a:spcPct val="0"/>
                </a:spcBef>
                <a:spcAft>
                  <a:spcPct val="0"/>
                </a:spcAft>
                <a:buClrTx/>
                <a:buSzTx/>
                <a:buFontTx/>
                <a:buNone/>
                <a:tabLst/>
                <a:defRPr/>
              </a:pPr>
              <a:t>10</a:t>
            </a:fld>
            <a:endParaRPr kumimoji="0" lang="en-US" sz="800" b="0" i="0" u="none" strike="noStrike" kern="1200" cap="none" spc="0" normalizeH="0" baseline="0" noProof="0" dirty="0">
              <a:ln>
                <a:noFill/>
              </a:ln>
              <a:solidFill>
                <a:srgbClr val="8A8B8A"/>
              </a:solidFill>
              <a:effectLst/>
              <a:uLnTx/>
              <a:uFillTx/>
              <a:latin typeface="Lub Dub Medium" panose="020B0603030403020204" pitchFamily="34" charset="77"/>
              <a:ea typeface="+mn-ea"/>
              <a:cs typeface="+mn-cs"/>
            </a:endParaRPr>
          </a:p>
        </p:txBody>
      </p:sp>
      <p:sp>
        <p:nvSpPr>
          <p:cNvPr id="2" name="Subtitle 2">
            <a:extLst>
              <a:ext uri="{FF2B5EF4-FFF2-40B4-BE49-F238E27FC236}">
                <a16:creationId xmlns:a16="http://schemas.microsoft.com/office/drawing/2014/main" id="{45463EFE-CAE2-81D3-066A-4BE6DD4A1ED3}"/>
              </a:ext>
            </a:extLst>
          </p:cNvPr>
          <p:cNvSpPr>
            <a:spLocks noGrp="1"/>
          </p:cNvSpPr>
          <p:nvPr>
            <p:ph type="subTitle" idx="1"/>
          </p:nvPr>
        </p:nvSpPr>
        <p:spPr>
          <a:xfrm>
            <a:off x="457200" y="1969324"/>
            <a:ext cx="13639798" cy="840551"/>
          </a:xfrm>
        </p:spPr>
        <p:txBody>
          <a:bodyPr/>
          <a:lstStyle/>
          <a:p>
            <a:pPr>
              <a:lnSpc>
                <a:spcPct val="100000"/>
              </a:lnSpc>
              <a:spcBef>
                <a:spcPts val="0"/>
              </a:spcBef>
            </a:pPr>
            <a:r>
              <a:rPr lang="en-US" sz="2400" dirty="0"/>
              <a:t>Select measures from the 2020 Update to the 2016 ACC/AHA AF performance measures document and the 2016 ACC/AHA AF performance measures document were revised.</a:t>
            </a:r>
          </a:p>
        </p:txBody>
      </p:sp>
      <p:sp>
        <p:nvSpPr>
          <p:cNvPr id="3" name="TextBox 2">
            <a:extLst>
              <a:ext uri="{FF2B5EF4-FFF2-40B4-BE49-F238E27FC236}">
                <a16:creationId xmlns:a16="http://schemas.microsoft.com/office/drawing/2014/main" id="{66E7A573-73A4-F305-293C-85B93F25F1AD}"/>
              </a:ext>
            </a:extLst>
          </p:cNvPr>
          <p:cNvSpPr txBox="1"/>
          <p:nvPr/>
        </p:nvSpPr>
        <p:spPr>
          <a:xfrm>
            <a:off x="609599" y="5791200"/>
            <a:ext cx="13487399" cy="523220"/>
          </a:xfrm>
          <a:prstGeom prst="rect">
            <a:avLst/>
          </a:prstGeom>
          <a:noFill/>
        </p:spPr>
        <p:txBody>
          <a:bodyPr wrap="square">
            <a:spAutoFit/>
          </a:bodyPr>
          <a:lstStyle/>
          <a:p>
            <a:r>
              <a:rPr lang="en-US" sz="1400" dirty="0">
                <a:effectLst/>
                <a:latin typeface="Lub Dub Medium" panose="020B0603030403020204" pitchFamily="34" charset="0"/>
                <a:ea typeface="Times New Roman" panose="02020603050405020304" pitchFamily="18" charset="0"/>
              </a:rPr>
              <a:t>*The measure numbers in the first column of the table correspond with the measures from the 2020 Update to the 2016 ACC/AHA AF performance measures document and the 2016 ACC/AHA AF performance measures document.</a:t>
            </a:r>
            <a:endParaRPr lang="en-US" sz="1400" dirty="0">
              <a:latin typeface="Lub Dub Medium" panose="020B0603030403020204" pitchFamily="34" charset="0"/>
            </a:endParaRPr>
          </a:p>
        </p:txBody>
      </p:sp>
      <p:graphicFrame>
        <p:nvGraphicFramePr>
          <p:cNvPr id="8" name="Table 7">
            <a:extLst>
              <a:ext uri="{FF2B5EF4-FFF2-40B4-BE49-F238E27FC236}">
                <a16:creationId xmlns:a16="http://schemas.microsoft.com/office/drawing/2014/main" id="{403E72DE-6FF1-3F3D-46D2-CC7B85D158B1}"/>
              </a:ext>
            </a:extLst>
          </p:cNvPr>
          <p:cNvGraphicFramePr>
            <a:graphicFrameLocks noGrp="1"/>
          </p:cNvGraphicFramePr>
          <p:nvPr>
            <p:extLst>
              <p:ext uri="{D42A27DB-BD31-4B8C-83A1-F6EECF244321}">
                <p14:modId xmlns:p14="http://schemas.microsoft.com/office/powerpoint/2010/main" val="3081307623"/>
              </p:ext>
            </p:extLst>
          </p:nvPr>
        </p:nvGraphicFramePr>
        <p:xfrm>
          <a:off x="609600" y="2902584"/>
          <a:ext cx="13487400" cy="2888616"/>
        </p:xfrm>
        <a:graphic>
          <a:graphicData uri="http://schemas.openxmlformats.org/drawingml/2006/table">
            <a:tbl>
              <a:tblPr firstRow="1" firstCol="1" bandRow="1"/>
              <a:tblGrid>
                <a:gridCol w="1524000">
                  <a:extLst>
                    <a:ext uri="{9D8B030D-6E8A-4147-A177-3AD203B41FA5}">
                      <a16:colId xmlns:a16="http://schemas.microsoft.com/office/drawing/2014/main" val="427610934"/>
                    </a:ext>
                  </a:extLst>
                </a:gridCol>
                <a:gridCol w="3962400">
                  <a:extLst>
                    <a:ext uri="{9D8B030D-6E8A-4147-A177-3AD203B41FA5}">
                      <a16:colId xmlns:a16="http://schemas.microsoft.com/office/drawing/2014/main" val="3388202045"/>
                    </a:ext>
                  </a:extLst>
                </a:gridCol>
                <a:gridCol w="3962400">
                  <a:extLst>
                    <a:ext uri="{9D8B030D-6E8A-4147-A177-3AD203B41FA5}">
                      <a16:colId xmlns:a16="http://schemas.microsoft.com/office/drawing/2014/main" val="1668814097"/>
                    </a:ext>
                  </a:extLst>
                </a:gridCol>
                <a:gridCol w="4038600">
                  <a:extLst>
                    <a:ext uri="{9D8B030D-6E8A-4147-A177-3AD203B41FA5}">
                      <a16:colId xmlns:a16="http://schemas.microsoft.com/office/drawing/2014/main" val="733568702"/>
                    </a:ext>
                  </a:extLst>
                </a:gridCol>
              </a:tblGrid>
              <a:tr h="466408">
                <a:tc>
                  <a:txBody>
                    <a:bodyPr/>
                    <a:lstStyle/>
                    <a:p>
                      <a:pPr marL="0" marR="0">
                        <a:lnSpc>
                          <a:spcPct val="115000"/>
                        </a:lnSpc>
                        <a:spcAft>
                          <a:spcPts val="1000"/>
                        </a:spcAft>
                        <a:buNone/>
                      </a:pPr>
                      <a:r>
                        <a:rPr lang="en-US" sz="1600" b="1" dirty="0">
                          <a:solidFill>
                            <a:srgbClr val="000000"/>
                          </a:solidFill>
                          <a:effectLst/>
                          <a:latin typeface="Lub Dub Medium" panose="020B0603030403020204" pitchFamily="34" charset="0"/>
                          <a:ea typeface="Times New Roman" panose="02020603050405020304" pitchFamily="18" charset="0"/>
                          <a:cs typeface="Times New Roman" panose="02020603050405020304" pitchFamily="18" charset="0"/>
                        </a:rPr>
                        <a:t>Measure</a:t>
                      </a:r>
                      <a:endParaRPr lang="en-US" sz="1600" dirty="0">
                        <a:effectLst/>
                        <a:latin typeface="Lub Dub Medium" panose="020B0603030403020204" pitchFamily="34" charset="0"/>
                        <a:ea typeface="Calibri" panose="020F0502020204030204" pitchFamily="34" charset="0"/>
                        <a:cs typeface="Times New Roman" panose="02020603050405020304" pitchFamily="18" charset="0"/>
                      </a:endParaRPr>
                    </a:p>
                    <a:p>
                      <a:pPr marL="0" marR="0">
                        <a:lnSpc>
                          <a:spcPct val="115000"/>
                        </a:lnSpc>
                        <a:spcAft>
                          <a:spcPts val="1000"/>
                        </a:spcAft>
                        <a:buNone/>
                      </a:pPr>
                      <a:r>
                        <a:rPr lang="en-US" sz="1600" b="1" dirty="0">
                          <a:solidFill>
                            <a:srgbClr val="000000"/>
                          </a:solidFill>
                          <a:effectLst/>
                          <a:latin typeface="Lub Dub Medium" panose="020B0603030403020204" pitchFamily="34" charset="0"/>
                          <a:ea typeface="Times New Roman" panose="02020603050405020304" pitchFamily="18" charset="0"/>
                          <a:cs typeface="Times New Roman" panose="02020603050405020304" pitchFamily="18" charset="0"/>
                        </a:rPr>
                        <a:t>No.*</a:t>
                      </a:r>
                      <a:endParaRPr lang="en-US" sz="1600" dirty="0">
                        <a:effectLst/>
                        <a:latin typeface="Lub Dub Medium" panose="020B0603030403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nSpc>
                          <a:spcPct val="115000"/>
                        </a:lnSpc>
                        <a:spcAft>
                          <a:spcPts val="1000"/>
                        </a:spcAft>
                        <a:buNone/>
                      </a:pPr>
                      <a:r>
                        <a:rPr lang="en-US" sz="1600" b="1">
                          <a:solidFill>
                            <a:srgbClr val="000000"/>
                          </a:solidFill>
                          <a:effectLst/>
                          <a:latin typeface="Lub Dub Medium" panose="020B0603030403020204" pitchFamily="34" charset="0"/>
                          <a:ea typeface="Times New Roman" panose="02020603050405020304" pitchFamily="18" charset="0"/>
                          <a:cs typeface="Times New Roman" panose="02020603050405020304" pitchFamily="18" charset="0"/>
                        </a:rPr>
                        <a:t>Measure Title </a:t>
                      </a:r>
                      <a:endParaRPr lang="en-US" sz="1600">
                        <a:effectLst/>
                        <a:latin typeface="Lub Dub Medium" panose="020B0603030403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nSpc>
                          <a:spcPct val="115000"/>
                        </a:lnSpc>
                        <a:spcAft>
                          <a:spcPts val="1000"/>
                        </a:spcAft>
                        <a:buNone/>
                      </a:pPr>
                      <a:r>
                        <a:rPr lang="en-US" sz="1600" b="1">
                          <a:solidFill>
                            <a:srgbClr val="000000"/>
                          </a:solidFill>
                          <a:effectLst/>
                          <a:latin typeface="Lub Dub Medium" panose="020B0603030403020204" pitchFamily="34" charset="0"/>
                          <a:ea typeface="Times New Roman" panose="02020603050405020304" pitchFamily="18" charset="0"/>
                          <a:cs typeface="Times New Roman" panose="02020603050405020304" pitchFamily="18" charset="0"/>
                        </a:rPr>
                        <a:t>Description of Revision</a:t>
                      </a:r>
                      <a:endParaRPr lang="en-US" sz="1600">
                        <a:effectLst/>
                        <a:latin typeface="Lub Dub Medium" panose="020B0603030403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nSpc>
                          <a:spcPct val="115000"/>
                        </a:lnSpc>
                        <a:spcAft>
                          <a:spcPts val="1000"/>
                        </a:spcAft>
                        <a:buNone/>
                      </a:pPr>
                      <a:r>
                        <a:rPr lang="en-US" sz="1600" b="1">
                          <a:solidFill>
                            <a:srgbClr val="000000"/>
                          </a:solidFill>
                          <a:effectLst/>
                          <a:latin typeface="Lub Dub Medium" panose="020B0603030403020204" pitchFamily="34" charset="0"/>
                          <a:ea typeface="Times New Roman" panose="02020603050405020304" pitchFamily="18" charset="0"/>
                          <a:cs typeface="Times New Roman" panose="02020603050405020304" pitchFamily="18" charset="0"/>
                        </a:rPr>
                        <a:t>Rationale for Revision</a:t>
                      </a:r>
                      <a:endParaRPr lang="en-US" sz="1600">
                        <a:effectLst/>
                        <a:latin typeface="Lub Dub Medium" panose="020B0603030403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2468555748"/>
                  </a:ext>
                </a:extLst>
              </a:tr>
              <a:tr h="865188">
                <a:tc>
                  <a:txBody>
                    <a:bodyPr/>
                    <a:lstStyle/>
                    <a:p>
                      <a:pPr marL="0" marR="0">
                        <a:lnSpc>
                          <a:spcPct val="115000"/>
                        </a:lnSpc>
                        <a:spcAft>
                          <a:spcPts val="1000"/>
                        </a:spcAft>
                        <a:buNone/>
                      </a:pPr>
                      <a:r>
                        <a:rPr lang="en-US" sz="1600" dirty="0">
                          <a:effectLst/>
                          <a:latin typeface="Lub Dub Medium" panose="020B0603030403020204" pitchFamily="34" charset="0"/>
                          <a:ea typeface="Times New Roman" panose="02020603050405020304" pitchFamily="18" charset="0"/>
                          <a:cs typeface="Times New Roman" panose="02020603050405020304" pitchFamily="18" charset="0"/>
                        </a:rPr>
                        <a:t>QM-9 (2016 Document)</a:t>
                      </a:r>
                      <a:endParaRPr lang="en-US" sz="1600" dirty="0">
                        <a:effectLst/>
                        <a:latin typeface="Lub Dub Medium" panose="020B0603030403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Aft>
                          <a:spcPts val="1000"/>
                        </a:spcAft>
                        <a:buNone/>
                      </a:pPr>
                      <a:r>
                        <a:rPr lang="en-US" sz="1600" dirty="0">
                          <a:effectLst/>
                          <a:latin typeface="Lub Dub Medium" panose="020B0603030403020204" pitchFamily="34" charset="0"/>
                          <a:ea typeface="Calibri" panose="020F0502020204030204" pitchFamily="34" charset="0"/>
                          <a:cs typeface="Times New Roman" panose="02020603050405020304" pitchFamily="18" charset="0"/>
                        </a:rPr>
                        <a:t>Atrial Fibrillation: Patients Who Underwent Atrial Fibrillation Catheter Ablation Who Were Not Treated With Anticoagulation Therapy During or After a Procedure (Inpatient)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Aft>
                          <a:spcPts val="1000"/>
                        </a:spcAft>
                        <a:buNone/>
                      </a:pPr>
                      <a:r>
                        <a:rPr lang="en-US" sz="1600" dirty="0">
                          <a:solidFill>
                            <a:srgbClr val="231F20"/>
                          </a:solidFill>
                          <a:effectLst/>
                          <a:latin typeface="Lub Dub Medium" panose="020B0603030403020204" pitchFamily="34" charset="0"/>
                          <a:ea typeface="Times New Roman" panose="02020603050405020304" pitchFamily="18" charset="0"/>
                          <a:cs typeface="Times New Roman" panose="02020603050405020304" pitchFamily="18" charset="0"/>
                        </a:rPr>
                        <a:t>Updated to reflect changes in the 2023 ACC/AHA/ACCP/HRS Guideline for the Diagnosis and Management of Atrial Fibrillation regarding utilizing continuous or minimally interrupted therapeutic oral anticoagulation with a DOAC or warfarin among patients with AF undergoing catheter ablation. </a:t>
                      </a:r>
                      <a:endParaRPr lang="en-US" sz="1600" dirty="0">
                        <a:effectLst/>
                        <a:latin typeface="Lub Dub Medium" panose="020B0603030403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Aft>
                          <a:spcPts val="1000"/>
                        </a:spcAft>
                        <a:buNone/>
                      </a:pPr>
                      <a:r>
                        <a:rPr lang="en-US" sz="1600" dirty="0">
                          <a:effectLst/>
                          <a:latin typeface="Lub Dub Medium" panose="020B0603030403020204" pitchFamily="34" charset="0"/>
                          <a:ea typeface="Times New Roman" panose="02020603050405020304" pitchFamily="18" charset="0"/>
                          <a:cs typeface="Times New Roman" panose="02020603050405020304" pitchFamily="18" charset="0"/>
                        </a:rPr>
                        <a:t>Updated to reflect the </a:t>
                      </a:r>
                      <a:r>
                        <a:rPr lang="en-US" sz="1600" dirty="0">
                          <a:solidFill>
                            <a:srgbClr val="231F20"/>
                          </a:solidFill>
                          <a:effectLst/>
                          <a:latin typeface="Lub Dub Medium" panose="020B0603030403020204" pitchFamily="34" charset="0"/>
                          <a:ea typeface="Times New Roman" panose="02020603050405020304" pitchFamily="18" charset="0"/>
                          <a:cs typeface="Times New Roman" panose="02020603050405020304" pitchFamily="18" charset="0"/>
                        </a:rPr>
                        <a:t>2023 ACC/AHA/ACCP/HRS Guideline for the Diagnosis and Management of Atrial Fibrillation regarding anticoagulation during catheter ablation procedures. </a:t>
                      </a:r>
                      <a:endParaRPr lang="en-US" sz="1600" dirty="0">
                        <a:effectLst/>
                        <a:latin typeface="Lub Dub Medium" panose="020B0603030403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75151374"/>
                  </a:ext>
                </a:extLst>
              </a:tr>
            </a:tbl>
          </a:graphicData>
        </a:graphic>
      </p:graphicFrame>
    </p:spTree>
    <p:extLst>
      <p:ext uri="{BB962C8B-B14F-4D97-AF65-F5344CB8AC3E}">
        <p14:creationId xmlns:p14="http://schemas.microsoft.com/office/powerpoint/2010/main" val="18038998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BDA001F-90BF-A2D3-913E-FDAFBCD87B63}"/>
              </a:ext>
            </a:extLst>
          </p:cNvPr>
          <p:cNvSpPr>
            <a:spLocks noGrp="1"/>
          </p:cNvSpPr>
          <p:nvPr>
            <p:ph type="ctrTitle"/>
          </p:nvPr>
        </p:nvSpPr>
        <p:spPr>
          <a:xfrm>
            <a:off x="533400" y="2743201"/>
            <a:ext cx="13944600" cy="1142999"/>
          </a:xfrm>
        </p:spPr>
        <p:txBody>
          <a:bodyPr/>
          <a:lstStyle/>
          <a:p>
            <a:r>
              <a:rPr lang="en-US" sz="5400" dirty="0"/>
              <a:t>Summary of Performance and Quality Measures</a:t>
            </a:r>
          </a:p>
        </p:txBody>
      </p:sp>
      <p:sp>
        <p:nvSpPr>
          <p:cNvPr id="5" name="Subtitle 4">
            <a:extLst>
              <a:ext uri="{FF2B5EF4-FFF2-40B4-BE49-F238E27FC236}">
                <a16:creationId xmlns:a16="http://schemas.microsoft.com/office/drawing/2014/main" id="{2479A3EF-7D69-3104-05C8-61040A3B57AA}"/>
              </a:ext>
            </a:extLst>
          </p:cNvPr>
          <p:cNvSpPr>
            <a:spLocks noGrp="1"/>
          </p:cNvSpPr>
          <p:nvPr>
            <p:ph type="subTitle" idx="1"/>
          </p:nvPr>
        </p:nvSpPr>
        <p:spPr>
          <a:xfrm>
            <a:off x="533400" y="4155946"/>
            <a:ext cx="13258800" cy="1985962"/>
          </a:xfrm>
        </p:spPr>
        <p:txBody>
          <a:bodyPr/>
          <a:lstStyle/>
          <a:p>
            <a:r>
              <a:rPr lang="en-US" dirty="0"/>
              <a:t>For Atrial Fibrillation</a:t>
            </a:r>
          </a:p>
        </p:txBody>
      </p:sp>
    </p:spTree>
    <p:extLst>
      <p:ext uri="{BB962C8B-B14F-4D97-AF65-F5344CB8AC3E}">
        <p14:creationId xmlns:p14="http://schemas.microsoft.com/office/powerpoint/2010/main" val="41808854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098B25C-5FDE-4A89-BC10-7FCB24E5774E}"/>
              </a:ext>
            </a:extLst>
          </p:cNvPr>
          <p:cNvSpPr>
            <a:spLocks noGrp="1"/>
          </p:cNvSpPr>
          <p:nvPr>
            <p:ph type="ctrTitle"/>
          </p:nvPr>
        </p:nvSpPr>
        <p:spPr>
          <a:xfrm>
            <a:off x="533400" y="1371601"/>
            <a:ext cx="12877800" cy="914399"/>
          </a:xfrm>
        </p:spPr>
        <p:txBody>
          <a:bodyPr/>
          <a:lstStyle/>
          <a:p>
            <a:r>
              <a:rPr lang="en-US" sz="5400" dirty="0">
                <a:solidFill>
                  <a:prstClr val="black"/>
                </a:solidFill>
              </a:rPr>
              <a:t>Performance Measures</a:t>
            </a:r>
            <a:endParaRPr lang="en-US" sz="5400" dirty="0"/>
          </a:p>
        </p:txBody>
      </p:sp>
      <p:sp>
        <p:nvSpPr>
          <p:cNvPr id="5" name="Slide Number Placeholder 4">
            <a:extLst>
              <a:ext uri="{FF2B5EF4-FFF2-40B4-BE49-F238E27FC236}">
                <a16:creationId xmlns:a16="http://schemas.microsoft.com/office/drawing/2014/main" id="{27085F7C-8214-4895-90E3-04DCE1070A05}"/>
              </a:ext>
            </a:extLst>
          </p:cNvPr>
          <p:cNvSpPr>
            <a:spLocks noGrp="1"/>
          </p:cNvSpPr>
          <p:nvPr>
            <p:ph type="sldNum" sz="quarter" idx="4"/>
          </p:nvPr>
        </p:nvSpPr>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fld id="{01CD3B2E-BC1C-6C4D-9D91-A67B950EE325}" type="slidenum">
              <a:rPr kumimoji="0" lang="en-US" sz="800" b="0" i="0" u="none" strike="noStrike" kern="1200" cap="none" spc="0" normalizeH="0" baseline="0" noProof="0" smtClean="0">
                <a:ln>
                  <a:noFill/>
                </a:ln>
                <a:solidFill>
                  <a:srgbClr val="8A8B8A"/>
                </a:solidFill>
                <a:effectLst/>
                <a:uLnTx/>
                <a:uFillTx/>
                <a:latin typeface="Lub Dub Medium" panose="020B0603030403020204" pitchFamily="34" charset="77"/>
                <a:ea typeface="+mn-ea"/>
                <a:cs typeface="+mn-cs"/>
              </a:rPr>
              <a:pPr marL="0" marR="0" lvl="0" indent="0" algn="ctr" defTabSz="914400" rtl="0" eaLnBrk="0" fontAlgn="base" latinLnBrk="0" hangingPunct="0">
                <a:lnSpc>
                  <a:spcPct val="100000"/>
                </a:lnSpc>
                <a:spcBef>
                  <a:spcPct val="0"/>
                </a:spcBef>
                <a:spcAft>
                  <a:spcPct val="0"/>
                </a:spcAft>
                <a:buClrTx/>
                <a:buSzTx/>
                <a:buFontTx/>
                <a:buNone/>
                <a:tabLst/>
                <a:defRPr/>
              </a:pPr>
              <a:t>12</a:t>
            </a:fld>
            <a:endParaRPr kumimoji="0" lang="en-US" sz="800" b="0" i="0" u="none" strike="noStrike" kern="1200" cap="none" spc="0" normalizeH="0" baseline="0" noProof="0" dirty="0">
              <a:ln>
                <a:noFill/>
              </a:ln>
              <a:solidFill>
                <a:srgbClr val="8A8B8A"/>
              </a:solidFill>
              <a:effectLst/>
              <a:uLnTx/>
              <a:uFillTx/>
              <a:latin typeface="Lub Dub Medium" panose="020B0603030403020204" pitchFamily="34" charset="77"/>
              <a:ea typeface="+mn-ea"/>
              <a:cs typeface="+mn-cs"/>
            </a:endParaRPr>
          </a:p>
        </p:txBody>
      </p:sp>
      <p:sp>
        <p:nvSpPr>
          <p:cNvPr id="8" name="Text Placeholder 1">
            <a:extLst>
              <a:ext uri="{FF2B5EF4-FFF2-40B4-BE49-F238E27FC236}">
                <a16:creationId xmlns:a16="http://schemas.microsoft.com/office/drawing/2014/main" id="{8FE8A6FC-8DF0-F8DC-4871-72E7DC583B6D}"/>
              </a:ext>
            </a:extLst>
          </p:cNvPr>
          <p:cNvSpPr>
            <a:spLocks noGrp="1"/>
          </p:cNvSpPr>
          <p:nvPr>
            <p:ph type="body" sz="quarter" idx="15"/>
          </p:nvPr>
        </p:nvSpPr>
        <p:spPr>
          <a:xfrm>
            <a:off x="685800" y="2286000"/>
            <a:ext cx="12877800" cy="3352800"/>
          </a:xfrm>
        </p:spPr>
        <p:txBody>
          <a:bodyPr/>
          <a:lstStyle/>
          <a:p>
            <a:pPr marL="228600" lvl="1"/>
            <a:r>
              <a:rPr lang="en-US" sz="3200" dirty="0"/>
              <a:t>Developed from Class 1 class of recommendation (COR) and Level A and B level of evidence (LOE) (i.e., strong recommendations based on the highest quality of evidence).</a:t>
            </a:r>
          </a:p>
          <a:p>
            <a:pPr marL="228600" lvl="1"/>
            <a:r>
              <a:rPr lang="en-US" sz="3200" dirty="0"/>
              <a:t>Designed to be considered for use in national quality payment and reporting programs by entities such as the Centers for Medicare &amp; Medicaid Services (CMS) and the National Committee for Quality Assurance (NCQA).</a:t>
            </a:r>
          </a:p>
          <a:p>
            <a:endParaRPr lang="en-US" sz="3200" dirty="0"/>
          </a:p>
        </p:txBody>
      </p:sp>
    </p:spTree>
    <p:extLst>
      <p:ext uri="{BB962C8B-B14F-4D97-AF65-F5344CB8AC3E}">
        <p14:creationId xmlns:p14="http://schemas.microsoft.com/office/powerpoint/2010/main" val="1230623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098B25C-5FDE-4A89-BC10-7FCB24E5774E}"/>
              </a:ext>
            </a:extLst>
          </p:cNvPr>
          <p:cNvSpPr>
            <a:spLocks noGrp="1"/>
          </p:cNvSpPr>
          <p:nvPr>
            <p:ph type="ctrTitle"/>
          </p:nvPr>
        </p:nvSpPr>
        <p:spPr>
          <a:xfrm>
            <a:off x="609600" y="1371601"/>
            <a:ext cx="12877800" cy="914399"/>
          </a:xfrm>
        </p:spPr>
        <p:txBody>
          <a:bodyPr/>
          <a:lstStyle/>
          <a:p>
            <a:r>
              <a:rPr lang="en-US" sz="5400" dirty="0">
                <a:solidFill>
                  <a:prstClr val="black"/>
                </a:solidFill>
              </a:rPr>
              <a:t>Quality Measures</a:t>
            </a:r>
            <a:endParaRPr lang="en-US" sz="5400" dirty="0"/>
          </a:p>
        </p:txBody>
      </p:sp>
      <p:sp>
        <p:nvSpPr>
          <p:cNvPr id="5" name="Slide Number Placeholder 4">
            <a:extLst>
              <a:ext uri="{FF2B5EF4-FFF2-40B4-BE49-F238E27FC236}">
                <a16:creationId xmlns:a16="http://schemas.microsoft.com/office/drawing/2014/main" id="{27085F7C-8214-4895-90E3-04DCE1070A05}"/>
              </a:ext>
            </a:extLst>
          </p:cNvPr>
          <p:cNvSpPr>
            <a:spLocks noGrp="1"/>
          </p:cNvSpPr>
          <p:nvPr>
            <p:ph type="sldNum" sz="quarter" idx="4"/>
          </p:nvPr>
        </p:nvSpPr>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fld id="{01CD3B2E-BC1C-6C4D-9D91-A67B950EE325}" type="slidenum">
              <a:rPr kumimoji="0" lang="en-US" sz="800" b="0" i="0" u="none" strike="noStrike" kern="1200" cap="none" spc="0" normalizeH="0" baseline="0" noProof="0" smtClean="0">
                <a:ln>
                  <a:noFill/>
                </a:ln>
                <a:solidFill>
                  <a:srgbClr val="8A8B8A"/>
                </a:solidFill>
                <a:effectLst/>
                <a:uLnTx/>
                <a:uFillTx/>
                <a:latin typeface="Lub Dub Medium" panose="020B0603030403020204" pitchFamily="34" charset="77"/>
                <a:ea typeface="+mn-ea"/>
                <a:cs typeface="+mn-cs"/>
              </a:rPr>
              <a:pPr marL="0" marR="0" lvl="0" indent="0" algn="ctr" defTabSz="914400" rtl="0" eaLnBrk="0" fontAlgn="base" latinLnBrk="0" hangingPunct="0">
                <a:lnSpc>
                  <a:spcPct val="100000"/>
                </a:lnSpc>
                <a:spcBef>
                  <a:spcPct val="0"/>
                </a:spcBef>
                <a:spcAft>
                  <a:spcPct val="0"/>
                </a:spcAft>
                <a:buClrTx/>
                <a:buSzTx/>
                <a:buFontTx/>
                <a:buNone/>
                <a:tabLst/>
                <a:defRPr/>
              </a:pPr>
              <a:t>13</a:t>
            </a:fld>
            <a:endParaRPr kumimoji="0" lang="en-US" sz="800" b="0" i="0" u="none" strike="noStrike" kern="1200" cap="none" spc="0" normalizeH="0" baseline="0" noProof="0" dirty="0">
              <a:ln>
                <a:noFill/>
              </a:ln>
              <a:solidFill>
                <a:srgbClr val="8A8B8A"/>
              </a:solidFill>
              <a:effectLst/>
              <a:uLnTx/>
              <a:uFillTx/>
              <a:latin typeface="Lub Dub Medium" panose="020B0603030403020204" pitchFamily="34" charset="77"/>
              <a:ea typeface="+mn-ea"/>
              <a:cs typeface="+mn-cs"/>
            </a:endParaRPr>
          </a:p>
        </p:txBody>
      </p:sp>
      <p:sp>
        <p:nvSpPr>
          <p:cNvPr id="8" name="Text Placeholder 1">
            <a:extLst>
              <a:ext uri="{FF2B5EF4-FFF2-40B4-BE49-F238E27FC236}">
                <a16:creationId xmlns:a16="http://schemas.microsoft.com/office/drawing/2014/main" id="{8FE8A6FC-8DF0-F8DC-4871-72E7DC583B6D}"/>
              </a:ext>
            </a:extLst>
          </p:cNvPr>
          <p:cNvSpPr>
            <a:spLocks noGrp="1"/>
          </p:cNvSpPr>
          <p:nvPr>
            <p:ph type="body" sz="quarter" idx="15"/>
          </p:nvPr>
        </p:nvSpPr>
        <p:spPr>
          <a:xfrm>
            <a:off x="685800" y="2362200"/>
            <a:ext cx="12877800" cy="1600200"/>
          </a:xfrm>
        </p:spPr>
        <p:txBody>
          <a:bodyPr/>
          <a:lstStyle/>
          <a:p>
            <a:pPr marL="228600" indent="-228600">
              <a:buFont typeface="Arial" panose="020B0604020202020204" pitchFamily="34" charset="0"/>
              <a:buChar char="•"/>
            </a:pPr>
            <a:r>
              <a:rPr lang="en-US" sz="3200" dirty="0">
                <a:solidFill>
                  <a:schemeClr val="tx1"/>
                </a:solidFill>
              </a:rPr>
              <a:t>Based on lower ranges of CORs and LOEs.</a:t>
            </a:r>
          </a:p>
          <a:p>
            <a:pPr marL="228600" indent="-228600">
              <a:buFont typeface="Arial" panose="020B0604020202020204" pitchFamily="34" charset="0"/>
              <a:buChar char="•"/>
            </a:pPr>
            <a:r>
              <a:rPr lang="en-US" sz="3200" dirty="0">
                <a:solidFill>
                  <a:schemeClr val="tx1"/>
                </a:solidFill>
              </a:rPr>
              <a:t>Designed to support quality improvement initiatives and activities at the national or microsystem levels.  </a:t>
            </a:r>
          </a:p>
        </p:txBody>
      </p:sp>
    </p:spTree>
    <p:extLst>
      <p:ext uri="{BB962C8B-B14F-4D97-AF65-F5344CB8AC3E}">
        <p14:creationId xmlns:p14="http://schemas.microsoft.com/office/powerpoint/2010/main" val="37672480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098B25C-5FDE-4A89-BC10-7FCB24E5774E}"/>
              </a:ext>
            </a:extLst>
          </p:cNvPr>
          <p:cNvSpPr>
            <a:spLocks noGrp="1"/>
          </p:cNvSpPr>
          <p:nvPr>
            <p:ph type="ctrTitle"/>
          </p:nvPr>
        </p:nvSpPr>
        <p:spPr>
          <a:xfrm>
            <a:off x="685800" y="1219200"/>
            <a:ext cx="12877800" cy="914399"/>
          </a:xfrm>
        </p:spPr>
        <p:txBody>
          <a:bodyPr/>
          <a:lstStyle/>
          <a:p>
            <a:r>
              <a:rPr kumimoji="0" lang="en-US" sz="5000" b="1" i="0" u="none" strike="noStrike" kern="1200" cap="none" spc="0" normalizeH="0" baseline="0" noProof="0" dirty="0">
                <a:ln>
                  <a:noFill/>
                </a:ln>
                <a:solidFill>
                  <a:prstClr val="black"/>
                </a:solidFill>
                <a:effectLst/>
                <a:uLnTx/>
                <a:uFillTx/>
                <a:latin typeface="Lub Dub Heavy" panose="020B0603030403020204" pitchFamily="34" charset="77"/>
                <a:ea typeface="+mj-ea"/>
                <a:cs typeface="+mj-cs"/>
              </a:rPr>
              <a:t>Performance Measures</a:t>
            </a:r>
            <a:endParaRPr lang="en-US" dirty="0"/>
          </a:p>
        </p:txBody>
      </p:sp>
      <p:sp>
        <p:nvSpPr>
          <p:cNvPr id="5" name="Slide Number Placeholder 4">
            <a:extLst>
              <a:ext uri="{FF2B5EF4-FFF2-40B4-BE49-F238E27FC236}">
                <a16:creationId xmlns:a16="http://schemas.microsoft.com/office/drawing/2014/main" id="{27085F7C-8214-4895-90E3-04DCE1070A05}"/>
              </a:ext>
            </a:extLst>
          </p:cNvPr>
          <p:cNvSpPr>
            <a:spLocks noGrp="1"/>
          </p:cNvSpPr>
          <p:nvPr>
            <p:ph type="sldNum" sz="quarter" idx="4"/>
          </p:nvPr>
        </p:nvSpPr>
        <p:spPr/>
        <p:txBody>
          <a:bodyPr/>
          <a:lstStyle/>
          <a:p>
            <a:fld id="{01CD3B2E-BC1C-6C4D-9D91-A67B950EE325}" type="slidenum">
              <a:rPr lang="en-US" smtClean="0"/>
              <a:pPr/>
              <a:t>14</a:t>
            </a:fld>
            <a:endParaRPr lang="en-US" dirty="0"/>
          </a:p>
        </p:txBody>
      </p:sp>
      <p:graphicFrame>
        <p:nvGraphicFramePr>
          <p:cNvPr id="3" name="Table 2">
            <a:extLst>
              <a:ext uri="{FF2B5EF4-FFF2-40B4-BE49-F238E27FC236}">
                <a16:creationId xmlns:a16="http://schemas.microsoft.com/office/drawing/2014/main" id="{9DB17393-DEA1-41D9-225B-B46B6BA199A4}"/>
              </a:ext>
            </a:extLst>
          </p:cNvPr>
          <p:cNvGraphicFramePr>
            <a:graphicFrameLocks noGrp="1"/>
          </p:cNvGraphicFramePr>
          <p:nvPr>
            <p:extLst>
              <p:ext uri="{D42A27DB-BD31-4B8C-83A1-F6EECF244321}">
                <p14:modId xmlns:p14="http://schemas.microsoft.com/office/powerpoint/2010/main" val="1568296553"/>
              </p:ext>
            </p:extLst>
          </p:nvPr>
        </p:nvGraphicFramePr>
        <p:xfrm>
          <a:off x="762000" y="2133600"/>
          <a:ext cx="13250862" cy="4077462"/>
        </p:xfrm>
        <a:graphic>
          <a:graphicData uri="http://schemas.openxmlformats.org/drawingml/2006/table">
            <a:tbl>
              <a:tblPr firstRow="1" firstCol="1" bandRow="1">
                <a:tableStyleId>{F5AB1C69-6EDB-4FF4-983F-18BD219EF322}</a:tableStyleId>
              </a:tblPr>
              <a:tblGrid>
                <a:gridCol w="1447799">
                  <a:extLst>
                    <a:ext uri="{9D8B030D-6E8A-4147-A177-3AD203B41FA5}">
                      <a16:colId xmlns:a16="http://schemas.microsoft.com/office/drawing/2014/main" val="3132275914"/>
                    </a:ext>
                  </a:extLst>
                </a:gridCol>
                <a:gridCol w="6934201">
                  <a:extLst>
                    <a:ext uri="{9D8B030D-6E8A-4147-A177-3AD203B41FA5}">
                      <a16:colId xmlns:a16="http://schemas.microsoft.com/office/drawing/2014/main" val="211795991"/>
                    </a:ext>
                  </a:extLst>
                </a:gridCol>
                <a:gridCol w="4868862">
                  <a:extLst>
                    <a:ext uri="{9D8B030D-6E8A-4147-A177-3AD203B41FA5}">
                      <a16:colId xmlns:a16="http://schemas.microsoft.com/office/drawing/2014/main" val="1664660493"/>
                    </a:ext>
                  </a:extLst>
                </a:gridCol>
              </a:tblGrid>
              <a:tr h="404622">
                <a:tc>
                  <a:txBody>
                    <a:bodyPr/>
                    <a:lstStyle/>
                    <a:p>
                      <a:pPr marL="0" marR="0" algn="ctr">
                        <a:lnSpc>
                          <a:spcPct val="115000"/>
                        </a:lnSpc>
                        <a:spcBef>
                          <a:spcPts val="0"/>
                        </a:spcBef>
                        <a:spcAft>
                          <a:spcPts val="1000"/>
                        </a:spcAft>
                      </a:pPr>
                      <a:r>
                        <a:rPr lang="en-US" sz="2000" dirty="0">
                          <a:effectLst/>
                          <a:latin typeface="Lub Dub Medium" panose="020B0603030403020204" pitchFamily="34" charset="0"/>
                        </a:rPr>
                        <a:t>Measure No.</a:t>
                      </a:r>
                      <a:endParaRPr lang="en-US" sz="2000" dirty="0">
                        <a:effectLst/>
                        <a:latin typeface="Lub Dub Medium" panose="020B0603030403020204" pitchFamily="34" charset="0"/>
                        <a:ea typeface="Calibri" panose="020F0502020204030204" pitchFamily="34" charset="0"/>
                        <a:cs typeface="Times New Roman" panose="02020603050405020304" pitchFamily="18" charset="0"/>
                      </a:endParaRPr>
                    </a:p>
                  </a:txBody>
                  <a:tcPr marL="64127" marR="64127" marT="0" marB="0"/>
                </a:tc>
                <a:tc>
                  <a:txBody>
                    <a:bodyPr/>
                    <a:lstStyle/>
                    <a:p>
                      <a:pPr marL="0" marR="0" algn="ctr">
                        <a:lnSpc>
                          <a:spcPct val="115000"/>
                        </a:lnSpc>
                        <a:spcBef>
                          <a:spcPts val="0"/>
                        </a:spcBef>
                        <a:spcAft>
                          <a:spcPts val="1000"/>
                        </a:spcAft>
                      </a:pPr>
                      <a:r>
                        <a:rPr lang="en-US" sz="2000" dirty="0">
                          <a:effectLst/>
                          <a:latin typeface="Lub Dub Medium" panose="020B0603030403020204" pitchFamily="34" charset="0"/>
                        </a:rPr>
                        <a:t>Measure Title/Description</a:t>
                      </a:r>
                      <a:endParaRPr lang="en-US" sz="2000" dirty="0">
                        <a:effectLst/>
                        <a:latin typeface="Lub Dub Medium" panose="020B0603030403020204" pitchFamily="34" charset="0"/>
                        <a:ea typeface="Calibri" panose="020F0502020204030204" pitchFamily="34" charset="0"/>
                        <a:cs typeface="Times New Roman" panose="02020603050405020304" pitchFamily="18" charset="0"/>
                      </a:endParaRPr>
                    </a:p>
                  </a:txBody>
                  <a:tcPr marL="64127" marR="64127" marT="0" marB="0"/>
                </a:tc>
                <a:tc>
                  <a:txBody>
                    <a:bodyPr/>
                    <a:lstStyle/>
                    <a:p>
                      <a:pPr marL="0" marR="0" algn="ctr">
                        <a:lnSpc>
                          <a:spcPct val="115000"/>
                        </a:lnSpc>
                        <a:spcBef>
                          <a:spcPts val="0"/>
                        </a:spcBef>
                        <a:spcAft>
                          <a:spcPts val="1000"/>
                        </a:spcAft>
                      </a:pPr>
                      <a:r>
                        <a:rPr lang="en-US" sz="2000" dirty="0">
                          <a:effectLst/>
                          <a:latin typeface="Lub Dub Medium" panose="020B0603030403020204" pitchFamily="34" charset="0"/>
                        </a:rPr>
                        <a:t>COR/LOE</a:t>
                      </a:r>
                      <a:endParaRPr lang="en-US" sz="2000" dirty="0">
                        <a:effectLst/>
                        <a:latin typeface="Lub Dub Medium" panose="020B0603030403020204" pitchFamily="34" charset="0"/>
                        <a:ea typeface="Calibri" panose="020F0502020204030204" pitchFamily="34" charset="0"/>
                        <a:cs typeface="Times New Roman" panose="02020603050405020304" pitchFamily="18" charset="0"/>
                      </a:endParaRPr>
                    </a:p>
                  </a:txBody>
                  <a:tcPr marL="64127" marR="64127" marT="0" marB="0"/>
                </a:tc>
                <a:extLst>
                  <a:ext uri="{0D108BD9-81ED-4DB2-BD59-A6C34878D82A}">
                    <a16:rowId xmlns:a16="http://schemas.microsoft.com/office/drawing/2014/main" val="4133164502"/>
                  </a:ext>
                </a:extLst>
              </a:tr>
              <a:tr h="381000">
                <a:tc gridSpan="3">
                  <a:txBody>
                    <a:bodyPr/>
                    <a:lstStyle/>
                    <a:p>
                      <a:pPr marL="0" marR="0" algn="ctr">
                        <a:lnSpc>
                          <a:spcPct val="115000"/>
                        </a:lnSpc>
                        <a:spcBef>
                          <a:spcPts val="0"/>
                        </a:spcBef>
                        <a:spcAft>
                          <a:spcPts val="1000"/>
                        </a:spcAft>
                      </a:pPr>
                      <a:r>
                        <a:rPr lang="en-US" sz="2000" dirty="0">
                          <a:effectLst/>
                          <a:latin typeface="Lub Dub Medium" panose="020B0603030403020204" pitchFamily="34" charset="0"/>
                        </a:rPr>
                        <a:t>Performance Measures</a:t>
                      </a:r>
                      <a:endParaRPr lang="en-US" sz="2000" dirty="0">
                        <a:effectLst/>
                        <a:latin typeface="Lub Dub Medium" panose="020B0603030403020204" pitchFamily="34" charset="0"/>
                        <a:ea typeface="Calibri" panose="020F0502020204030204" pitchFamily="34" charset="0"/>
                        <a:cs typeface="Times New Roman" panose="02020603050405020304" pitchFamily="18" charset="0"/>
                      </a:endParaRPr>
                    </a:p>
                  </a:txBody>
                  <a:tcPr marL="64127" marR="64127" marT="0" marB="0"/>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59024482"/>
                  </a:ext>
                </a:extLst>
              </a:tr>
              <a:tr h="252222">
                <a:tc>
                  <a:txBody>
                    <a:bodyPr/>
                    <a:lstStyle/>
                    <a:p>
                      <a:pPr marL="0" marR="0">
                        <a:lnSpc>
                          <a:spcPct val="115000"/>
                        </a:lnSpc>
                        <a:spcBef>
                          <a:spcPts val="0"/>
                        </a:spcBef>
                        <a:spcAft>
                          <a:spcPts val="1000"/>
                        </a:spcAft>
                      </a:pPr>
                      <a:r>
                        <a:rPr lang="en-US" sz="2000" dirty="0">
                          <a:effectLst/>
                          <a:latin typeface="Lub Dub Medium" panose="020B0603030403020204" pitchFamily="34" charset="0"/>
                        </a:rPr>
                        <a:t>PM-1</a:t>
                      </a:r>
                      <a:endParaRPr lang="en-US" sz="2000" dirty="0">
                        <a:effectLst/>
                        <a:latin typeface="Lub Dub Medium" panose="020B0603030403020204" pitchFamily="34" charset="0"/>
                        <a:ea typeface="Calibri" panose="020F0502020204030204" pitchFamily="34" charset="0"/>
                        <a:cs typeface="Times New Roman" panose="02020603050405020304" pitchFamily="18" charset="0"/>
                      </a:endParaRPr>
                    </a:p>
                  </a:txBody>
                  <a:tcPr marL="64127" marR="64127" marT="0" marB="0"/>
                </a:tc>
                <a:tc>
                  <a:txBody>
                    <a:bodyPr/>
                    <a:lstStyle/>
                    <a:p>
                      <a:pPr marL="0" marR="0">
                        <a:lnSpc>
                          <a:spcPct val="115000"/>
                        </a:lnSpc>
                        <a:spcAft>
                          <a:spcPts val="1000"/>
                        </a:spcAft>
                        <a:buNone/>
                      </a:pPr>
                      <a:r>
                        <a:rPr lang="en-US" sz="2000" dirty="0">
                          <a:effectLst/>
                          <a:latin typeface="Lub Dub Medium" panose="020B0603030403020204" pitchFamily="34" charset="0"/>
                          <a:ea typeface="Times New Roman" panose="02020603050405020304" pitchFamily="18" charset="0"/>
                          <a:cs typeface="Times New Roman" panose="02020603050405020304" pitchFamily="18" charset="0"/>
                        </a:rPr>
                        <a:t>Basic Clinical Evaluation for Newly Diagnosed AF</a:t>
                      </a:r>
                      <a:endParaRPr lang="en-US" sz="2000" dirty="0">
                        <a:effectLst/>
                        <a:latin typeface="Lub Dub Medium" panose="020B0603030403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Aft>
                          <a:spcPts val="1000"/>
                        </a:spcAft>
                        <a:buNone/>
                      </a:pPr>
                      <a:r>
                        <a:rPr lang="en-US" sz="2000">
                          <a:effectLst/>
                          <a:latin typeface="Lub Dub Medium" panose="020B0603030403020204" pitchFamily="34" charset="0"/>
                          <a:ea typeface="Times New Roman" panose="02020603050405020304" pitchFamily="18" charset="0"/>
                          <a:cs typeface="Times New Roman" panose="02020603050405020304" pitchFamily="18" charset="0"/>
                        </a:rPr>
                        <a:t>COR: 1, LOE: B-NR; COR: 3, LOE: B-NR</a:t>
                      </a:r>
                      <a:endParaRPr lang="en-US" sz="2000" dirty="0">
                        <a:effectLst/>
                        <a:latin typeface="Lub Dub Medium" panose="020B0603030403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36784771"/>
                  </a:ext>
                </a:extLst>
              </a:tr>
              <a:tr h="303102">
                <a:tc>
                  <a:txBody>
                    <a:bodyPr/>
                    <a:lstStyle/>
                    <a:p>
                      <a:pPr marL="0" marR="0">
                        <a:lnSpc>
                          <a:spcPct val="115000"/>
                        </a:lnSpc>
                        <a:spcBef>
                          <a:spcPts val="0"/>
                        </a:spcBef>
                        <a:spcAft>
                          <a:spcPts val="1000"/>
                        </a:spcAft>
                      </a:pPr>
                      <a:r>
                        <a:rPr lang="en-US" sz="2000" dirty="0">
                          <a:effectLst/>
                          <a:latin typeface="Lub Dub Medium" panose="020B0603030403020204" pitchFamily="34" charset="0"/>
                        </a:rPr>
                        <a:t>PM-2</a:t>
                      </a:r>
                      <a:endParaRPr lang="en-US" sz="2000" dirty="0">
                        <a:effectLst/>
                        <a:latin typeface="Lub Dub Medium" panose="020B0603030403020204" pitchFamily="34" charset="0"/>
                        <a:ea typeface="Calibri" panose="020F0502020204030204" pitchFamily="34" charset="0"/>
                        <a:cs typeface="Times New Roman" panose="02020603050405020304" pitchFamily="18" charset="0"/>
                      </a:endParaRPr>
                    </a:p>
                  </a:txBody>
                  <a:tcPr marL="64127" marR="64127" marT="0" marB="0"/>
                </a:tc>
                <a:tc>
                  <a:txBody>
                    <a:bodyPr/>
                    <a:lstStyle/>
                    <a:p>
                      <a:pPr marL="0" marR="0">
                        <a:lnSpc>
                          <a:spcPct val="115000"/>
                        </a:lnSpc>
                        <a:spcAft>
                          <a:spcPts val="1000"/>
                        </a:spcAft>
                        <a:buNone/>
                      </a:pPr>
                      <a:r>
                        <a:rPr lang="en-US" sz="2000" dirty="0">
                          <a:effectLst/>
                          <a:latin typeface="Lub Dub Medium" panose="020B0603030403020204" pitchFamily="34" charset="0"/>
                          <a:ea typeface="Times New Roman" panose="02020603050405020304" pitchFamily="18" charset="0"/>
                          <a:cs typeface="Times New Roman" panose="02020603050405020304" pitchFamily="18" charset="0"/>
                        </a:rPr>
                        <a:t>Comprehensive Care and Secondary Prevention for AF</a:t>
                      </a:r>
                      <a:endParaRPr lang="en-US" sz="2000" dirty="0">
                        <a:effectLst/>
                        <a:latin typeface="Lub Dub Medium" panose="020B0603030403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Aft>
                          <a:spcPts val="1000"/>
                        </a:spcAft>
                        <a:buNone/>
                      </a:pPr>
                      <a:r>
                        <a:rPr lang="en-US" sz="2000">
                          <a:effectLst/>
                          <a:latin typeface="Lub Dub Medium" panose="020B0603030403020204" pitchFamily="34" charset="0"/>
                          <a:ea typeface="Times New Roman" panose="02020603050405020304" pitchFamily="18" charset="0"/>
                          <a:cs typeface="Times New Roman" panose="02020603050405020304" pitchFamily="18" charset="0"/>
                        </a:rPr>
                        <a:t>COR: 1, LOE: B-R; COR: 1, LOE: B-NR; COR: 1, LOE: A</a:t>
                      </a:r>
                      <a:endParaRPr lang="en-US" sz="2000" dirty="0">
                        <a:effectLst/>
                        <a:latin typeface="Lub Dub Medium" panose="020B0603030403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17290923"/>
                  </a:ext>
                </a:extLst>
              </a:tr>
              <a:tr h="286126">
                <a:tc>
                  <a:txBody>
                    <a:bodyPr/>
                    <a:lstStyle/>
                    <a:p>
                      <a:pPr marL="0" marR="0">
                        <a:lnSpc>
                          <a:spcPct val="115000"/>
                        </a:lnSpc>
                        <a:spcBef>
                          <a:spcPts val="0"/>
                        </a:spcBef>
                        <a:spcAft>
                          <a:spcPts val="1000"/>
                        </a:spcAft>
                      </a:pPr>
                      <a:r>
                        <a:rPr lang="en-US" sz="2000" dirty="0">
                          <a:effectLst/>
                          <a:latin typeface="Lub Dub Medium" panose="020B0603030403020204" pitchFamily="34" charset="0"/>
                        </a:rPr>
                        <a:t>PM-3</a:t>
                      </a:r>
                      <a:endParaRPr lang="en-US" sz="2000" dirty="0">
                        <a:effectLst/>
                        <a:latin typeface="Lub Dub Medium" panose="020B0603030403020204" pitchFamily="34" charset="0"/>
                        <a:ea typeface="Calibri" panose="020F0502020204030204" pitchFamily="34" charset="0"/>
                        <a:cs typeface="Times New Roman" panose="02020603050405020304" pitchFamily="18" charset="0"/>
                      </a:endParaRPr>
                    </a:p>
                  </a:txBody>
                  <a:tcPr marL="64127" marR="64127" marT="0" marB="0"/>
                </a:tc>
                <a:tc>
                  <a:txBody>
                    <a:bodyPr/>
                    <a:lstStyle/>
                    <a:p>
                      <a:pPr marL="0" marR="0">
                        <a:lnSpc>
                          <a:spcPct val="115000"/>
                        </a:lnSpc>
                        <a:spcAft>
                          <a:spcPts val="1000"/>
                        </a:spcAft>
                        <a:buNone/>
                      </a:pPr>
                      <a:r>
                        <a:rPr lang="en-US" sz="2000" dirty="0">
                          <a:effectLst/>
                          <a:latin typeface="Lub Dub Medium" panose="020B0603030403020204" pitchFamily="34" charset="0"/>
                          <a:ea typeface="Times New Roman" panose="02020603050405020304" pitchFamily="18" charset="0"/>
                          <a:cs typeface="Times New Roman" panose="02020603050405020304" pitchFamily="18" charset="0"/>
                        </a:rPr>
                        <a:t>Documentation of Stroke Risk Score for AF or AFL</a:t>
                      </a:r>
                      <a:endParaRPr lang="en-US" sz="2000" dirty="0">
                        <a:effectLst/>
                        <a:latin typeface="Lub Dub Medium" panose="020B0603030403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Aft>
                          <a:spcPts val="1000"/>
                        </a:spcAft>
                        <a:buNone/>
                      </a:pPr>
                      <a:r>
                        <a:rPr lang="en-US" sz="2000">
                          <a:effectLst/>
                          <a:latin typeface="Lub Dub Medium" panose="020B0603030403020204" pitchFamily="34" charset="0"/>
                          <a:ea typeface="Times New Roman" panose="02020603050405020304" pitchFamily="18" charset="0"/>
                          <a:cs typeface="Times New Roman" panose="02020603050405020304" pitchFamily="18" charset="0"/>
                        </a:rPr>
                        <a:t>COR: 1, LOE: B-NR</a:t>
                      </a:r>
                      <a:endParaRPr lang="en-US" sz="2000" dirty="0">
                        <a:effectLst/>
                        <a:latin typeface="Lub Dub Medium" panose="020B0603030403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05775084"/>
                  </a:ext>
                </a:extLst>
              </a:tr>
              <a:tr h="0">
                <a:tc>
                  <a:txBody>
                    <a:bodyPr/>
                    <a:lstStyle/>
                    <a:p>
                      <a:pPr marL="0" marR="0">
                        <a:lnSpc>
                          <a:spcPct val="115000"/>
                        </a:lnSpc>
                        <a:spcBef>
                          <a:spcPts val="0"/>
                        </a:spcBef>
                        <a:spcAft>
                          <a:spcPts val="1000"/>
                        </a:spcAft>
                      </a:pPr>
                      <a:r>
                        <a:rPr lang="en-US" sz="2000" dirty="0">
                          <a:effectLst/>
                          <a:latin typeface="Lub Dub Medium" panose="020B0603030403020204" pitchFamily="34" charset="0"/>
                          <a:ea typeface="Calibri" panose="020F0502020204030204" pitchFamily="34" charset="0"/>
                          <a:cs typeface="Times New Roman" panose="02020603050405020304" pitchFamily="18" charset="0"/>
                        </a:rPr>
                        <a:t>PM-4</a:t>
                      </a:r>
                    </a:p>
                  </a:txBody>
                  <a:tcPr marL="64127" marR="64127" marT="0" marB="0"/>
                </a:tc>
                <a:tc>
                  <a:txBody>
                    <a:bodyPr/>
                    <a:lstStyle/>
                    <a:p>
                      <a:pPr marL="0" marR="0">
                        <a:lnSpc>
                          <a:spcPct val="115000"/>
                        </a:lnSpc>
                        <a:spcAft>
                          <a:spcPts val="1000"/>
                        </a:spcAft>
                        <a:buNone/>
                      </a:pPr>
                      <a:r>
                        <a:rPr lang="en-US" sz="2000" dirty="0">
                          <a:effectLst/>
                          <a:latin typeface="Lub Dub Medium" panose="020B0603030403020204" pitchFamily="34" charset="0"/>
                          <a:ea typeface="Times New Roman" panose="02020603050405020304" pitchFamily="18" charset="0"/>
                          <a:cs typeface="Times New Roman" panose="02020603050405020304" pitchFamily="18" charset="0"/>
                        </a:rPr>
                        <a:t>DOAC Prescribed if Indicated for AF or AFL</a:t>
                      </a:r>
                      <a:endParaRPr lang="en-US" sz="2000" dirty="0">
                        <a:effectLst/>
                        <a:latin typeface="Lub Dub Medium" panose="020B0603030403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Aft>
                          <a:spcPts val="1000"/>
                        </a:spcAft>
                        <a:buNone/>
                      </a:pPr>
                      <a:r>
                        <a:rPr lang="en-US" sz="2000">
                          <a:effectLst/>
                          <a:latin typeface="Lub Dub Medium" panose="020B0603030403020204" pitchFamily="34" charset="0"/>
                          <a:ea typeface="Times New Roman" panose="02020603050405020304" pitchFamily="18" charset="0"/>
                          <a:cs typeface="Times New Roman" panose="02020603050405020304" pitchFamily="18" charset="0"/>
                        </a:rPr>
                        <a:t>COR: 1, LOE: A; COR: 2a, LOE: A; COR: 3: Harm, LOE: B-R; COR: 3: No Benefit, LOE: B-NR; COR: 1, LOE: B-NR</a:t>
                      </a:r>
                      <a:endParaRPr lang="en-US" sz="2000" dirty="0">
                        <a:effectLst/>
                        <a:latin typeface="Lub Dub Medium" panose="020B0603030403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93842910"/>
                  </a:ext>
                </a:extLst>
              </a:tr>
              <a:tr h="0">
                <a:tc>
                  <a:txBody>
                    <a:bodyPr/>
                    <a:lstStyle/>
                    <a:p>
                      <a:pPr marL="0" marR="0">
                        <a:lnSpc>
                          <a:spcPct val="115000"/>
                        </a:lnSpc>
                        <a:spcBef>
                          <a:spcPts val="0"/>
                        </a:spcBef>
                        <a:spcAft>
                          <a:spcPts val="1000"/>
                        </a:spcAft>
                      </a:pPr>
                      <a:r>
                        <a:rPr lang="en-US" sz="2000" dirty="0">
                          <a:effectLst/>
                          <a:latin typeface="Lub Dub Medium" panose="020B0603030403020204" pitchFamily="34" charset="0"/>
                          <a:ea typeface="Calibri" panose="020F0502020204030204" pitchFamily="34" charset="0"/>
                          <a:cs typeface="Times New Roman" panose="02020603050405020304" pitchFamily="18" charset="0"/>
                        </a:rPr>
                        <a:t>PM-5</a:t>
                      </a:r>
                    </a:p>
                  </a:txBody>
                  <a:tcPr marL="64127" marR="64127" marT="0" marB="0"/>
                </a:tc>
                <a:tc>
                  <a:txBody>
                    <a:bodyPr/>
                    <a:lstStyle/>
                    <a:p>
                      <a:pPr marL="0" marR="0">
                        <a:lnSpc>
                          <a:spcPct val="115000"/>
                        </a:lnSpc>
                        <a:spcAft>
                          <a:spcPts val="1000"/>
                        </a:spcAft>
                        <a:buNone/>
                      </a:pPr>
                      <a:r>
                        <a:rPr lang="en-US" sz="2000" dirty="0">
                          <a:effectLst/>
                          <a:latin typeface="Lub Dub Medium" panose="020B0603030403020204" pitchFamily="34" charset="0"/>
                          <a:ea typeface="Times New Roman" panose="02020603050405020304" pitchFamily="18" charset="0"/>
                          <a:cs typeface="Times New Roman" panose="02020603050405020304" pitchFamily="18" charset="0"/>
                        </a:rPr>
                        <a:t>DOACs and Dual Therapy for Patients With AF Who Undergo PCI</a:t>
                      </a:r>
                      <a:endParaRPr lang="en-US" sz="2000" dirty="0">
                        <a:effectLst/>
                        <a:latin typeface="Lub Dub Medium" panose="020B0603030403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Aft>
                          <a:spcPts val="1000"/>
                        </a:spcAft>
                        <a:buNone/>
                      </a:pPr>
                      <a:r>
                        <a:rPr lang="en-US" sz="2000" dirty="0">
                          <a:effectLst/>
                          <a:latin typeface="Lub Dub Medium" panose="020B0603030403020204" pitchFamily="34" charset="0"/>
                          <a:ea typeface="Times New Roman" panose="02020603050405020304" pitchFamily="18" charset="0"/>
                          <a:cs typeface="Times New Roman" panose="02020603050405020304" pitchFamily="18" charset="0"/>
                        </a:rPr>
                        <a:t>COR: 1, LOE: A</a:t>
                      </a:r>
                      <a:endParaRPr lang="en-US" sz="2000" dirty="0">
                        <a:effectLst/>
                        <a:latin typeface="Lub Dub Medium" panose="020B0603030403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24397538"/>
                  </a:ext>
                </a:extLst>
              </a:tr>
            </a:tbl>
          </a:graphicData>
        </a:graphic>
      </p:graphicFrame>
      <p:sp>
        <p:nvSpPr>
          <p:cNvPr id="4" name="TextBox 3">
            <a:extLst>
              <a:ext uri="{FF2B5EF4-FFF2-40B4-BE49-F238E27FC236}">
                <a16:creationId xmlns:a16="http://schemas.microsoft.com/office/drawing/2014/main" id="{E5F0DCC6-849D-BEFF-7FD0-01FB504CA1A5}"/>
              </a:ext>
            </a:extLst>
          </p:cNvPr>
          <p:cNvSpPr txBox="1"/>
          <p:nvPr/>
        </p:nvSpPr>
        <p:spPr>
          <a:xfrm>
            <a:off x="769938" y="6237982"/>
            <a:ext cx="13250862" cy="584775"/>
          </a:xfrm>
          <a:prstGeom prst="rect">
            <a:avLst/>
          </a:prstGeom>
          <a:noFill/>
        </p:spPr>
        <p:txBody>
          <a:bodyPr wrap="square">
            <a:spAutoFit/>
          </a:bodyPr>
          <a:lstStyle/>
          <a:p>
            <a:r>
              <a:rPr lang="en-US" sz="1600" dirty="0">
                <a:effectLst/>
                <a:latin typeface="Lub Dub Medium" panose="020B0603030403020204" pitchFamily="34" charset="0"/>
                <a:ea typeface="Calibri" panose="020F0502020204030204" pitchFamily="34" charset="0"/>
              </a:rPr>
              <a:t>AF indicates atrial fibrillation; AFL, atrial flutter; COR; Class of Recommendation; DOAC, direct oral anticoagulant; LOE; Level of Evidence; NR, nonrandomized; PCI, percutaneous coronary intervention; PM, performance measure; and R, randomized.</a:t>
            </a:r>
            <a:endParaRPr lang="en-US" sz="1600" dirty="0">
              <a:latin typeface="Lub Dub Medium" panose="020B0603030403020204" pitchFamily="34" charset="0"/>
            </a:endParaRPr>
          </a:p>
        </p:txBody>
      </p:sp>
    </p:spTree>
    <p:extLst>
      <p:ext uri="{BB962C8B-B14F-4D97-AF65-F5344CB8AC3E}">
        <p14:creationId xmlns:p14="http://schemas.microsoft.com/office/powerpoint/2010/main" val="5122267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098B25C-5FDE-4A89-BC10-7FCB24E5774E}"/>
              </a:ext>
            </a:extLst>
          </p:cNvPr>
          <p:cNvSpPr>
            <a:spLocks noGrp="1"/>
          </p:cNvSpPr>
          <p:nvPr>
            <p:ph type="ctrTitle"/>
          </p:nvPr>
        </p:nvSpPr>
        <p:spPr>
          <a:xfrm>
            <a:off x="685800" y="990600"/>
            <a:ext cx="12877800" cy="914399"/>
          </a:xfrm>
        </p:spPr>
        <p:txBody>
          <a:bodyPr/>
          <a:lstStyle/>
          <a:p>
            <a:r>
              <a:rPr kumimoji="0" lang="en-US" sz="5000" b="1" i="0" u="none" strike="noStrike" kern="1200" cap="none" spc="0" normalizeH="0" baseline="0" noProof="0" dirty="0">
                <a:ln>
                  <a:noFill/>
                </a:ln>
                <a:solidFill>
                  <a:prstClr val="black"/>
                </a:solidFill>
                <a:effectLst/>
                <a:uLnTx/>
                <a:uFillTx/>
                <a:latin typeface="Lub Dub Heavy" panose="020B0603030403020204" pitchFamily="34" charset="77"/>
                <a:ea typeface="+mj-ea"/>
                <a:cs typeface="+mj-cs"/>
              </a:rPr>
              <a:t>Quality Measures</a:t>
            </a:r>
            <a:endParaRPr lang="en-US" dirty="0"/>
          </a:p>
        </p:txBody>
      </p:sp>
      <p:sp>
        <p:nvSpPr>
          <p:cNvPr id="5" name="Slide Number Placeholder 4">
            <a:extLst>
              <a:ext uri="{FF2B5EF4-FFF2-40B4-BE49-F238E27FC236}">
                <a16:creationId xmlns:a16="http://schemas.microsoft.com/office/drawing/2014/main" id="{27085F7C-8214-4895-90E3-04DCE1070A05}"/>
              </a:ext>
            </a:extLst>
          </p:cNvPr>
          <p:cNvSpPr>
            <a:spLocks noGrp="1"/>
          </p:cNvSpPr>
          <p:nvPr>
            <p:ph type="sldNum" sz="quarter" idx="4"/>
          </p:nvPr>
        </p:nvSpPr>
        <p:spPr/>
        <p:txBody>
          <a:bodyPr/>
          <a:lstStyle/>
          <a:p>
            <a:fld id="{01CD3B2E-BC1C-6C4D-9D91-A67B950EE325}" type="slidenum">
              <a:rPr lang="en-US" smtClean="0"/>
              <a:pPr/>
              <a:t>15</a:t>
            </a:fld>
            <a:endParaRPr lang="en-US" dirty="0"/>
          </a:p>
        </p:txBody>
      </p:sp>
      <p:graphicFrame>
        <p:nvGraphicFramePr>
          <p:cNvPr id="2" name="Table 1">
            <a:extLst>
              <a:ext uri="{FF2B5EF4-FFF2-40B4-BE49-F238E27FC236}">
                <a16:creationId xmlns:a16="http://schemas.microsoft.com/office/drawing/2014/main" id="{8FB1ED70-7D40-50E9-15AB-1258299C78E0}"/>
              </a:ext>
            </a:extLst>
          </p:cNvPr>
          <p:cNvGraphicFramePr>
            <a:graphicFrameLocks noGrp="1"/>
          </p:cNvGraphicFramePr>
          <p:nvPr>
            <p:extLst>
              <p:ext uri="{D42A27DB-BD31-4B8C-83A1-F6EECF244321}">
                <p14:modId xmlns:p14="http://schemas.microsoft.com/office/powerpoint/2010/main" val="287852653"/>
              </p:ext>
            </p:extLst>
          </p:nvPr>
        </p:nvGraphicFramePr>
        <p:xfrm>
          <a:off x="762000" y="1905000"/>
          <a:ext cx="13411200" cy="4935757"/>
        </p:xfrm>
        <a:graphic>
          <a:graphicData uri="http://schemas.openxmlformats.org/drawingml/2006/table">
            <a:tbl>
              <a:tblPr firstRow="1" firstCol="1" bandRow="1">
                <a:tableStyleId>{F5AB1C69-6EDB-4FF4-983F-18BD219EF322}</a:tableStyleId>
              </a:tblPr>
              <a:tblGrid>
                <a:gridCol w="1447800">
                  <a:extLst>
                    <a:ext uri="{9D8B030D-6E8A-4147-A177-3AD203B41FA5}">
                      <a16:colId xmlns:a16="http://schemas.microsoft.com/office/drawing/2014/main" val="3132275914"/>
                    </a:ext>
                  </a:extLst>
                </a:gridCol>
                <a:gridCol w="8686800">
                  <a:extLst>
                    <a:ext uri="{9D8B030D-6E8A-4147-A177-3AD203B41FA5}">
                      <a16:colId xmlns:a16="http://schemas.microsoft.com/office/drawing/2014/main" val="361089498"/>
                    </a:ext>
                  </a:extLst>
                </a:gridCol>
                <a:gridCol w="3276600">
                  <a:extLst>
                    <a:ext uri="{9D8B030D-6E8A-4147-A177-3AD203B41FA5}">
                      <a16:colId xmlns:a16="http://schemas.microsoft.com/office/drawing/2014/main" val="1005923987"/>
                    </a:ext>
                  </a:extLst>
                </a:gridCol>
              </a:tblGrid>
              <a:tr h="382751">
                <a:tc>
                  <a:txBody>
                    <a:bodyPr/>
                    <a:lstStyle/>
                    <a:p>
                      <a:pPr marL="0" marR="0" algn="ctr">
                        <a:lnSpc>
                          <a:spcPct val="115000"/>
                        </a:lnSpc>
                        <a:spcBef>
                          <a:spcPts val="0"/>
                        </a:spcBef>
                        <a:spcAft>
                          <a:spcPts val="1000"/>
                        </a:spcAft>
                      </a:pPr>
                      <a:r>
                        <a:rPr lang="en-US" sz="2000" dirty="0">
                          <a:effectLst/>
                          <a:latin typeface="Lub Dub Medium" panose="020B0603030403020204" pitchFamily="34" charset="0"/>
                        </a:rPr>
                        <a:t>Measure No.</a:t>
                      </a:r>
                      <a:endParaRPr lang="en-US" sz="2000" dirty="0">
                        <a:effectLst/>
                        <a:latin typeface="Lub Dub Medium" panose="020B0603030403020204" pitchFamily="34" charset="0"/>
                        <a:ea typeface="Calibri" panose="020F0502020204030204" pitchFamily="34" charset="0"/>
                        <a:cs typeface="Times New Roman" panose="02020603050405020304" pitchFamily="18" charset="0"/>
                      </a:endParaRPr>
                    </a:p>
                  </a:txBody>
                  <a:tcPr marL="64127" marR="64127" marT="0" marB="0"/>
                </a:tc>
                <a:tc>
                  <a:txBody>
                    <a:bodyPr/>
                    <a:lstStyle/>
                    <a:p>
                      <a:pPr marL="0" marR="0" algn="ctr">
                        <a:lnSpc>
                          <a:spcPct val="115000"/>
                        </a:lnSpc>
                        <a:spcBef>
                          <a:spcPts val="0"/>
                        </a:spcBef>
                        <a:spcAft>
                          <a:spcPts val="1000"/>
                        </a:spcAft>
                      </a:pPr>
                      <a:r>
                        <a:rPr lang="en-US" sz="2000" dirty="0">
                          <a:effectLst/>
                          <a:latin typeface="Lub Dub Medium" panose="020B0603030403020204" pitchFamily="34" charset="0"/>
                        </a:rPr>
                        <a:t>Measure Title/Description</a:t>
                      </a:r>
                      <a:endParaRPr lang="en-US" sz="2000" dirty="0">
                        <a:effectLst/>
                        <a:latin typeface="Lub Dub Medium" panose="020B0603030403020204" pitchFamily="34" charset="0"/>
                        <a:ea typeface="Calibri" panose="020F0502020204030204" pitchFamily="34" charset="0"/>
                        <a:cs typeface="Times New Roman" panose="02020603050405020304" pitchFamily="18" charset="0"/>
                      </a:endParaRPr>
                    </a:p>
                  </a:txBody>
                  <a:tcPr marL="64127" marR="64127" marT="0" marB="0"/>
                </a:tc>
                <a:tc>
                  <a:txBody>
                    <a:bodyPr/>
                    <a:lstStyle/>
                    <a:p>
                      <a:pPr marL="0" marR="0" algn="ctr">
                        <a:lnSpc>
                          <a:spcPct val="115000"/>
                        </a:lnSpc>
                        <a:spcBef>
                          <a:spcPts val="0"/>
                        </a:spcBef>
                        <a:spcAft>
                          <a:spcPts val="1000"/>
                        </a:spcAft>
                      </a:pPr>
                      <a:r>
                        <a:rPr lang="en-US" sz="2000" dirty="0">
                          <a:effectLst/>
                          <a:latin typeface="Lub Dub Medium" panose="020B0603030403020204" pitchFamily="34" charset="0"/>
                        </a:rPr>
                        <a:t>COR/LOE</a:t>
                      </a:r>
                      <a:endParaRPr lang="en-US" sz="2000" dirty="0">
                        <a:effectLst/>
                        <a:latin typeface="Lub Dub Medium" panose="020B0603030403020204" pitchFamily="34" charset="0"/>
                        <a:ea typeface="Calibri" panose="020F0502020204030204" pitchFamily="34" charset="0"/>
                        <a:cs typeface="Times New Roman" panose="02020603050405020304" pitchFamily="18" charset="0"/>
                      </a:endParaRPr>
                    </a:p>
                  </a:txBody>
                  <a:tcPr marL="64127" marR="64127" marT="0" marB="0"/>
                </a:tc>
                <a:extLst>
                  <a:ext uri="{0D108BD9-81ED-4DB2-BD59-A6C34878D82A}">
                    <a16:rowId xmlns:a16="http://schemas.microsoft.com/office/drawing/2014/main" val="4133164502"/>
                  </a:ext>
                </a:extLst>
              </a:tr>
              <a:tr h="378339">
                <a:tc gridSpan="3">
                  <a:txBody>
                    <a:bodyPr/>
                    <a:lstStyle/>
                    <a:p>
                      <a:pPr marL="0" marR="0" algn="ctr">
                        <a:lnSpc>
                          <a:spcPct val="115000"/>
                        </a:lnSpc>
                        <a:spcBef>
                          <a:spcPts val="0"/>
                        </a:spcBef>
                        <a:spcAft>
                          <a:spcPts val="1000"/>
                        </a:spcAft>
                      </a:pPr>
                      <a:r>
                        <a:rPr lang="en-US" sz="2000" dirty="0">
                          <a:effectLst/>
                          <a:latin typeface="Lub Dub Medium" panose="020B0603030403020204" pitchFamily="34" charset="0"/>
                        </a:rPr>
                        <a:t>Quality Measures</a:t>
                      </a:r>
                      <a:endParaRPr lang="en-US" sz="2000" dirty="0">
                        <a:effectLst/>
                        <a:latin typeface="Lub Dub Medium" panose="020B0603030403020204" pitchFamily="34" charset="0"/>
                        <a:ea typeface="Calibri" panose="020F0502020204030204" pitchFamily="34" charset="0"/>
                        <a:cs typeface="Times New Roman" panose="02020603050405020304" pitchFamily="18" charset="0"/>
                      </a:endParaRPr>
                    </a:p>
                  </a:txBody>
                  <a:tcPr marL="64127" marR="64127" marT="0" marB="0"/>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59024482"/>
                  </a:ext>
                </a:extLst>
              </a:tr>
              <a:tr h="389024">
                <a:tc>
                  <a:txBody>
                    <a:bodyPr/>
                    <a:lstStyle/>
                    <a:p>
                      <a:pPr marL="0" marR="0">
                        <a:lnSpc>
                          <a:spcPct val="115000"/>
                        </a:lnSpc>
                        <a:spcBef>
                          <a:spcPts val="0"/>
                        </a:spcBef>
                        <a:spcAft>
                          <a:spcPts val="1000"/>
                        </a:spcAft>
                      </a:pPr>
                      <a:r>
                        <a:rPr lang="en-US" sz="2000" dirty="0">
                          <a:effectLst/>
                          <a:latin typeface="Lub Dub Medium" panose="020B0603030403020204" pitchFamily="34" charset="0"/>
                        </a:rPr>
                        <a:t>QM-1</a:t>
                      </a:r>
                      <a:endParaRPr lang="en-US" sz="2000" dirty="0">
                        <a:effectLst/>
                        <a:latin typeface="Lub Dub Medium" panose="020B0603030403020204" pitchFamily="34" charset="0"/>
                        <a:ea typeface="Calibri" panose="020F0502020204030204" pitchFamily="34" charset="0"/>
                        <a:cs typeface="Times New Roman" panose="02020603050405020304" pitchFamily="18" charset="0"/>
                      </a:endParaRPr>
                    </a:p>
                  </a:txBody>
                  <a:tcPr marL="64127" marR="64127" marT="0" marB="0"/>
                </a:tc>
                <a:tc>
                  <a:txBody>
                    <a:bodyPr/>
                    <a:lstStyle/>
                    <a:p>
                      <a:pPr marL="0" marR="0">
                        <a:lnSpc>
                          <a:spcPct val="115000"/>
                        </a:lnSpc>
                        <a:spcAft>
                          <a:spcPts val="1000"/>
                        </a:spcAft>
                        <a:buNone/>
                      </a:pPr>
                      <a:r>
                        <a:rPr lang="en-US" sz="2000" dirty="0">
                          <a:effectLst/>
                          <a:latin typeface="Lub Dub Medium" panose="020B0603030403020204" pitchFamily="34" charset="0"/>
                          <a:ea typeface="Times New Roman" panose="02020603050405020304" pitchFamily="18" charset="0"/>
                          <a:cs typeface="Times New Roman" panose="02020603050405020304" pitchFamily="18" charset="0"/>
                        </a:rPr>
                        <a:t>Equitable AF Management</a:t>
                      </a:r>
                      <a:endParaRPr lang="en-US" sz="2000" dirty="0">
                        <a:effectLst/>
                        <a:latin typeface="Lub Dub Medium" panose="020B0603030403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Aft>
                          <a:spcPts val="1000"/>
                        </a:spcAft>
                        <a:buNone/>
                      </a:pPr>
                      <a:r>
                        <a:rPr lang="en-US" sz="2000">
                          <a:effectLst/>
                          <a:latin typeface="Lub Dub Medium" panose="020B0603030403020204" pitchFamily="34" charset="0"/>
                          <a:ea typeface="Times New Roman" panose="02020603050405020304" pitchFamily="18" charset="0"/>
                          <a:cs typeface="Times New Roman" panose="02020603050405020304" pitchFamily="18" charset="0"/>
                        </a:rPr>
                        <a:t>COR: 1, LOE: B-NR</a:t>
                      </a:r>
                      <a:endParaRPr lang="en-US" sz="2000">
                        <a:effectLst/>
                        <a:latin typeface="Lub Dub Medium" panose="020B0603030403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36784771"/>
                  </a:ext>
                </a:extLst>
              </a:tr>
              <a:tr h="381000">
                <a:tc>
                  <a:txBody>
                    <a:bodyPr/>
                    <a:lstStyle/>
                    <a:p>
                      <a:pPr marL="0" marR="0">
                        <a:lnSpc>
                          <a:spcPct val="115000"/>
                        </a:lnSpc>
                        <a:spcBef>
                          <a:spcPts val="0"/>
                        </a:spcBef>
                        <a:spcAft>
                          <a:spcPts val="1000"/>
                        </a:spcAft>
                      </a:pPr>
                      <a:r>
                        <a:rPr lang="en-US" sz="2000" dirty="0">
                          <a:effectLst/>
                          <a:latin typeface="Lub Dub Medium" panose="020B0603030403020204" pitchFamily="34" charset="0"/>
                        </a:rPr>
                        <a:t>QM-2</a:t>
                      </a:r>
                      <a:endParaRPr lang="en-US" sz="2000" dirty="0">
                        <a:effectLst/>
                        <a:latin typeface="Lub Dub Medium" panose="020B0603030403020204" pitchFamily="34" charset="0"/>
                        <a:ea typeface="Calibri" panose="020F0502020204030204" pitchFamily="34" charset="0"/>
                        <a:cs typeface="Times New Roman" panose="02020603050405020304" pitchFamily="18" charset="0"/>
                      </a:endParaRPr>
                    </a:p>
                  </a:txBody>
                  <a:tcPr marL="64127" marR="64127" marT="0" marB="0"/>
                </a:tc>
                <a:tc>
                  <a:txBody>
                    <a:bodyPr/>
                    <a:lstStyle/>
                    <a:p>
                      <a:pPr marL="0" marR="0">
                        <a:lnSpc>
                          <a:spcPct val="115000"/>
                        </a:lnSpc>
                        <a:spcAft>
                          <a:spcPts val="1000"/>
                        </a:spcAft>
                        <a:buNone/>
                      </a:pPr>
                      <a:r>
                        <a:rPr lang="en-US" sz="2000" dirty="0">
                          <a:effectLst/>
                          <a:latin typeface="Lub Dub Medium" panose="020B0603030403020204" pitchFamily="34" charset="0"/>
                          <a:ea typeface="Times New Roman" panose="02020603050405020304" pitchFamily="18" charset="0"/>
                          <a:cs typeface="Times New Roman" panose="02020603050405020304" pitchFamily="18" charset="0"/>
                        </a:rPr>
                        <a:t>LAA Exclusion During Cardiac Surgery in Patients With AF</a:t>
                      </a:r>
                      <a:endParaRPr lang="en-US" sz="2000" dirty="0">
                        <a:effectLst/>
                        <a:latin typeface="Lub Dub Medium" panose="020B0603030403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Aft>
                          <a:spcPts val="1000"/>
                        </a:spcAft>
                        <a:buNone/>
                      </a:pPr>
                      <a:r>
                        <a:rPr lang="en-US" sz="2000">
                          <a:effectLst/>
                          <a:latin typeface="Lub Dub Medium" panose="020B0603030403020204" pitchFamily="34" charset="0"/>
                          <a:ea typeface="Times New Roman" panose="02020603050405020304" pitchFamily="18" charset="0"/>
                          <a:cs typeface="Times New Roman" panose="02020603050405020304" pitchFamily="18" charset="0"/>
                        </a:rPr>
                        <a:t>COR: 1, LOE: A</a:t>
                      </a:r>
                      <a:endParaRPr lang="en-US" sz="2000">
                        <a:effectLst/>
                        <a:latin typeface="Lub Dub Medium" panose="020B0603030403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17290923"/>
                  </a:ext>
                </a:extLst>
              </a:tr>
              <a:tr h="381000">
                <a:tc>
                  <a:txBody>
                    <a:bodyPr/>
                    <a:lstStyle/>
                    <a:p>
                      <a:pPr marL="0" marR="0">
                        <a:lnSpc>
                          <a:spcPct val="115000"/>
                        </a:lnSpc>
                        <a:spcBef>
                          <a:spcPts val="0"/>
                        </a:spcBef>
                        <a:spcAft>
                          <a:spcPts val="1000"/>
                        </a:spcAft>
                      </a:pPr>
                      <a:r>
                        <a:rPr lang="en-US" sz="2000" dirty="0">
                          <a:effectLst/>
                          <a:latin typeface="Lub Dub Medium" panose="020B0603030403020204" pitchFamily="34" charset="0"/>
                          <a:ea typeface="Calibri" panose="020F0502020204030204" pitchFamily="34" charset="0"/>
                          <a:cs typeface="Times New Roman" panose="02020603050405020304" pitchFamily="18" charset="0"/>
                        </a:rPr>
                        <a:t>QM-3</a:t>
                      </a:r>
                    </a:p>
                  </a:txBody>
                  <a:tcPr marL="64127" marR="64127" marT="0" marB="0"/>
                </a:tc>
                <a:tc>
                  <a:txBody>
                    <a:bodyPr/>
                    <a:lstStyle/>
                    <a:p>
                      <a:pPr marL="0" marR="0">
                        <a:lnSpc>
                          <a:spcPct val="115000"/>
                        </a:lnSpc>
                        <a:spcAft>
                          <a:spcPts val="1000"/>
                        </a:spcAft>
                        <a:buNone/>
                      </a:pPr>
                      <a:r>
                        <a:rPr lang="en-US" sz="2000">
                          <a:effectLst/>
                          <a:latin typeface="Lub Dub Medium" panose="020B0603030403020204" pitchFamily="34" charset="0"/>
                          <a:ea typeface="Times New Roman" panose="02020603050405020304" pitchFamily="18" charset="0"/>
                          <a:cs typeface="Times New Roman" panose="02020603050405020304" pitchFamily="18" charset="0"/>
                        </a:rPr>
                        <a:t>Antithrombotic Therapy in Patients With AF and CCD</a:t>
                      </a:r>
                      <a:endParaRPr lang="en-US" sz="2000">
                        <a:effectLst/>
                        <a:latin typeface="Lub Dub Medium" panose="020B0603030403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Aft>
                          <a:spcPts val="1000"/>
                        </a:spcAft>
                        <a:buNone/>
                      </a:pPr>
                      <a:r>
                        <a:rPr lang="en-US" sz="2000">
                          <a:effectLst/>
                          <a:latin typeface="Lub Dub Medium" panose="020B0603030403020204" pitchFamily="34" charset="0"/>
                          <a:ea typeface="Times New Roman" panose="02020603050405020304" pitchFamily="18" charset="0"/>
                          <a:cs typeface="Times New Roman" panose="02020603050405020304" pitchFamily="18" charset="0"/>
                        </a:rPr>
                        <a:t>COR: 1, LOE: B-R</a:t>
                      </a:r>
                      <a:endParaRPr lang="en-US" sz="2000">
                        <a:effectLst/>
                        <a:latin typeface="Lub Dub Medium" panose="020B0603030403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71683673"/>
                  </a:ext>
                </a:extLst>
              </a:tr>
              <a:tr h="457200">
                <a:tc>
                  <a:txBody>
                    <a:bodyPr/>
                    <a:lstStyle/>
                    <a:p>
                      <a:pPr marL="0" marR="0">
                        <a:lnSpc>
                          <a:spcPct val="115000"/>
                        </a:lnSpc>
                        <a:spcBef>
                          <a:spcPts val="0"/>
                        </a:spcBef>
                        <a:spcAft>
                          <a:spcPts val="1000"/>
                        </a:spcAft>
                      </a:pPr>
                      <a:r>
                        <a:rPr lang="en-US" sz="2000" dirty="0">
                          <a:effectLst/>
                          <a:latin typeface="Lub Dub Medium" panose="020B0603030403020204" pitchFamily="34" charset="0"/>
                          <a:ea typeface="Calibri" panose="020F0502020204030204" pitchFamily="34" charset="0"/>
                          <a:cs typeface="Times New Roman" panose="02020603050405020304" pitchFamily="18" charset="0"/>
                        </a:rPr>
                        <a:t>QM-4</a:t>
                      </a:r>
                    </a:p>
                  </a:txBody>
                  <a:tcPr marL="64127" marR="64127" marT="0" marB="0"/>
                </a:tc>
                <a:tc>
                  <a:txBody>
                    <a:bodyPr/>
                    <a:lstStyle/>
                    <a:p>
                      <a:pPr marL="0" marR="0">
                        <a:lnSpc>
                          <a:spcPct val="115000"/>
                        </a:lnSpc>
                        <a:spcAft>
                          <a:spcPts val="1000"/>
                        </a:spcAft>
                        <a:buNone/>
                      </a:pPr>
                      <a:r>
                        <a:rPr lang="en-US" sz="2000">
                          <a:effectLst/>
                          <a:latin typeface="Lub Dub Medium" panose="020B0603030403020204" pitchFamily="34" charset="0"/>
                          <a:ea typeface="Times New Roman" panose="02020603050405020304" pitchFamily="18" charset="0"/>
                          <a:cs typeface="Times New Roman" panose="02020603050405020304" pitchFamily="18" charset="0"/>
                        </a:rPr>
                        <a:t>Inappropriate Use of DOACs in Patients With AF With a Mechanical Heart Valve or Mitral Stenosis</a:t>
                      </a:r>
                      <a:endParaRPr lang="en-US" sz="2000">
                        <a:effectLst/>
                        <a:latin typeface="Lub Dub Medium" panose="020B0603030403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Aft>
                          <a:spcPts val="1000"/>
                        </a:spcAft>
                        <a:buNone/>
                      </a:pPr>
                      <a:r>
                        <a:rPr lang="en-US" sz="2000">
                          <a:effectLst/>
                          <a:latin typeface="Lub Dub Medium" panose="020B0603030403020204" pitchFamily="34" charset="0"/>
                          <a:ea typeface="Times New Roman" panose="02020603050405020304" pitchFamily="18" charset="0"/>
                          <a:cs typeface="Times New Roman" panose="02020603050405020304" pitchFamily="18" charset="0"/>
                        </a:rPr>
                        <a:t>COR: 1, LOE: B-R; COR: 1, LOE: B-NR</a:t>
                      </a:r>
                      <a:endParaRPr lang="en-US" sz="2000">
                        <a:effectLst/>
                        <a:latin typeface="Lub Dub Medium" panose="020B0603030403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76555766"/>
                  </a:ext>
                </a:extLst>
              </a:tr>
              <a:tr h="803909">
                <a:tc>
                  <a:txBody>
                    <a:bodyPr/>
                    <a:lstStyle/>
                    <a:p>
                      <a:pPr marL="0" marR="0">
                        <a:lnSpc>
                          <a:spcPct val="115000"/>
                        </a:lnSpc>
                        <a:spcBef>
                          <a:spcPts val="0"/>
                        </a:spcBef>
                        <a:spcAft>
                          <a:spcPts val="1000"/>
                        </a:spcAft>
                      </a:pPr>
                      <a:r>
                        <a:rPr lang="en-US" sz="2000" dirty="0">
                          <a:effectLst/>
                          <a:latin typeface="Lub Dub Medium" panose="020B0603030403020204" pitchFamily="34" charset="0"/>
                          <a:ea typeface="Calibri" panose="020F0502020204030204" pitchFamily="34" charset="0"/>
                          <a:cs typeface="Times New Roman" panose="02020603050405020304" pitchFamily="18" charset="0"/>
                        </a:rPr>
                        <a:t>QM-5</a:t>
                      </a:r>
                    </a:p>
                  </a:txBody>
                  <a:tcPr marL="64127" marR="64127" marT="0" marB="0"/>
                </a:tc>
                <a:tc>
                  <a:txBody>
                    <a:bodyPr/>
                    <a:lstStyle/>
                    <a:p>
                      <a:pPr marL="0" marR="0">
                        <a:lnSpc>
                          <a:spcPct val="115000"/>
                        </a:lnSpc>
                        <a:spcAft>
                          <a:spcPts val="1000"/>
                        </a:spcAft>
                        <a:buNone/>
                      </a:pPr>
                      <a:r>
                        <a:rPr lang="en-US" sz="2000">
                          <a:effectLst/>
                          <a:latin typeface="Lub Dub Medium" panose="020B0603030403020204" pitchFamily="34" charset="0"/>
                          <a:ea typeface="Times New Roman" panose="02020603050405020304" pitchFamily="18" charset="0"/>
                          <a:cs typeface="Times New Roman" panose="02020603050405020304" pitchFamily="18" charset="0"/>
                        </a:rPr>
                        <a:t>Inappropriate DOAC Selection in Patients With AF With Severe CKD</a:t>
                      </a:r>
                      <a:endParaRPr lang="en-US" sz="2000">
                        <a:effectLst/>
                        <a:latin typeface="Lub Dub Medium" panose="020B0603030403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Aft>
                          <a:spcPts val="1000"/>
                        </a:spcAft>
                        <a:buNone/>
                      </a:pPr>
                      <a:r>
                        <a:rPr lang="en-US" sz="2000">
                          <a:effectLst/>
                          <a:latin typeface="Lub Dub Medium" panose="020B0603030403020204" pitchFamily="34" charset="0"/>
                          <a:ea typeface="Times New Roman" panose="02020603050405020304" pitchFamily="18" charset="0"/>
                          <a:cs typeface="Times New Roman" panose="02020603050405020304" pitchFamily="18" charset="0"/>
                        </a:rPr>
                        <a:t>COR: 1, LOE: B-R; COR: 2a, LOE: B-NR; COR: 2b, LOE: B-NR</a:t>
                      </a:r>
                      <a:endParaRPr lang="en-US" sz="2000">
                        <a:effectLst/>
                        <a:latin typeface="Lub Dub Medium" panose="020B0603030403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50255458"/>
                  </a:ext>
                </a:extLst>
              </a:tr>
              <a:tr h="357886">
                <a:tc>
                  <a:txBody>
                    <a:bodyPr/>
                    <a:lstStyle/>
                    <a:p>
                      <a:pPr marL="0" marR="0">
                        <a:lnSpc>
                          <a:spcPct val="115000"/>
                        </a:lnSpc>
                        <a:spcBef>
                          <a:spcPts val="0"/>
                        </a:spcBef>
                        <a:spcAft>
                          <a:spcPts val="1000"/>
                        </a:spcAft>
                      </a:pPr>
                      <a:r>
                        <a:rPr lang="en-US" sz="2000" dirty="0">
                          <a:effectLst/>
                          <a:latin typeface="Lub Dub Medium" panose="020B0603030403020204" pitchFamily="34" charset="0"/>
                          <a:ea typeface="Calibri" panose="020F0502020204030204" pitchFamily="34" charset="0"/>
                          <a:cs typeface="Times New Roman" panose="02020603050405020304" pitchFamily="18" charset="0"/>
                        </a:rPr>
                        <a:t>QM-6</a:t>
                      </a:r>
                    </a:p>
                  </a:txBody>
                  <a:tcPr marL="64127" marR="64127" marT="0" marB="0"/>
                </a:tc>
                <a:tc>
                  <a:txBody>
                    <a:bodyPr/>
                    <a:lstStyle/>
                    <a:p>
                      <a:pPr marL="0" marR="0">
                        <a:lnSpc>
                          <a:spcPct val="115000"/>
                        </a:lnSpc>
                        <a:spcAft>
                          <a:spcPts val="1000"/>
                        </a:spcAft>
                        <a:buNone/>
                      </a:pPr>
                      <a:r>
                        <a:rPr lang="en-US" sz="2000" dirty="0">
                          <a:effectLst/>
                          <a:latin typeface="Lub Dub Medium" panose="020B0603030403020204" pitchFamily="34" charset="0"/>
                          <a:ea typeface="Times New Roman" panose="02020603050405020304" pitchFamily="18" charset="0"/>
                          <a:cs typeface="Times New Roman" panose="02020603050405020304" pitchFamily="18" charset="0"/>
                        </a:rPr>
                        <a:t>SDM for Rhythm- Versus Rate-Control Strategies for AF</a:t>
                      </a:r>
                      <a:endParaRPr lang="en-US" sz="2000" dirty="0">
                        <a:effectLst/>
                        <a:latin typeface="Lub Dub Medium" panose="020B0603030403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Aft>
                          <a:spcPts val="1000"/>
                        </a:spcAft>
                        <a:buNone/>
                      </a:pPr>
                      <a:r>
                        <a:rPr lang="en-US" sz="2000" dirty="0">
                          <a:effectLst/>
                          <a:latin typeface="Lub Dub Medium" panose="020B0603030403020204" pitchFamily="34" charset="0"/>
                          <a:ea typeface="Times New Roman" panose="02020603050405020304" pitchFamily="18" charset="0"/>
                          <a:cs typeface="Times New Roman" panose="02020603050405020304" pitchFamily="18" charset="0"/>
                        </a:rPr>
                        <a:t>COR: 1, LOE: B-NR</a:t>
                      </a:r>
                      <a:endParaRPr lang="en-US" sz="2000" dirty="0">
                        <a:effectLst/>
                        <a:latin typeface="Lub Dub Medium" panose="020B0603030403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30426454"/>
                  </a:ext>
                </a:extLst>
              </a:tr>
              <a:tr h="357886">
                <a:tc>
                  <a:txBody>
                    <a:bodyPr/>
                    <a:lstStyle/>
                    <a:p>
                      <a:pPr marL="0" marR="0">
                        <a:lnSpc>
                          <a:spcPct val="115000"/>
                        </a:lnSpc>
                        <a:spcBef>
                          <a:spcPts val="0"/>
                        </a:spcBef>
                        <a:spcAft>
                          <a:spcPts val="1000"/>
                        </a:spcAft>
                      </a:pPr>
                      <a:r>
                        <a:rPr lang="en-US" sz="2000" dirty="0">
                          <a:effectLst/>
                          <a:latin typeface="Lub Dub Medium" panose="020B0603030403020204" pitchFamily="34" charset="0"/>
                          <a:ea typeface="Calibri" panose="020F0502020204030204" pitchFamily="34" charset="0"/>
                          <a:cs typeface="Times New Roman" panose="02020603050405020304" pitchFamily="18" charset="0"/>
                        </a:rPr>
                        <a:t>QM-7</a:t>
                      </a:r>
                    </a:p>
                  </a:txBody>
                  <a:tcPr marL="64127" marR="64127" marT="0" marB="0"/>
                </a:tc>
                <a:tc>
                  <a:txBody>
                    <a:bodyPr/>
                    <a:lstStyle/>
                    <a:p>
                      <a:pPr marL="0" marR="0">
                        <a:lnSpc>
                          <a:spcPct val="115000"/>
                        </a:lnSpc>
                        <a:spcAft>
                          <a:spcPts val="1000"/>
                        </a:spcAft>
                        <a:buNone/>
                      </a:pPr>
                      <a:r>
                        <a:rPr lang="en-US" sz="2000" dirty="0">
                          <a:effectLst/>
                          <a:latin typeface="Lub Dub Medium" panose="020B0603030403020204" pitchFamily="34" charset="0"/>
                          <a:ea typeface="Calibri" panose="020F0502020204030204" pitchFamily="34" charset="0"/>
                          <a:cs typeface="Times New Roman" panose="02020603050405020304" pitchFamily="18" charset="0"/>
                        </a:rPr>
                        <a:t>Acute Rate Control in Patients With Uncontrolled AF</a:t>
                      </a:r>
                    </a:p>
                  </a:txBody>
                  <a:tcPr marL="68580" marR="68580" marT="0" marB="0"/>
                </a:tc>
                <a:tc>
                  <a:txBody>
                    <a:bodyPr/>
                    <a:lstStyle/>
                    <a:p>
                      <a:pPr marL="0" marR="0">
                        <a:lnSpc>
                          <a:spcPct val="115000"/>
                        </a:lnSpc>
                        <a:spcAft>
                          <a:spcPts val="1000"/>
                        </a:spcAft>
                        <a:buNone/>
                      </a:pPr>
                      <a:r>
                        <a:rPr lang="en-US" sz="2000" dirty="0">
                          <a:effectLst/>
                          <a:latin typeface="Lub Dub Medium" panose="020B0603030403020204" pitchFamily="34" charset="0"/>
                          <a:ea typeface="Calibri" panose="020F0502020204030204" pitchFamily="34" charset="0"/>
                          <a:cs typeface="Times New Roman" panose="02020603050405020304" pitchFamily="18" charset="0"/>
                        </a:rPr>
                        <a:t>COR: 1, LOE: B-R; COR: 3: Harm, LOE: B-NR</a:t>
                      </a:r>
                    </a:p>
                  </a:txBody>
                  <a:tcPr marL="68580" marR="68580" marT="0" marB="0"/>
                </a:tc>
                <a:extLst>
                  <a:ext uri="{0D108BD9-81ED-4DB2-BD59-A6C34878D82A}">
                    <a16:rowId xmlns:a16="http://schemas.microsoft.com/office/drawing/2014/main" val="1383859462"/>
                  </a:ext>
                </a:extLst>
              </a:tr>
            </a:tbl>
          </a:graphicData>
        </a:graphic>
      </p:graphicFrame>
      <p:sp>
        <p:nvSpPr>
          <p:cNvPr id="4" name="TextBox 3">
            <a:extLst>
              <a:ext uri="{FF2B5EF4-FFF2-40B4-BE49-F238E27FC236}">
                <a16:creationId xmlns:a16="http://schemas.microsoft.com/office/drawing/2014/main" id="{CFA391BC-8945-2D24-1AFB-9AFB0AF2E8C1}"/>
              </a:ext>
            </a:extLst>
          </p:cNvPr>
          <p:cNvSpPr txBox="1"/>
          <p:nvPr/>
        </p:nvSpPr>
        <p:spPr>
          <a:xfrm>
            <a:off x="761999" y="6858000"/>
            <a:ext cx="13411199" cy="738664"/>
          </a:xfrm>
          <a:prstGeom prst="rect">
            <a:avLst/>
          </a:prstGeom>
          <a:noFill/>
        </p:spPr>
        <p:txBody>
          <a:bodyPr wrap="square">
            <a:spAutoFit/>
          </a:bodyPr>
          <a:lstStyle/>
          <a:p>
            <a:r>
              <a:rPr lang="en-US" sz="1400" dirty="0">
                <a:effectLst/>
                <a:latin typeface="Lub Dub Medium" panose="020B0603030403020204" pitchFamily="34" charset="0"/>
                <a:ea typeface="Calibri" panose="020F0502020204030204" pitchFamily="34" charset="0"/>
              </a:rPr>
              <a:t>AF indicates atrial fibrillation; CCD, chronic coronary disease; CKD, chronic kidney disease; COR; Class of Recommendation; DOAC, direct oral anticoagulant; LAA, left atrial appendage; LOE; Level of Evidence; NR, nonrandomized; QM, quality measure; R, randomized; and SDM, shared decision-making.</a:t>
            </a:r>
            <a:endParaRPr lang="en-US" sz="1400" dirty="0">
              <a:latin typeface="Lub Dub Medium" panose="020B0603030403020204" pitchFamily="34" charset="0"/>
            </a:endParaRPr>
          </a:p>
        </p:txBody>
      </p:sp>
    </p:spTree>
    <p:extLst>
      <p:ext uri="{BB962C8B-B14F-4D97-AF65-F5344CB8AC3E}">
        <p14:creationId xmlns:p14="http://schemas.microsoft.com/office/powerpoint/2010/main" val="16020331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807DAE-6830-7D5A-C178-3677126F483B}"/>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1E32BA66-0FF5-D03B-ECE6-16D5BD3E382A}"/>
              </a:ext>
            </a:extLst>
          </p:cNvPr>
          <p:cNvSpPr>
            <a:spLocks noGrp="1"/>
          </p:cNvSpPr>
          <p:nvPr>
            <p:ph type="ctrTitle"/>
          </p:nvPr>
        </p:nvSpPr>
        <p:spPr>
          <a:xfrm>
            <a:off x="685800" y="990600"/>
            <a:ext cx="12877800" cy="914399"/>
          </a:xfrm>
        </p:spPr>
        <p:txBody>
          <a:bodyPr/>
          <a:lstStyle/>
          <a:p>
            <a:r>
              <a:rPr kumimoji="0" lang="en-US" sz="5000" b="1" i="0" u="none" strike="noStrike" kern="1200" cap="none" spc="0" normalizeH="0" baseline="0" noProof="0" dirty="0">
                <a:ln>
                  <a:noFill/>
                </a:ln>
                <a:solidFill>
                  <a:prstClr val="black"/>
                </a:solidFill>
                <a:effectLst/>
                <a:uLnTx/>
                <a:uFillTx/>
                <a:latin typeface="Lub Dub Heavy" panose="020B0603030403020204" pitchFamily="34" charset="77"/>
                <a:ea typeface="+mj-ea"/>
                <a:cs typeface="+mj-cs"/>
              </a:rPr>
              <a:t>Quality Measures (continued)</a:t>
            </a:r>
            <a:endParaRPr lang="en-US" dirty="0"/>
          </a:p>
        </p:txBody>
      </p:sp>
      <p:sp>
        <p:nvSpPr>
          <p:cNvPr id="5" name="Slide Number Placeholder 4">
            <a:extLst>
              <a:ext uri="{FF2B5EF4-FFF2-40B4-BE49-F238E27FC236}">
                <a16:creationId xmlns:a16="http://schemas.microsoft.com/office/drawing/2014/main" id="{742A8F0F-1EB3-A1B6-7563-FBB5809DA59C}"/>
              </a:ext>
            </a:extLst>
          </p:cNvPr>
          <p:cNvSpPr>
            <a:spLocks noGrp="1"/>
          </p:cNvSpPr>
          <p:nvPr>
            <p:ph type="sldNum" sz="quarter" idx="4"/>
          </p:nvPr>
        </p:nvSpPr>
        <p:spPr/>
        <p:txBody>
          <a:bodyPr/>
          <a:lstStyle/>
          <a:p>
            <a:fld id="{01CD3B2E-BC1C-6C4D-9D91-A67B950EE325}" type="slidenum">
              <a:rPr lang="en-US" smtClean="0"/>
              <a:pPr/>
              <a:t>16</a:t>
            </a:fld>
            <a:endParaRPr lang="en-US" dirty="0"/>
          </a:p>
        </p:txBody>
      </p:sp>
      <p:graphicFrame>
        <p:nvGraphicFramePr>
          <p:cNvPr id="2" name="Table 1">
            <a:extLst>
              <a:ext uri="{FF2B5EF4-FFF2-40B4-BE49-F238E27FC236}">
                <a16:creationId xmlns:a16="http://schemas.microsoft.com/office/drawing/2014/main" id="{58D77AB5-F0F2-4DF8-7EAD-E19DEFBC2DED}"/>
              </a:ext>
            </a:extLst>
          </p:cNvPr>
          <p:cNvGraphicFramePr>
            <a:graphicFrameLocks noGrp="1"/>
          </p:cNvGraphicFramePr>
          <p:nvPr>
            <p:extLst>
              <p:ext uri="{D42A27DB-BD31-4B8C-83A1-F6EECF244321}">
                <p14:modId xmlns:p14="http://schemas.microsoft.com/office/powerpoint/2010/main" val="4249623668"/>
              </p:ext>
            </p:extLst>
          </p:nvPr>
        </p:nvGraphicFramePr>
        <p:xfrm>
          <a:off x="762000" y="1905000"/>
          <a:ext cx="13411200" cy="4689983"/>
        </p:xfrm>
        <a:graphic>
          <a:graphicData uri="http://schemas.openxmlformats.org/drawingml/2006/table">
            <a:tbl>
              <a:tblPr firstRow="1" firstCol="1" bandRow="1">
                <a:tableStyleId>{F5AB1C69-6EDB-4FF4-983F-18BD219EF322}</a:tableStyleId>
              </a:tblPr>
              <a:tblGrid>
                <a:gridCol w="1447800">
                  <a:extLst>
                    <a:ext uri="{9D8B030D-6E8A-4147-A177-3AD203B41FA5}">
                      <a16:colId xmlns:a16="http://schemas.microsoft.com/office/drawing/2014/main" val="3132275914"/>
                    </a:ext>
                  </a:extLst>
                </a:gridCol>
                <a:gridCol w="8686800">
                  <a:extLst>
                    <a:ext uri="{9D8B030D-6E8A-4147-A177-3AD203B41FA5}">
                      <a16:colId xmlns:a16="http://schemas.microsoft.com/office/drawing/2014/main" val="361089498"/>
                    </a:ext>
                  </a:extLst>
                </a:gridCol>
                <a:gridCol w="3276600">
                  <a:extLst>
                    <a:ext uri="{9D8B030D-6E8A-4147-A177-3AD203B41FA5}">
                      <a16:colId xmlns:a16="http://schemas.microsoft.com/office/drawing/2014/main" val="1005923987"/>
                    </a:ext>
                  </a:extLst>
                </a:gridCol>
              </a:tblGrid>
              <a:tr h="382751">
                <a:tc>
                  <a:txBody>
                    <a:bodyPr/>
                    <a:lstStyle/>
                    <a:p>
                      <a:pPr marL="0" marR="0" algn="ctr">
                        <a:lnSpc>
                          <a:spcPct val="115000"/>
                        </a:lnSpc>
                        <a:spcBef>
                          <a:spcPts val="0"/>
                        </a:spcBef>
                        <a:spcAft>
                          <a:spcPts val="1000"/>
                        </a:spcAft>
                      </a:pPr>
                      <a:r>
                        <a:rPr lang="en-US" sz="2000" dirty="0">
                          <a:effectLst/>
                          <a:latin typeface="Lub Dub Medium" panose="020B0603030403020204" pitchFamily="34" charset="0"/>
                        </a:rPr>
                        <a:t>Measure No.</a:t>
                      </a:r>
                      <a:endParaRPr lang="en-US" sz="2000" dirty="0">
                        <a:effectLst/>
                        <a:latin typeface="Lub Dub Medium" panose="020B0603030403020204" pitchFamily="34" charset="0"/>
                        <a:ea typeface="Calibri" panose="020F0502020204030204" pitchFamily="34" charset="0"/>
                        <a:cs typeface="Times New Roman" panose="02020603050405020304" pitchFamily="18" charset="0"/>
                      </a:endParaRPr>
                    </a:p>
                  </a:txBody>
                  <a:tcPr marL="64127" marR="64127" marT="0" marB="0"/>
                </a:tc>
                <a:tc>
                  <a:txBody>
                    <a:bodyPr/>
                    <a:lstStyle/>
                    <a:p>
                      <a:pPr marL="0" marR="0" algn="ctr">
                        <a:lnSpc>
                          <a:spcPct val="115000"/>
                        </a:lnSpc>
                        <a:spcBef>
                          <a:spcPts val="0"/>
                        </a:spcBef>
                        <a:spcAft>
                          <a:spcPts val="1000"/>
                        </a:spcAft>
                      </a:pPr>
                      <a:r>
                        <a:rPr lang="en-US" sz="2000" dirty="0">
                          <a:effectLst/>
                          <a:latin typeface="Lub Dub Medium" panose="020B0603030403020204" pitchFamily="34" charset="0"/>
                        </a:rPr>
                        <a:t>Measure Title/Description</a:t>
                      </a:r>
                      <a:endParaRPr lang="en-US" sz="2000" dirty="0">
                        <a:effectLst/>
                        <a:latin typeface="Lub Dub Medium" panose="020B0603030403020204" pitchFamily="34" charset="0"/>
                        <a:ea typeface="Calibri" panose="020F0502020204030204" pitchFamily="34" charset="0"/>
                        <a:cs typeface="Times New Roman" panose="02020603050405020304" pitchFamily="18" charset="0"/>
                      </a:endParaRPr>
                    </a:p>
                  </a:txBody>
                  <a:tcPr marL="64127" marR="64127" marT="0" marB="0"/>
                </a:tc>
                <a:tc>
                  <a:txBody>
                    <a:bodyPr/>
                    <a:lstStyle/>
                    <a:p>
                      <a:pPr marL="0" marR="0" algn="ctr">
                        <a:lnSpc>
                          <a:spcPct val="115000"/>
                        </a:lnSpc>
                        <a:spcBef>
                          <a:spcPts val="0"/>
                        </a:spcBef>
                        <a:spcAft>
                          <a:spcPts val="1000"/>
                        </a:spcAft>
                      </a:pPr>
                      <a:r>
                        <a:rPr lang="en-US" sz="2000" dirty="0">
                          <a:effectLst/>
                          <a:latin typeface="Lub Dub Medium" panose="020B0603030403020204" pitchFamily="34" charset="0"/>
                        </a:rPr>
                        <a:t>COR/LOE</a:t>
                      </a:r>
                      <a:endParaRPr lang="en-US" sz="2000" dirty="0">
                        <a:effectLst/>
                        <a:latin typeface="Lub Dub Medium" panose="020B0603030403020204" pitchFamily="34" charset="0"/>
                        <a:ea typeface="Calibri" panose="020F0502020204030204" pitchFamily="34" charset="0"/>
                        <a:cs typeface="Times New Roman" panose="02020603050405020304" pitchFamily="18" charset="0"/>
                      </a:endParaRPr>
                    </a:p>
                  </a:txBody>
                  <a:tcPr marL="64127" marR="64127" marT="0" marB="0"/>
                </a:tc>
                <a:extLst>
                  <a:ext uri="{0D108BD9-81ED-4DB2-BD59-A6C34878D82A}">
                    <a16:rowId xmlns:a16="http://schemas.microsoft.com/office/drawing/2014/main" val="4133164502"/>
                  </a:ext>
                </a:extLst>
              </a:tr>
              <a:tr h="378339">
                <a:tc gridSpan="3">
                  <a:txBody>
                    <a:bodyPr/>
                    <a:lstStyle/>
                    <a:p>
                      <a:pPr marL="0" marR="0" algn="ctr">
                        <a:lnSpc>
                          <a:spcPct val="115000"/>
                        </a:lnSpc>
                        <a:spcBef>
                          <a:spcPts val="0"/>
                        </a:spcBef>
                        <a:spcAft>
                          <a:spcPts val="1000"/>
                        </a:spcAft>
                      </a:pPr>
                      <a:r>
                        <a:rPr lang="en-US" sz="2000" dirty="0">
                          <a:effectLst/>
                          <a:latin typeface="Lub Dub Medium" panose="020B0603030403020204" pitchFamily="34" charset="0"/>
                        </a:rPr>
                        <a:t>Quality Measures</a:t>
                      </a:r>
                      <a:endParaRPr lang="en-US" sz="2000" dirty="0">
                        <a:effectLst/>
                        <a:latin typeface="Lub Dub Medium" panose="020B0603030403020204" pitchFamily="34" charset="0"/>
                        <a:ea typeface="Calibri" panose="020F0502020204030204" pitchFamily="34" charset="0"/>
                        <a:cs typeface="Times New Roman" panose="02020603050405020304" pitchFamily="18" charset="0"/>
                      </a:endParaRPr>
                    </a:p>
                  </a:txBody>
                  <a:tcPr marL="64127" marR="64127" marT="0" marB="0"/>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59024482"/>
                  </a:ext>
                </a:extLst>
              </a:tr>
              <a:tr h="389024">
                <a:tc>
                  <a:txBody>
                    <a:bodyPr/>
                    <a:lstStyle/>
                    <a:p>
                      <a:pPr marL="0" marR="0">
                        <a:lnSpc>
                          <a:spcPct val="115000"/>
                        </a:lnSpc>
                        <a:spcBef>
                          <a:spcPts val="0"/>
                        </a:spcBef>
                        <a:spcAft>
                          <a:spcPts val="1000"/>
                        </a:spcAft>
                      </a:pPr>
                      <a:r>
                        <a:rPr lang="en-US" sz="2000" dirty="0">
                          <a:effectLst/>
                          <a:latin typeface="Lub Dub Medium" panose="020B0603030403020204" pitchFamily="34" charset="0"/>
                        </a:rPr>
                        <a:t>QM-8</a:t>
                      </a:r>
                      <a:endParaRPr lang="en-US" sz="2000" dirty="0">
                        <a:effectLst/>
                        <a:latin typeface="Lub Dub Medium" panose="020B0603030403020204" pitchFamily="34" charset="0"/>
                        <a:ea typeface="Calibri" panose="020F0502020204030204" pitchFamily="34" charset="0"/>
                        <a:cs typeface="Times New Roman" panose="02020603050405020304" pitchFamily="18" charset="0"/>
                      </a:endParaRPr>
                    </a:p>
                  </a:txBody>
                  <a:tcPr marL="64127" marR="64127" marT="0" marB="0"/>
                </a:tc>
                <a:tc>
                  <a:txBody>
                    <a:bodyPr/>
                    <a:lstStyle/>
                    <a:p>
                      <a:pPr marL="0" marR="0">
                        <a:lnSpc>
                          <a:spcPct val="115000"/>
                        </a:lnSpc>
                        <a:spcAft>
                          <a:spcPts val="1000"/>
                        </a:spcAft>
                        <a:buNone/>
                      </a:pPr>
                      <a:r>
                        <a:rPr lang="en-US" sz="2000">
                          <a:effectLst/>
                          <a:latin typeface="Lub Dub Medium" panose="020B0603030403020204" pitchFamily="34" charset="0"/>
                          <a:ea typeface="Times New Roman" panose="02020603050405020304" pitchFamily="18" charset="0"/>
                          <a:cs typeface="Times New Roman" panose="02020603050405020304" pitchFamily="18" charset="0"/>
                        </a:rPr>
                        <a:t>Inappropriate Prescription of Flecainide or Propafenone for Patients With AF</a:t>
                      </a:r>
                      <a:endParaRPr lang="en-US" sz="2000">
                        <a:effectLst/>
                        <a:latin typeface="Lub Dub Medium" panose="020B0603030403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Aft>
                          <a:spcPts val="1000"/>
                        </a:spcAft>
                        <a:buNone/>
                      </a:pPr>
                      <a:r>
                        <a:rPr lang="en-US" sz="2000">
                          <a:effectLst/>
                          <a:latin typeface="Lub Dub Medium" panose="020B0603030403020204" pitchFamily="34" charset="0"/>
                          <a:ea typeface="Times New Roman" panose="02020603050405020304" pitchFamily="18" charset="0"/>
                          <a:cs typeface="Times New Roman" panose="02020603050405020304" pitchFamily="18" charset="0"/>
                        </a:rPr>
                        <a:t>COR: 3: Harm, LOE: B-R</a:t>
                      </a:r>
                      <a:endParaRPr lang="en-US" sz="2000">
                        <a:effectLst/>
                        <a:latin typeface="Lub Dub Medium" panose="020B0603030403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36784771"/>
                  </a:ext>
                </a:extLst>
              </a:tr>
              <a:tr h="381000">
                <a:tc>
                  <a:txBody>
                    <a:bodyPr/>
                    <a:lstStyle/>
                    <a:p>
                      <a:pPr marL="0" marR="0">
                        <a:lnSpc>
                          <a:spcPct val="115000"/>
                        </a:lnSpc>
                        <a:spcBef>
                          <a:spcPts val="0"/>
                        </a:spcBef>
                        <a:spcAft>
                          <a:spcPts val="1000"/>
                        </a:spcAft>
                      </a:pPr>
                      <a:r>
                        <a:rPr lang="en-US" sz="2000" dirty="0">
                          <a:effectLst/>
                          <a:latin typeface="Lub Dub Medium" panose="020B0603030403020204" pitchFamily="34" charset="0"/>
                        </a:rPr>
                        <a:t>QM-9</a:t>
                      </a:r>
                      <a:endParaRPr lang="en-US" sz="2000" dirty="0">
                        <a:effectLst/>
                        <a:latin typeface="Lub Dub Medium" panose="020B0603030403020204" pitchFamily="34" charset="0"/>
                        <a:ea typeface="Calibri" panose="020F0502020204030204" pitchFamily="34" charset="0"/>
                        <a:cs typeface="Times New Roman" panose="02020603050405020304" pitchFamily="18" charset="0"/>
                      </a:endParaRPr>
                    </a:p>
                  </a:txBody>
                  <a:tcPr marL="64127" marR="64127" marT="0" marB="0"/>
                </a:tc>
                <a:tc>
                  <a:txBody>
                    <a:bodyPr/>
                    <a:lstStyle/>
                    <a:p>
                      <a:pPr marL="0" marR="0">
                        <a:lnSpc>
                          <a:spcPct val="115000"/>
                        </a:lnSpc>
                        <a:spcAft>
                          <a:spcPts val="1000"/>
                        </a:spcAft>
                        <a:buNone/>
                      </a:pPr>
                      <a:r>
                        <a:rPr lang="en-US" sz="2000">
                          <a:effectLst/>
                          <a:latin typeface="Lub Dub Medium" panose="020B0603030403020204" pitchFamily="34" charset="0"/>
                          <a:ea typeface="Times New Roman" panose="02020603050405020304" pitchFamily="18" charset="0"/>
                          <a:cs typeface="Times New Roman" panose="02020603050405020304" pitchFamily="18" charset="0"/>
                        </a:rPr>
                        <a:t>Inappropriate Prescription of Dronedarone for Maintenance of Sinus Rhythm or Ventricular Rate Control for Patients With AF</a:t>
                      </a:r>
                      <a:endParaRPr lang="en-US" sz="2000">
                        <a:effectLst/>
                        <a:latin typeface="Lub Dub Medium" panose="020B0603030403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Aft>
                          <a:spcPts val="1000"/>
                        </a:spcAft>
                        <a:buNone/>
                      </a:pPr>
                      <a:r>
                        <a:rPr lang="en-US" sz="2000">
                          <a:effectLst/>
                          <a:latin typeface="Lub Dub Medium" panose="020B0603030403020204" pitchFamily="34" charset="0"/>
                          <a:ea typeface="Times New Roman" panose="02020603050405020304" pitchFamily="18" charset="0"/>
                          <a:cs typeface="Times New Roman" panose="02020603050405020304" pitchFamily="18" charset="0"/>
                        </a:rPr>
                        <a:t>COR: 3: Harm, LOE: B-R</a:t>
                      </a:r>
                      <a:endParaRPr lang="en-US" sz="2000">
                        <a:effectLst/>
                        <a:latin typeface="Lub Dub Medium" panose="020B0603030403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17290923"/>
                  </a:ext>
                </a:extLst>
              </a:tr>
              <a:tr h="381000">
                <a:tc>
                  <a:txBody>
                    <a:bodyPr/>
                    <a:lstStyle/>
                    <a:p>
                      <a:pPr marL="0" marR="0">
                        <a:lnSpc>
                          <a:spcPct val="115000"/>
                        </a:lnSpc>
                        <a:spcBef>
                          <a:spcPts val="0"/>
                        </a:spcBef>
                        <a:spcAft>
                          <a:spcPts val="1000"/>
                        </a:spcAft>
                      </a:pPr>
                      <a:r>
                        <a:rPr lang="en-US" sz="2000" dirty="0">
                          <a:effectLst/>
                          <a:latin typeface="Lub Dub Medium" panose="020B0603030403020204" pitchFamily="34" charset="0"/>
                          <a:ea typeface="Calibri" panose="020F0502020204030204" pitchFamily="34" charset="0"/>
                          <a:cs typeface="Times New Roman" panose="02020603050405020304" pitchFamily="18" charset="0"/>
                        </a:rPr>
                        <a:t>QM-10</a:t>
                      </a:r>
                    </a:p>
                  </a:txBody>
                  <a:tcPr marL="64127" marR="64127" marT="0" marB="0"/>
                </a:tc>
                <a:tc>
                  <a:txBody>
                    <a:bodyPr/>
                    <a:lstStyle/>
                    <a:p>
                      <a:pPr marL="0" marR="0">
                        <a:lnSpc>
                          <a:spcPct val="115000"/>
                        </a:lnSpc>
                        <a:spcAft>
                          <a:spcPts val="1000"/>
                        </a:spcAft>
                        <a:buNone/>
                      </a:pPr>
                      <a:r>
                        <a:rPr lang="en-US" sz="2000">
                          <a:effectLst/>
                          <a:latin typeface="Lub Dub Medium" panose="020B0603030403020204" pitchFamily="34" charset="0"/>
                          <a:ea typeface="Times New Roman" panose="02020603050405020304" pitchFamily="18" charset="0"/>
                          <a:cs typeface="Times New Roman" panose="02020603050405020304" pitchFamily="18" charset="0"/>
                        </a:rPr>
                        <a:t>Inpatient Initiation of Dofetilide for Patients With AF</a:t>
                      </a:r>
                      <a:endParaRPr lang="en-US" sz="2000">
                        <a:effectLst/>
                        <a:latin typeface="Lub Dub Medium" panose="020B0603030403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Aft>
                          <a:spcPts val="1000"/>
                        </a:spcAft>
                        <a:buNone/>
                      </a:pPr>
                      <a:r>
                        <a:rPr lang="en-US" sz="2000">
                          <a:effectLst/>
                          <a:latin typeface="Lub Dub Medium" panose="020B0603030403020204" pitchFamily="34" charset="0"/>
                          <a:ea typeface="Times New Roman" panose="02020603050405020304" pitchFamily="18" charset="0"/>
                          <a:cs typeface="Times New Roman" panose="02020603050405020304" pitchFamily="18" charset="0"/>
                        </a:rPr>
                        <a:t>COR: 1, LOE: A</a:t>
                      </a:r>
                      <a:endParaRPr lang="en-US" sz="2000">
                        <a:effectLst/>
                        <a:latin typeface="Lub Dub Medium" panose="020B0603030403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71683673"/>
                  </a:ext>
                </a:extLst>
              </a:tr>
              <a:tr h="457200">
                <a:tc>
                  <a:txBody>
                    <a:bodyPr/>
                    <a:lstStyle/>
                    <a:p>
                      <a:pPr marL="0" marR="0">
                        <a:lnSpc>
                          <a:spcPct val="115000"/>
                        </a:lnSpc>
                        <a:spcBef>
                          <a:spcPts val="0"/>
                        </a:spcBef>
                        <a:spcAft>
                          <a:spcPts val="1000"/>
                        </a:spcAft>
                      </a:pPr>
                      <a:r>
                        <a:rPr lang="en-US" sz="2000" dirty="0">
                          <a:effectLst/>
                          <a:latin typeface="Lub Dub Medium" panose="020B0603030403020204" pitchFamily="34" charset="0"/>
                          <a:ea typeface="Calibri" panose="020F0502020204030204" pitchFamily="34" charset="0"/>
                          <a:cs typeface="Times New Roman" panose="02020603050405020304" pitchFamily="18" charset="0"/>
                        </a:rPr>
                        <a:t>QM-11</a:t>
                      </a:r>
                    </a:p>
                  </a:txBody>
                  <a:tcPr marL="64127" marR="64127" marT="0" marB="0"/>
                </a:tc>
                <a:tc>
                  <a:txBody>
                    <a:bodyPr/>
                    <a:lstStyle/>
                    <a:p>
                      <a:pPr marL="0" marR="0">
                        <a:lnSpc>
                          <a:spcPct val="115000"/>
                        </a:lnSpc>
                        <a:spcAft>
                          <a:spcPts val="1000"/>
                        </a:spcAft>
                        <a:buNone/>
                      </a:pPr>
                      <a:r>
                        <a:rPr lang="en-US" sz="2000">
                          <a:effectLst/>
                          <a:latin typeface="Lub Dub Medium" panose="020B0603030403020204" pitchFamily="34" charset="0"/>
                          <a:ea typeface="Times New Roman" panose="02020603050405020304" pitchFamily="18" charset="0"/>
                          <a:cs typeface="Times New Roman" panose="02020603050405020304" pitchFamily="18" charset="0"/>
                        </a:rPr>
                        <a:t>Catheter Ablation for Patients With Symptomatic AF or AFL</a:t>
                      </a:r>
                      <a:endParaRPr lang="en-US" sz="2000">
                        <a:effectLst/>
                        <a:latin typeface="Lub Dub Medium" panose="020B0603030403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Aft>
                          <a:spcPts val="1000"/>
                        </a:spcAft>
                        <a:buNone/>
                      </a:pPr>
                      <a:r>
                        <a:rPr lang="en-US" sz="2000">
                          <a:effectLst/>
                          <a:latin typeface="Lub Dub Medium" panose="020B0603030403020204" pitchFamily="34" charset="0"/>
                          <a:ea typeface="Times New Roman" panose="02020603050405020304" pitchFamily="18" charset="0"/>
                          <a:cs typeface="Times New Roman" panose="02020603050405020304" pitchFamily="18" charset="0"/>
                        </a:rPr>
                        <a:t>COR: 1, LOE: A</a:t>
                      </a:r>
                      <a:endParaRPr lang="en-US" sz="2000">
                        <a:effectLst/>
                        <a:latin typeface="Lub Dub Medium" panose="020B0603030403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76555766"/>
                  </a:ext>
                </a:extLst>
              </a:tr>
              <a:tr h="417570">
                <a:tc>
                  <a:txBody>
                    <a:bodyPr/>
                    <a:lstStyle/>
                    <a:p>
                      <a:pPr marL="0" marR="0">
                        <a:lnSpc>
                          <a:spcPct val="115000"/>
                        </a:lnSpc>
                        <a:spcBef>
                          <a:spcPts val="0"/>
                        </a:spcBef>
                        <a:spcAft>
                          <a:spcPts val="1000"/>
                        </a:spcAft>
                      </a:pPr>
                      <a:r>
                        <a:rPr lang="en-US" sz="2000" dirty="0">
                          <a:effectLst/>
                          <a:latin typeface="Lub Dub Medium" panose="020B0603030403020204" pitchFamily="34" charset="0"/>
                          <a:ea typeface="Calibri" panose="020F0502020204030204" pitchFamily="34" charset="0"/>
                          <a:cs typeface="Times New Roman" panose="02020603050405020304" pitchFamily="18" charset="0"/>
                        </a:rPr>
                        <a:t>QM-12</a:t>
                      </a:r>
                    </a:p>
                  </a:txBody>
                  <a:tcPr marL="64127" marR="64127" marT="0" marB="0"/>
                </a:tc>
                <a:tc>
                  <a:txBody>
                    <a:bodyPr/>
                    <a:lstStyle/>
                    <a:p>
                      <a:pPr marL="0" marR="0">
                        <a:lnSpc>
                          <a:spcPct val="115000"/>
                        </a:lnSpc>
                        <a:spcAft>
                          <a:spcPts val="1000"/>
                        </a:spcAft>
                        <a:buNone/>
                      </a:pPr>
                      <a:r>
                        <a:rPr lang="en-US" sz="2000" dirty="0">
                          <a:effectLst/>
                          <a:latin typeface="Lub Dub Medium" panose="020B0603030403020204" pitchFamily="34" charset="0"/>
                          <a:ea typeface="Times New Roman" panose="02020603050405020304" pitchFamily="18" charset="0"/>
                          <a:cs typeface="Times New Roman" panose="02020603050405020304" pitchFamily="18" charset="0"/>
                        </a:rPr>
                        <a:t>PVI as Primary Lesion Set for AF Ablation</a:t>
                      </a:r>
                      <a:endParaRPr lang="en-US" sz="2000" dirty="0">
                        <a:effectLst/>
                        <a:latin typeface="Lub Dub Medium" panose="020B0603030403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Aft>
                          <a:spcPts val="1000"/>
                        </a:spcAft>
                        <a:buNone/>
                      </a:pPr>
                      <a:r>
                        <a:rPr lang="en-US" sz="2000">
                          <a:effectLst/>
                          <a:latin typeface="Lub Dub Medium" panose="020B0603030403020204" pitchFamily="34" charset="0"/>
                          <a:ea typeface="Times New Roman" panose="02020603050405020304" pitchFamily="18" charset="0"/>
                          <a:cs typeface="Times New Roman" panose="02020603050405020304" pitchFamily="18" charset="0"/>
                        </a:rPr>
                        <a:t>COR: 1, LOE: A</a:t>
                      </a:r>
                      <a:endParaRPr lang="en-US" sz="2000">
                        <a:effectLst/>
                        <a:latin typeface="Lub Dub Medium" panose="020B0603030403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50255458"/>
                  </a:ext>
                </a:extLst>
              </a:tr>
              <a:tr h="357886">
                <a:tc>
                  <a:txBody>
                    <a:bodyPr/>
                    <a:lstStyle/>
                    <a:p>
                      <a:pPr marL="0" marR="0">
                        <a:lnSpc>
                          <a:spcPct val="115000"/>
                        </a:lnSpc>
                        <a:spcBef>
                          <a:spcPts val="0"/>
                        </a:spcBef>
                        <a:spcAft>
                          <a:spcPts val="1000"/>
                        </a:spcAft>
                      </a:pPr>
                      <a:r>
                        <a:rPr lang="en-US" sz="2000" dirty="0">
                          <a:effectLst/>
                          <a:latin typeface="Lub Dub Medium" panose="020B0603030403020204" pitchFamily="34" charset="0"/>
                          <a:ea typeface="Calibri" panose="020F0502020204030204" pitchFamily="34" charset="0"/>
                          <a:cs typeface="Times New Roman" panose="02020603050405020304" pitchFamily="18" charset="0"/>
                        </a:rPr>
                        <a:t>QM-13</a:t>
                      </a:r>
                    </a:p>
                  </a:txBody>
                  <a:tcPr marL="64127" marR="64127" marT="0" marB="0"/>
                </a:tc>
                <a:tc>
                  <a:txBody>
                    <a:bodyPr/>
                    <a:lstStyle/>
                    <a:p>
                      <a:pPr marL="0" marR="0">
                        <a:lnSpc>
                          <a:spcPct val="115000"/>
                        </a:lnSpc>
                        <a:spcAft>
                          <a:spcPts val="1000"/>
                        </a:spcAft>
                        <a:buNone/>
                      </a:pPr>
                      <a:r>
                        <a:rPr lang="en-US" sz="2000" dirty="0">
                          <a:effectLst/>
                          <a:latin typeface="Lub Dub Medium" panose="020B0603030403020204" pitchFamily="34" charset="0"/>
                          <a:ea typeface="Times New Roman" panose="02020603050405020304" pitchFamily="18" charset="0"/>
                          <a:cs typeface="Times New Roman" panose="02020603050405020304" pitchFamily="18" charset="0"/>
                        </a:rPr>
                        <a:t>Periprocedural Oral Anticoagulation for Patients Undergoing Catheter Ablation for AF</a:t>
                      </a:r>
                      <a:endParaRPr lang="en-US" sz="2000" dirty="0">
                        <a:effectLst/>
                        <a:latin typeface="Lub Dub Medium" panose="020B0603030403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Aft>
                          <a:spcPts val="1000"/>
                        </a:spcAft>
                        <a:buNone/>
                      </a:pPr>
                      <a:r>
                        <a:rPr lang="en-US" sz="2000">
                          <a:effectLst/>
                          <a:latin typeface="Lub Dub Medium" panose="020B0603030403020204" pitchFamily="34" charset="0"/>
                          <a:ea typeface="Times New Roman" panose="02020603050405020304" pitchFamily="18" charset="0"/>
                          <a:cs typeface="Times New Roman" panose="02020603050405020304" pitchFamily="18" charset="0"/>
                        </a:rPr>
                        <a:t>COR: 1, LOE: B-NR; COR: 1, LOE: A</a:t>
                      </a:r>
                      <a:endParaRPr lang="en-US" sz="2000">
                        <a:effectLst/>
                        <a:latin typeface="Lub Dub Medium" panose="020B0603030403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30426454"/>
                  </a:ext>
                </a:extLst>
              </a:tr>
              <a:tr h="357886">
                <a:tc>
                  <a:txBody>
                    <a:bodyPr/>
                    <a:lstStyle/>
                    <a:p>
                      <a:pPr marL="0" marR="0">
                        <a:lnSpc>
                          <a:spcPct val="115000"/>
                        </a:lnSpc>
                        <a:spcBef>
                          <a:spcPts val="0"/>
                        </a:spcBef>
                        <a:spcAft>
                          <a:spcPts val="1000"/>
                        </a:spcAft>
                      </a:pPr>
                      <a:r>
                        <a:rPr lang="en-US" sz="2000" dirty="0">
                          <a:effectLst/>
                          <a:latin typeface="Lub Dub Medium" panose="020B0603030403020204" pitchFamily="34" charset="0"/>
                          <a:ea typeface="Calibri" panose="020F0502020204030204" pitchFamily="34" charset="0"/>
                          <a:cs typeface="Times New Roman" panose="02020603050405020304" pitchFamily="18" charset="0"/>
                        </a:rPr>
                        <a:t>QM-14</a:t>
                      </a:r>
                    </a:p>
                  </a:txBody>
                  <a:tcPr marL="64127" marR="64127" marT="0" marB="0"/>
                </a:tc>
                <a:tc>
                  <a:txBody>
                    <a:bodyPr/>
                    <a:lstStyle/>
                    <a:p>
                      <a:pPr marL="0" marR="0">
                        <a:lnSpc>
                          <a:spcPct val="115000"/>
                        </a:lnSpc>
                        <a:spcAft>
                          <a:spcPts val="1000"/>
                        </a:spcAft>
                        <a:buNone/>
                      </a:pPr>
                      <a:r>
                        <a:rPr lang="en-US" sz="2000" dirty="0">
                          <a:effectLst/>
                          <a:latin typeface="Lub Dub Medium" panose="020B0603030403020204" pitchFamily="34" charset="0"/>
                          <a:ea typeface="Times New Roman" panose="02020603050405020304" pitchFamily="18" charset="0"/>
                          <a:cs typeface="Times New Roman" panose="02020603050405020304" pitchFamily="18" charset="0"/>
                        </a:rPr>
                        <a:t>AF Rhythm Control in Patients With </a:t>
                      </a:r>
                      <a:r>
                        <a:rPr lang="en-US" sz="2000" dirty="0" err="1">
                          <a:effectLst/>
                          <a:latin typeface="Lub Dub Medium" panose="020B0603030403020204" pitchFamily="34" charset="0"/>
                          <a:ea typeface="Times New Roman" panose="02020603050405020304" pitchFamily="18" charset="0"/>
                          <a:cs typeface="Times New Roman" panose="02020603050405020304" pitchFamily="18" charset="0"/>
                        </a:rPr>
                        <a:t>HFrEF</a:t>
                      </a:r>
                      <a:endParaRPr lang="en-US" sz="2000" dirty="0">
                        <a:effectLst/>
                        <a:latin typeface="Lub Dub Medium" panose="020B0603030403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Aft>
                          <a:spcPts val="1000"/>
                        </a:spcAft>
                        <a:buNone/>
                      </a:pPr>
                      <a:r>
                        <a:rPr lang="en-US" sz="2000" dirty="0">
                          <a:effectLst/>
                          <a:latin typeface="Lub Dub Medium" panose="020B0603030403020204" pitchFamily="34" charset="0"/>
                          <a:ea typeface="Times New Roman" panose="02020603050405020304" pitchFamily="18" charset="0"/>
                          <a:cs typeface="Times New Roman" panose="02020603050405020304" pitchFamily="18" charset="0"/>
                        </a:rPr>
                        <a:t>COR: 1, LOE: B-NR</a:t>
                      </a:r>
                      <a:endParaRPr lang="en-US" sz="2000" dirty="0">
                        <a:effectLst/>
                        <a:latin typeface="Lub Dub Medium" panose="020B0603030403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83859462"/>
                  </a:ext>
                </a:extLst>
              </a:tr>
            </a:tbl>
          </a:graphicData>
        </a:graphic>
      </p:graphicFrame>
      <p:sp>
        <p:nvSpPr>
          <p:cNvPr id="4" name="TextBox 3">
            <a:extLst>
              <a:ext uri="{FF2B5EF4-FFF2-40B4-BE49-F238E27FC236}">
                <a16:creationId xmlns:a16="http://schemas.microsoft.com/office/drawing/2014/main" id="{0DD22A44-6801-3AE2-A21D-F10FF76DA01F}"/>
              </a:ext>
            </a:extLst>
          </p:cNvPr>
          <p:cNvSpPr txBox="1"/>
          <p:nvPr/>
        </p:nvSpPr>
        <p:spPr>
          <a:xfrm>
            <a:off x="761999" y="6576536"/>
            <a:ext cx="13411199" cy="584775"/>
          </a:xfrm>
          <a:prstGeom prst="rect">
            <a:avLst/>
          </a:prstGeom>
          <a:noFill/>
        </p:spPr>
        <p:txBody>
          <a:bodyPr wrap="square">
            <a:spAutoFit/>
          </a:bodyPr>
          <a:lstStyle/>
          <a:p>
            <a:r>
              <a:rPr lang="en-US" sz="1600" dirty="0">
                <a:effectLst/>
                <a:latin typeface="Lub Dub Medium" panose="020B0603030403020204" pitchFamily="34" charset="0"/>
                <a:ea typeface="Calibri" panose="020F0502020204030204" pitchFamily="34" charset="0"/>
              </a:rPr>
              <a:t>AF indicates atrial fibrillation; AFL, atrial flutter; COR; Class of Recommendation; </a:t>
            </a:r>
            <a:r>
              <a:rPr lang="en-US" sz="1600" dirty="0" err="1">
                <a:effectLst/>
                <a:latin typeface="Lub Dub Medium" panose="020B0603030403020204" pitchFamily="34" charset="0"/>
                <a:ea typeface="Calibri" panose="020F0502020204030204" pitchFamily="34" charset="0"/>
              </a:rPr>
              <a:t>HFrEF</a:t>
            </a:r>
            <a:r>
              <a:rPr lang="en-US" sz="1600" dirty="0">
                <a:effectLst/>
                <a:latin typeface="Lub Dub Medium" panose="020B0603030403020204" pitchFamily="34" charset="0"/>
                <a:ea typeface="Calibri" panose="020F0502020204030204" pitchFamily="34" charset="0"/>
              </a:rPr>
              <a:t>, heart failure with reduced ejection fraction; LOE; Level of Evidence; NR, nonrandomized; PVI, pulmonary vein isolation; QM, quality measure; and R, randomized.</a:t>
            </a:r>
            <a:endParaRPr lang="en-US" sz="1600" dirty="0">
              <a:latin typeface="Lub Dub Medium" panose="020B0603030403020204" pitchFamily="34" charset="0"/>
            </a:endParaRPr>
          </a:p>
        </p:txBody>
      </p:sp>
    </p:spTree>
    <p:extLst>
      <p:ext uri="{BB962C8B-B14F-4D97-AF65-F5344CB8AC3E}">
        <p14:creationId xmlns:p14="http://schemas.microsoft.com/office/powerpoint/2010/main" val="4052365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179385-4020-1D7D-2AD2-6298D5490425}"/>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5EC76BB0-EECA-1C70-5261-1B1275FF2EC2}"/>
              </a:ext>
            </a:extLst>
          </p:cNvPr>
          <p:cNvSpPr>
            <a:spLocks noGrp="1"/>
          </p:cNvSpPr>
          <p:nvPr>
            <p:ph type="ctrTitle"/>
          </p:nvPr>
        </p:nvSpPr>
        <p:spPr>
          <a:xfrm>
            <a:off x="685800" y="1295401"/>
            <a:ext cx="12877800" cy="914399"/>
          </a:xfrm>
        </p:spPr>
        <p:txBody>
          <a:bodyPr/>
          <a:lstStyle/>
          <a:p>
            <a:r>
              <a:rPr kumimoji="0" lang="en-US" sz="5000" b="1" i="0" u="none" strike="noStrike" kern="1200" cap="none" spc="0" normalizeH="0" baseline="0" noProof="0" dirty="0">
                <a:ln>
                  <a:noFill/>
                </a:ln>
                <a:solidFill>
                  <a:prstClr val="black"/>
                </a:solidFill>
                <a:effectLst/>
                <a:uLnTx/>
                <a:uFillTx/>
                <a:latin typeface="Lub Dub Heavy" panose="020B0603030403020204" pitchFamily="34" charset="77"/>
                <a:ea typeface="+mj-ea"/>
                <a:cs typeface="+mj-cs"/>
              </a:rPr>
              <a:t>Quality Measures (continued)</a:t>
            </a:r>
            <a:endParaRPr lang="en-US" dirty="0"/>
          </a:p>
        </p:txBody>
      </p:sp>
      <p:sp>
        <p:nvSpPr>
          <p:cNvPr id="5" name="Slide Number Placeholder 4">
            <a:extLst>
              <a:ext uri="{FF2B5EF4-FFF2-40B4-BE49-F238E27FC236}">
                <a16:creationId xmlns:a16="http://schemas.microsoft.com/office/drawing/2014/main" id="{0758ED47-7291-D3FF-A44A-68798A1F5D65}"/>
              </a:ext>
            </a:extLst>
          </p:cNvPr>
          <p:cNvSpPr>
            <a:spLocks noGrp="1"/>
          </p:cNvSpPr>
          <p:nvPr>
            <p:ph type="sldNum" sz="quarter" idx="4"/>
          </p:nvPr>
        </p:nvSpPr>
        <p:spPr/>
        <p:txBody>
          <a:bodyPr/>
          <a:lstStyle/>
          <a:p>
            <a:fld id="{01CD3B2E-BC1C-6C4D-9D91-A67B950EE325}" type="slidenum">
              <a:rPr lang="en-US" smtClean="0"/>
              <a:pPr/>
              <a:t>17</a:t>
            </a:fld>
            <a:endParaRPr lang="en-US" dirty="0"/>
          </a:p>
        </p:txBody>
      </p:sp>
      <p:graphicFrame>
        <p:nvGraphicFramePr>
          <p:cNvPr id="2" name="Table 1">
            <a:extLst>
              <a:ext uri="{FF2B5EF4-FFF2-40B4-BE49-F238E27FC236}">
                <a16:creationId xmlns:a16="http://schemas.microsoft.com/office/drawing/2014/main" id="{EC082F51-1F94-5629-6F3F-5C3AC6334E7C}"/>
              </a:ext>
            </a:extLst>
          </p:cNvPr>
          <p:cNvGraphicFramePr>
            <a:graphicFrameLocks noGrp="1"/>
          </p:cNvGraphicFramePr>
          <p:nvPr>
            <p:extLst>
              <p:ext uri="{D42A27DB-BD31-4B8C-83A1-F6EECF244321}">
                <p14:modId xmlns:p14="http://schemas.microsoft.com/office/powerpoint/2010/main" val="3184660692"/>
              </p:ext>
            </p:extLst>
          </p:nvPr>
        </p:nvGraphicFramePr>
        <p:xfrm>
          <a:off x="762000" y="2291940"/>
          <a:ext cx="13411200" cy="1822860"/>
        </p:xfrm>
        <a:graphic>
          <a:graphicData uri="http://schemas.openxmlformats.org/drawingml/2006/table">
            <a:tbl>
              <a:tblPr firstRow="1" firstCol="1" bandRow="1">
                <a:tableStyleId>{F5AB1C69-6EDB-4FF4-983F-18BD219EF322}</a:tableStyleId>
              </a:tblPr>
              <a:tblGrid>
                <a:gridCol w="1447800">
                  <a:extLst>
                    <a:ext uri="{9D8B030D-6E8A-4147-A177-3AD203B41FA5}">
                      <a16:colId xmlns:a16="http://schemas.microsoft.com/office/drawing/2014/main" val="3132275914"/>
                    </a:ext>
                  </a:extLst>
                </a:gridCol>
                <a:gridCol w="8686800">
                  <a:extLst>
                    <a:ext uri="{9D8B030D-6E8A-4147-A177-3AD203B41FA5}">
                      <a16:colId xmlns:a16="http://schemas.microsoft.com/office/drawing/2014/main" val="361089498"/>
                    </a:ext>
                  </a:extLst>
                </a:gridCol>
                <a:gridCol w="3276600">
                  <a:extLst>
                    <a:ext uri="{9D8B030D-6E8A-4147-A177-3AD203B41FA5}">
                      <a16:colId xmlns:a16="http://schemas.microsoft.com/office/drawing/2014/main" val="1005923987"/>
                    </a:ext>
                  </a:extLst>
                </a:gridCol>
              </a:tblGrid>
              <a:tr h="382751">
                <a:tc>
                  <a:txBody>
                    <a:bodyPr/>
                    <a:lstStyle/>
                    <a:p>
                      <a:pPr marL="0" marR="0" algn="ctr">
                        <a:lnSpc>
                          <a:spcPct val="115000"/>
                        </a:lnSpc>
                        <a:spcBef>
                          <a:spcPts val="0"/>
                        </a:spcBef>
                        <a:spcAft>
                          <a:spcPts val="1000"/>
                        </a:spcAft>
                      </a:pPr>
                      <a:r>
                        <a:rPr lang="en-US" sz="2000" dirty="0">
                          <a:effectLst/>
                          <a:latin typeface="Lub Dub Medium" panose="020B0603030403020204" pitchFamily="34" charset="0"/>
                        </a:rPr>
                        <a:t>Measure No.</a:t>
                      </a:r>
                      <a:endParaRPr lang="en-US" sz="2000" dirty="0">
                        <a:effectLst/>
                        <a:latin typeface="Lub Dub Medium" panose="020B0603030403020204" pitchFamily="34" charset="0"/>
                        <a:ea typeface="Calibri" panose="020F0502020204030204" pitchFamily="34" charset="0"/>
                        <a:cs typeface="Times New Roman" panose="02020603050405020304" pitchFamily="18" charset="0"/>
                      </a:endParaRPr>
                    </a:p>
                  </a:txBody>
                  <a:tcPr marL="64127" marR="64127" marT="0" marB="0"/>
                </a:tc>
                <a:tc>
                  <a:txBody>
                    <a:bodyPr/>
                    <a:lstStyle/>
                    <a:p>
                      <a:pPr marL="0" marR="0" algn="ctr">
                        <a:lnSpc>
                          <a:spcPct val="115000"/>
                        </a:lnSpc>
                        <a:spcBef>
                          <a:spcPts val="0"/>
                        </a:spcBef>
                        <a:spcAft>
                          <a:spcPts val="1000"/>
                        </a:spcAft>
                      </a:pPr>
                      <a:r>
                        <a:rPr lang="en-US" sz="2000" dirty="0">
                          <a:effectLst/>
                          <a:latin typeface="Lub Dub Medium" panose="020B0603030403020204" pitchFamily="34" charset="0"/>
                        </a:rPr>
                        <a:t>Measure Title/Description</a:t>
                      </a:r>
                      <a:endParaRPr lang="en-US" sz="2000" dirty="0">
                        <a:effectLst/>
                        <a:latin typeface="Lub Dub Medium" panose="020B0603030403020204" pitchFamily="34" charset="0"/>
                        <a:ea typeface="Calibri" panose="020F0502020204030204" pitchFamily="34" charset="0"/>
                        <a:cs typeface="Times New Roman" panose="02020603050405020304" pitchFamily="18" charset="0"/>
                      </a:endParaRPr>
                    </a:p>
                  </a:txBody>
                  <a:tcPr marL="64127" marR="64127" marT="0" marB="0"/>
                </a:tc>
                <a:tc>
                  <a:txBody>
                    <a:bodyPr/>
                    <a:lstStyle/>
                    <a:p>
                      <a:pPr marL="0" marR="0" algn="ctr">
                        <a:lnSpc>
                          <a:spcPct val="115000"/>
                        </a:lnSpc>
                        <a:spcBef>
                          <a:spcPts val="0"/>
                        </a:spcBef>
                        <a:spcAft>
                          <a:spcPts val="1000"/>
                        </a:spcAft>
                      </a:pPr>
                      <a:r>
                        <a:rPr lang="en-US" sz="2000" dirty="0">
                          <a:effectLst/>
                          <a:latin typeface="Lub Dub Medium" panose="020B0603030403020204" pitchFamily="34" charset="0"/>
                        </a:rPr>
                        <a:t>COR/LOE</a:t>
                      </a:r>
                      <a:endParaRPr lang="en-US" sz="2000" dirty="0">
                        <a:effectLst/>
                        <a:latin typeface="Lub Dub Medium" panose="020B0603030403020204" pitchFamily="34" charset="0"/>
                        <a:ea typeface="Calibri" panose="020F0502020204030204" pitchFamily="34" charset="0"/>
                        <a:cs typeface="Times New Roman" panose="02020603050405020304" pitchFamily="18" charset="0"/>
                      </a:endParaRPr>
                    </a:p>
                  </a:txBody>
                  <a:tcPr marL="64127" marR="64127" marT="0" marB="0"/>
                </a:tc>
                <a:extLst>
                  <a:ext uri="{0D108BD9-81ED-4DB2-BD59-A6C34878D82A}">
                    <a16:rowId xmlns:a16="http://schemas.microsoft.com/office/drawing/2014/main" val="4133164502"/>
                  </a:ext>
                </a:extLst>
              </a:tr>
              <a:tr h="378339">
                <a:tc gridSpan="3">
                  <a:txBody>
                    <a:bodyPr/>
                    <a:lstStyle/>
                    <a:p>
                      <a:pPr marL="0" marR="0" algn="ctr">
                        <a:lnSpc>
                          <a:spcPct val="115000"/>
                        </a:lnSpc>
                        <a:spcBef>
                          <a:spcPts val="0"/>
                        </a:spcBef>
                        <a:spcAft>
                          <a:spcPts val="1000"/>
                        </a:spcAft>
                      </a:pPr>
                      <a:r>
                        <a:rPr lang="en-US" sz="2000" dirty="0">
                          <a:effectLst/>
                          <a:latin typeface="Lub Dub Medium" panose="020B0603030403020204" pitchFamily="34" charset="0"/>
                        </a:rPr>
                        <a:t>Quality Measures</a:t>
                      </a:r>
                      <a:endParaRPr lang="en-US" sz="2000" dirty="0">
                        <a:effectLst/>
                        <a:latin typeface="Lub Dub Medium" panose="020B0603030403020204" pitchFamily="34" charset="0"/>
                        <a:ea typeface="Calibri" panose="020F0502020204030204" pitchFamily="34" charset="0"/>
                        <a:cs typeface="Times New Roman" panose="02020603050405020304" pitchFamily="18" charset="0"/>
                      </a:endParaRPr>
                    </a:p>
                  </a:txBody>
                  <a:tcPr marL="64127" marR="64127" marT="0" marB="0"/>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59024482"/>
                  </a:ext>
                </a:extLst>
              </a:tr>
              <a:tr h="389024">
                <a:tc>
                  <a:txBody>
                    <a:bodyPr/>
                    <a:lstStyle/>
                    <a:p>
                      <a:pPr marL="0" marR="0">
                        <a:lnSpc>
                          <a:spcPct val="115000"/>
                        </a:lnSpc>
                        <a:spcBef>
                          <a:spcPts val="0"/>
                        </a:spcBef>
                        <a:spcAft>
                          <a:spcPts val="1000"/>
                        </a:spcAft>
                      </a:pPr>
                      <a:r>
                        <a:rPr lang="en-US" sz="2000" dirty="0">
                          <a:effectLst/>
                          <a:latin typeface="Lub Dub Medium" panose="020B0603030403020204" pitchFamily="34" charset="0"/>
                        </a:rPr>
                        <a:t>QM-15</a:t>
                      </a:r>
                      <a:endParaRPr lang="en-US" sz="2000" dirty="0">
                        <a:effectLst/>
                        <a:latin typeface="Lub Dub Medium" panose="020B0603030403020204" pitchFamily="34" charset="0"/>
                        <a:ea typeface="Calibri" panose="020F0502020204030204" pitchFamily="34" charset="0"/>
                        <a:cs typeface="Times New Roman" panose="02020603050405020304" pitchFamily="18" charset="0"/>
                      </a:endParaRPr>
                    </a:p>
                  </a:txBody>
                  <a:tcPr marL="64127" marR="64127" marT="0" marB="0"/>
                </a:tc>
                <a:tc>
                  <a:txBody>
                    <a:bodyPr/>
                    <a:lstStyle/>
                    <a:p>
                      <a:pPr marL="0" marR="0">
                        <a:lnSpc>
                          <a:spcPct val="115000"/>
                        </a:lnSpc>
                        <a:spcAft>
                          <a:spcPts val="1000"/>
                        </a:spcAft>
                        <a:buNone/>
                      </a:pPr>
                      <a:r>
                        <a:rPr lang="en-US" sz="2000">
                          <a:effectLst/>
                          <a:latin typeface="Lub Dub Medium" panose="020B0603030403020204" pitchFamily="34" charset="0"/>
                          <a:ea typeface="Times New Roman" panose="02020603050405020304" pitchFamily="18" charset="0"/>
                          <a:cs typeface="Times New Roman" panose="02020603050405020304" pitchFamily="18" charset="0"/>
                        </a:rPr>
                        <a:t>Catheter Ablation for Patients With AF and HFrEF</a:t>
                      </a:r>
                      <a:endParaRPr lang="en-US" sz="2000">
                        <a:effectLst/>
                        <a:latin typeface="Lub Dub Medium" panose="020B0603030403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Aft>
                          <a:spcPts val="1000"/>
                        </a:spcAft>
                        <a:buNone/>
                      </a:pPr>
                      <a:r>
                        <a:rPr lang="en-US" sz="2000">
                          <a:effectLst/>
                          <a:latin typeface="Lub Dub Medium" panose="020B0603030403020204" pitchFamily="34" charset="0"/>
                          <a:ea typeface="Times New Roman" panose="02020603050405020304" pitchFamily="18" charset="0"/>
                          <a:cs typeface="Times New Roman" panose="02020603050405020304" pitchFamily="18" charset="0"/>
                        </a:rPr>
                        <a:t>COR: 1, LOE: A</a:t>
                      </a:r>
                      <a:endParaRPr lang="en-US" sz="2000">
                        <a:effectLst/>
                        <a:latin typeface="Lub Dub Medium" panose="020B0603030403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36784771"/>
                  </a:ext>
                </a:extLst>
              </a:tr>
              <a:tr h="381000">
                <a:tc>
                  <a:txBody>
                    <a:bodyPr/>
                    <a:lstStyle/>
                    <a:p>
                      <a:pPr marL="0" marR="0">
                        <a:lnSpc>
                          <a:spcPct val="115000"/>
                        </a:lnSpc>
                        <a:spcBef>
                          <a:spcPts val="0"/>
                        </a:spcBef>
                        <a:spcAft>
                          <a:spcPts val="1000"/>
                        </a:spcAft>
                      </a:pPr>
                      <a:r>
                        <a:rPr lang="en-US" sz="2000" dirty="0">
                          <a:effectLst/>
                          <a:latin typeface="Lub Dub Medium" panose="020B0603030403020204" pitchFamily="34" charset="0"/>
                        </a:rPr>
                        <a:t>QM-16</a:t>
                      </a:r>
                      <a:endParaRPr lang="en-US" sz="2000" dirty="0">
                        <a:effectLst/>
                        <a:latin typeface="Lub Dub Medium" panose="020B0603030403020204" pitchFamily="34" charset="0"/>
                        <a:ea typeface="Calibri" panose="020F0502020204030204" pitchFamily="34" charset="0"/>
                        <a:cs typeface="Times New Roman" panose="02020603050405020304" pitchFamily="18" charset="0"/>
                      </a:endParaRPr>
                    </a:p>
                  </a:txBody>
                  <a:tcPr marL="64127" marR="64127" marT="0" marB="0"/>
                </a:tc>
                <a:tc>
                  <a:txBody>
                    <a:bodyPr/>
                    <a:lstStyle/>
                    <a:p>
                      <a:pPr marL="0" marR="0">
                        <a:lnSpc>
                          <a:spcPct val="115000"/>
                        </a:lnSpc>
                        <a:spcAft>
                          <a:spcPts val="1000"/>
                        </a:spcAft>
                        <a:buNone/>
                      </a:pPr>
                      <a:r>
                        <a:rPr lang="en-US" sz="2000" dirty="0">
                          <a:effectLst/>
                          <a:latin typeface="Lub Dub Medium" panose="020B0603030403020204" pitchFamily="34" charset="0"/>
                          <a:ea typeface="Times New Roman" panose="02020603050405020304" pitchFamily="18" charset="0"/>
                          <a:cs typeface="Times New Roman" panose="02020603050405020304" pitchFamily="18" charset="0"/>
                        </a:rPr>
                        <a:t>AF in Acute Medical Illness or Surgery</a:t>
                      </a:r>
                      <a:endParaRPr lang="en-US" sz="2000" dirty="0">
                        <a:effectLst/>
                        <a:latin typeface="Lub Dub Medium" panose="020B0603030403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Aft>
                          <a:spcPts val="1000"/>
                        </a:spcAft>
                        <a:buNone/>
                      </a:pPr>
                      <a:r>
                        <a:rPr lang="en-US" sz="2000" dirty="0">
                          <a:effectLst/>
                          <a:latin typeface="Lub Dub Medium" panose="020B0603030403020204" pitchFamily="34" charset="0"/>
                          <a:ea typeface="Times New Roman" panose="02020603050405020304" pitchFamily="18" charset="0"/>
                          <a:cs typeface="Times New Roman" panose="02020603050405020304" pitchFamily="18" charset="0"/>
                        </a:rPr>
                        <a:t>COR: 1, LOE: B-NR</a:t>
                      </a:r>
                      <a:endParaRPr lang="en-US" sz="2000" dirty="0">
                        <a:effectLst/>
                        <a:latin typeface="Lub Dub Medium" panose="020B0603030403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17290923"/>
                  </a:ext>
                </a:extLst>
              </a:tr>
            </a:tbl>
          </a:graphicData>
        </a:graphic>
      </p:graphicFrame>
      <p:sp>
        <p:nvSpPr>
          <p:cNvPr id="4" name="TextBox 3">
            <a:extLst>
              <a:ext uri="{FF2B5EF4-FFF2-40B4-BE49-F238E27FC236}">
                <a16:creationId xmlns:a16="http://schemas.microsoft.com/office/drawing/2014/main" id="{6901E742-BE95-6FBA-2B1A-D4A871E4ADE6}"/>
              </a:ext>
            </a:extLst>
          </p:cNvPr>
          <p:cNvSpPr txBox="1"/>
          <p:nvPr/>
        </p:nvSpPr>
        <p:spPr>
          <a:xfrm>
            <a:off x="761999" y="4114800"/>
            <a:ext cx="13411199" cy="584775"/>
          </a:xfrm>
          <a:prstGeom prst="rect">
            <a:avLst/>
          </a:prstGeom>
          <a:noFill/>
        </p:spPr>
        <p:txBody>
          <a:bodyPr wrap="square">
            <a:spAutoFit/>
          </a:bodyPr>
          <a:lstStyle/>
          <a:p>
            <a:r>
              <a:rPr lang="en-US" sz="1600" dirty="0">
                <a:effectLst/>
                <a:latin typeface="Lub Dub Medium" panose="020B0603030403020204" pitchFamily="34" charset="0"/>
                <a:ea typeface="Calibri" panose="020F0502020204030204" pitchFamily="34" charset="0"/>
              </a:rPr>
              <a:t>AF indicates atrial fibrillation; COR; Class of Recommendation; </a:t>
            </a:r>
            <a:r>
              <a:rPr lang="en-US" sz="1600" dirty="0" err="1">
                <a:effectLst/>
                <a:latin typeface="Lub Dub Medium" panose="020B0603030403020204" pitchFamily="34" charset="0"/>
                <a:ea typeface="Calibri" panose="020F0502020204030204" pitchFamily="34" charset="0"/>
              </a:rPr>
              <a:t>HFrEF</a:t>
            </a:r>
            <a:r>
              <a:rPr lang="en-US" sz="1600" dirty="0">
                <a:effectLst/>
                <a:latin typeface="Lub Dub Medium" panose="020B0603030403020204" pitchFamily="34" charset="0"/>
                <a:ea typeface="Calibri" panose="020F0502020204030204" pitchFamily="34" charset="0"/>
              </a:rPr>
              <a:t>, heart failure with reduced ejection fraction; LOE; Level of Evidence; NR, nonrandomized; and QM, quality measure.</a:t>
            </a:r>
            <a:endParaRPr lang="en-US" sz="1600" dirty="0">
              <a:latin typeface="Lub Dub Medium" panose="020B0603030403020204" pitchFamily="34" charset="0"/>
            </a:endParaRPr>
          </a:p>
        </p:txBody>
      </p:sp>
    </p:spTree>
    <p:extLst>
      <p:ext uri="{BB962C8B-B14F-4D97-AF65-F5344CB8AC3E}">
        <p14:creationId xmlns:p14="http://schemas.microsoft.com/office/powerpoint/2010/main" val="3711549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098B25C-5FDE-4A89-BC10-7FCB24E5774E}"/>
              </a:ext>
            </a:extLst>
          </p:cNvPr>
          <p:cNvSpPr>
            <a:spLocks noGrp="1"/>
          </p:cNvSpPr>
          <p:nvPr>
            <p:ph type="ctrTitle"/>
          </p:nvPr>
        </p:nvSpPr>
        <p:spPr>
          <a:xfrm>
            <a:off x="685800" y="1219200"/>
            <a:ext cx="12877800" cy="914399"/>
          </a:xfrm>
        </p:spPr>
        <p:txBody>
          <a:bodyPr/>
          <a:lstStyle/>
          <a:p>
            <a:r>
              <a:rPr lang="en-US" sz="5400" dirty="0">
                <a:solidFill>
                  <a:prstClr val="black"/>
                </a:solidFill>
              </a:rPr>
              <a:t>Summary</a:t>
            </a:r>
            <a:endParaRPr lang="en-US" sz="5400" dirty="0"/>
          </a:p>
        </p:txBody>
      </p:sp>
      <p:sp>
        <p:nvSpPr>
          <p:cNvPr id="5" name="Slide Number Placeholder 4">
            <a:extLst>
              <a:ext uri="{FF2B5EF4-FFF2-40B4-BE49-F238E27FC236}">
                <a16:creationId xmlns:a16="http://schemas.microsoft.com/office/drawing/2014/main" id="{27085F7C-8214-4895-90E3-04DCE1070A05}"/>
              </a:ext>
            </a:extLst>
          </p:cNvPr>
          <p:cNvSpPr>
            <a:spLocks noGrp="1"/>
          </p:cNvSpPr>
          <p:nvPr>
            <p:ph type="sldNum" sz="quarter" idx="4"/>
          </p:nvPr>
        </p:nvSpPr>
        <p:spPr/>
        <p:txBody>
          <a:bodyPr/>
          <a:lstStyle/>
          <a:p>
            <a:fld id="{01CD3B2E-BC1C-6C4D-9D91-A67B950EE325}" type="slidenum">
              <a:rPr lang="en-US" smtClean="0"/>
              <a:pPr/>
              <a:t>18</a:t>
            </a:fld>
            <a:endParaRPr lang="en-US" dirty="0"/>
          </a:p>
        </p:txBody>
      </p:sp>
      <p:sp>
        <p:nvSpPr>
          <p:cNvPr id="3" name="Text Placeholder 7">
            <a:extLst>
              <a:ext uri="{FF2B5EF4-FFF2-40B4-BE49-F238E27FC236}">
                <a16:creationId xmlns:a16="http://schemas.microsoft.com/office/drawing/2014/main" id="{DD1AB442-F602-043D-CE4F-3AEFA0AB4D8A}"/>
              </a:ext>
            </a:extLst>
          </p:cNvPr>
          <p:cNvSpPr>
            <a:spLocks noGrp="1"/>
          </p:cNvSpPr>
          <p:nvPr>
            <p:ph type="body" sz="quarter" idx="15"/>
          </p:nvPr>
        </p:nvSpPr>
        <p:spPr>
          <a:xfrm>
            <a:off x="685800" y="2133600"/>
            <a:ext cx="13342938" cy="5334000"/>
          </a:xfrm>
        </p:spPr>
        <p:txBody>
          <a:bodyPr/>
          <a:lstStyle/>
          <a:p>
            <a:pPr marL="228600" indent="-228600">
              <a:buFont typeface="Arial" panose="020B0604020202020204" pitchFamily="34" charset="0"/>
              <a:buChar char="•"/>
            </a:pPr>
            <a:r>
              <a:rPr lang="en-US" sz="2400" dirty="0">
                <a:latin typeface="Lub Dub Medium" panose="020B0603030403020204" pitchFamily="34" charset="0"/>
              </a:rPr>
              <a:t>3 measures were retired from the </a:t>
            </a:r>
            <a:r>
              <a:rPr lang="en-US" sz="2400" dirty="0">
                <a:latin typeface="Lub Dub Medium" panose="020B0603030403020204" pitchFamily="34" charset="0"/>
                <a:ea typeface="Times New Roman" panose="02020603050405020304" pitchFamily="18" charset="0"/>
              </a:rPr>
              <a:t>2016 ACC/AHA AF </a:t>
            </a:r>
            <a:r>
              <a:rPr lang="en-US" sz="2400" dirty="0">
                <a:effectLst/>
                <a:latin typeface="Lub Dub Medium" panose="020B0603030403020204" pitchFamily="34" charset="0"/>
                <a:ea typeface="Times New Roman" panose="02020603050405020304" pitchFamily="18" charset="0"/>
                <a:cs typeface="Times New Roman" panose="02020603050405020304" pitchFamily="18" charset="0"/>
              </a:rPr>
              <a:t>m</a:t>
            </a:r>
            <a:r>
              <a:rPr lang="en-US" sz="2400" dirty="0">
                <a:latin typeface="Lub Dub Medium" panose="020B0603030403020204" pitchFamily="34" charset="0"/>
              </a:rPr>
              <a:t>easure set.</a:t>
            </a:r>
          </a:p>
          <a:p>
            <a:pPr marL="228600" indent="-228600">
              <a:buFont typeface="Arial" panose="020B0604020202020204" pitchFamily="34" charset="0"/>
              <a:buChar char="•"/>
            </a:pPr>
            <a:r>
              <a:rPr lang="en-US" sz="2400" dirty="0">
                <a:latin typeface="Lub Dub Medium" panose="020B0603030403020204" pitchFamily="34" charset="0"/>
              </a:rPr>
              <a:t>4 measures were revised from the </a:t>
            </a:r>
            <a:r>
              <a:rPr lang="en-US" sz="2400" dirty="0"/>
              <a:t>2020 Update </a:t>
            </a:r>
            <a:r>
              <a:rPr lang="en-US" sz="2400" dirty="0">
                <a:latin typeface="Lub Dub Medium" panose="020B0603030403020204" pitchFamily="34" charset="0"/>
                <a:ea typeface="Times New Roman" panose="02020603050405020304" pitchFamily="18" charset="0"/>
              </a:rPr>
              <a:t>to the 2016 ACC/AHA AF measure set and 5 measures were revised from the 2016 ACC/AHA AF measure set</a:t>
            </a:r>
            <a:r>
              <a:rPr lang="en-US" sz="2400" dirty="0">
                <a:latin typeface="Lub Dub Medium" panose="020B0603030403020204" pitchFamily="34" charset="0"/>
              </a:rPr>
              <a:t>.</a:t>
            </a:r>
          </a:p>
          <a:p>
            <a:pPr marL="228600" indent="-228600">
              <a:buFont typeface="Arial" panose="020B0604020202020204" pitchFamily="34" charset="0"/>
              <a:buChar char="•"/>
            </a:pPr>
            <a:r>
              <a:rPr lang="en-US" sz="2400" dirty="0">
                <a:latin typeface="Lub Dub Medium" panose="020B0603030403020204" pitchFamily="34" charset="0"/>
              </a:rPr>
              <a:t>The measure set includes 21 measures: 5 performance measures and 16 quality measures.</a:t>
            </a:r>
          </a:p>
          <a:p>
            <a:pPr marL="228600" indent="-228600">
              <a:buFont typeface="Arial" panose="020B0604020202020204" pitchFamily="34" charset="0"/>
              <a:buChar char="•"/>
            </a:pPr>
            <a:r>
              <a:rPr lang="en-US" sz="2400" dirty="0">
                <a:latin typeface="Lub Dub Medium" panose="020B0603030403020204" pitchFamily="34" charset="0"/>
              </a:rPr>
              <a:t>3 new performance measures were created.</a:t>
            </a:r>
          </a:p>
          <a:p>
            <a:pPr marL="228600" indent="-228600">
              <a:buFont typeface="Arial" panose="020B0604020202020204" pitchFamily="34" charset="0"/>
              <a:buChar char="•"/>
            </a:pPr>
            <a:r>
              <a:rPr lang="en-US" sz="2400" dirty="0">
                <a:latin typeface="Lub Dub Medium" panose="020B0603030403020204" pitchFamily="34" charset="0"/>
              </a:rPr>
              <a:t>14 new quality measures were created.</a:t>
            </a:r>
          </a:p>
          <a:p>
            <a:pPr marL="228600" indent="-228600">
              <a:buFont typeface="Arial" panose="020B0604020202020204" pitchFamily="34" charset="0"/>
              <a:buChar char="•"/>
            </a:pPr>
            <a:r>
              <a:rPr lang="en-US" sz="2400" dirty="0">
                <a:solidFill>
                  <a:srgbClr val="000000"/>
                </a:solidFill>
                <a:latin typeface="Lub Dub Medium" panose="020B0603030403020204" pitchFamily="34" charset="0"/>
                <a:ea typeface="Times New Roman" panose="02020603050405020304" pitchFamily="18" charset="0"/>
                <a:cs typeface="Times New Roman" panose="02020603050405020304" pitchFamily="18" charset="0"/>
              </a:rPr>
              <a:t>M</a:t>
            </a:r>
            <a:r>
              <a:rPr lang="en-US" sz="2400" dirty="0">
                <a:solidFill>
                  <a:srgbClr val="000000"/>
                </a:solidFill>
                <a:effectLst/>
                <a:latin typeface="Lub Dub Medium" panose="020B0603030403020204" pitchFamily="34" charset="0"/>
                <a:ea typeface="Times New Roman" panose="02020603050405020304" pitchFamily="18" charset="0"/>
                <a:cs typeface="Times New Roman" panose="02020603050405020304" pitchFamily="18" charset="0"/>
              </a:rPr>
              <a:t>easures were selected based on their importance for health, the strength of data supporting the recommendations, existing gaps in patient care, ease of implementation, and risk for unintended consequences. </a:t>
            </a:r>
          </a:p>
          <a:p>
            <a:pPr marL="228600" indent="-228600">
              <a:buFont typeface="Arial" panose="020B0604020202020204" pitchFamily="34" charset="0"/>
              <a:buChar char="•"/>
            </a:pPr>
            <a:r>
              <a:rPr lang="en-US" sz="2400" dirty="0">
                <a:solidFill>
                  <a:srgbClr val="000000"/>
                </a:solidFill>
                <a:latin typeface="Lub Dub Medium" panose="020B0603030403020204" pitchFamily="34" charset="0"/>
                <a:ea typeface="Times New Roman" panose="02020603050405020304" pitchFamily="18" charset="0"/>
                <a:cs typeface="Times New Roman" panose="02020603050405020304" pitchFamily="18" charset="0"/>
              </a:rPr>
              <a:t>I</a:t>
            </a:r>
            <a:r>
              <a:rPr lang="en-US" sz="2400" dirty="0">
                <a:solidFill>
                  <a:srgbClr val="000000"/>
                </a:solidFill>
                <a:effectLst/>
                <a:latin typeface="Lub Dub Medium" panose="020B0603030403020204" pitchFamily="34" charset="0"/>
                <a:ea typeface="Times New Roman" panose="02020603050405020304" pitchFamily="18" charset="0"/>
                <a:cs typeface="Times New Roman" panose="02020603050405020304" pitchFamily="18" charset="0"/>
              </a:rPr>
              <a:t>mplementation of this measure set by clinicians and health care facilities will enhance safe, cost-efficient, patient-centered, and culturally sensitive care for individual patients.</a:t>
            </a:r>
            <a:br>
              <a:rPr lang="en-US" sz="2400" b="1" dirty="0">
                <a:solidFill>
                  <a:srgbClr val="000000"/>
                </a:solidFill>
                <a:effectLst/>
                <a:latin typeface="Lub Dub Medium" panose="020B0603030403020204" pitchFamily="34" charset="0"/>
                <a:ea typeface="Calibri" panose="020F0502020204030204" pitchFamily="34" charset="0"/>
                <a:cs typeface="Calibri" panose="020F0502020204030204" pitchFamily="34" charset="0"/>
              </a:rPr>
            </a:br>
            <a:endParaRPr lang="en-US" sz="2400" dirty="0">
              <a:effectLst/>
              <a:latin typeface="Lub Dub Medium" panose="020B060303040302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US" sz="2400" dirty="0">
              <a:latin typeface="Lub Dub Medium" panose="020B0603030403020204" pitchFamily="34" charset="0"/>
            </a:endParaRPr>
          </a:p>
          <a:p>
            <a:endParaRPr lang="en-US" sz="2400" dirty="0">
              <a:latin typeface="Lub Dub Medium" panose="020B0603030403020204" pitchFamily="34" charset="0"/>
            </a:endParaRPr>
          </a:p>
        </p:txBody>
      </p:sp>
    </p:spTree>
    <p:extLst>
      <p:ext uri="{BB962C8B-B14F-4D97-AF65-F5344CB8AC3E}">
        <p14:creationId xmlns:p14="http://schemas.microsoft.com/office/powerpoint/2010/main" val="25228222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7085F7C-8214-4895-90E3-04DCE1070A05}"/>
              </a:ext>
            </a:extLst>
          </p:cNvPr>
          <p:cNvSpPr>
            <a:spLocks noGrp="1"/>
          </p:cNvSpPr>
          <p:nvPr>
            <p:ph type="sldNum" sz="quarter" idx="4"/>
          </p:nvPr>
        </p:nvSpPr>
        <p:spPr/>
        <p:txBody>
          <a:bodyPr/>
          <a:lstStyle/>
          <a:p>
            <a:fld id="{01CD3B2E-BC1C-6C4D-9D91-A67B950EE325}" type="slidenum">
              <a:rPr lang="en-US" smtClean="0"/>
              <a:pPr/>
              <a:t>19</a:t>
            </a:fld>
            <a:endParaRPr lang="en-US" dirty="0"/>
          </a:p>
        </p:txBody>
      </p:sp>
      <p:sp>
        <p:nvSpPr>
          <p:cNvPr id="7" name="Subtitle 2">
            <a:extLst>
              <a:ext uri="{FF2B5EF4-FFF2-40B4-BE49-F238E27FC236}">
                <a16:creationId xmlns:a16="http://schemas.microsoft.com/office/drawing/2014/main" id="{738D5144-7AF9-C883-311E-BA3F8FA91EDC}"/>
              </a:ext>
            </a:extLst>
          </p:cNvPr>
          <p:cNvSpPr>
            <a:spLocks noGrp="1"/>
          </p:cNvSpPr>
          <p:nvPr>
            <p:ph type="subTitle" idx="1"/>
          </p:nvPr>
        </p:nvSpPr>
        <p:spPr>
          <a:xfrm>
            <a:off x="685799" y="2590800"/>
            <a:ext cx="13563601" cy="533399"/>
          </a:xfrm>
        </p:spPr>
        <p:txBody>
          <a:bodyPr/>
          <a:lstStyle/>
          <a:p>
            <a:pPr>
              <a:lnSpc>
                <a:spcPct val="100000"/>
              </a:lnSpc>
            </a:pPr>
            <a:r>
              <a:rPr lang="en-US" dirty="0"/>
              <a:t>Citations and Links to Atrial Fibrillation Performance Measures Publication</a:t>
            </a:r>
          </a:p>
        </p:txBody>
      </p:sp>
      <p:sp>
        <p:nvSpPr>
          <p:cNvPr id="10" name="Title 3">
            <a:extLst>
              <a:ext uri="{FF2B5EF4-FFF2-40B4-BE49-F238E27FC236}">
                <a16:creationId xmlns:a16="http://schemas.microsoft.com/office/drawing/2014/main" id="{66308B1E-0C88-8C1B-5076-FB3CD9C029CC}"/>
              </a:ext>
            </a:extLst>
          </p:cNvPr>
          <p:cNvSpPr>
            <a:spLocks noGrp="1"/>
          </p:cNvSpPr>
          <p:nvPr>
            <p:ph type="ctrTitle"/>
          </p:nvPr>
        </p:nvSpPr>
        <p:spPr>
          <a:xfrm>
            <a:off x="685800" y="1676400"/>
            <a:ext cx="12877800" cy="914400"/>
          </a:xfrm>
        </p:spPr>
        <p:txBody>
          <a:bodyPr/>
          <a:lstStyle/>
          <a:p>
            <a:r>
              <a:rPr lang="en-US" dirty="0"/>
              <a:t>Atrial Fibrillation Performance Measures Publication</a:t>
            </a:r>
          </a:p>
        </p:txBody>
      </p:sp>
      <p:sp>
        <p:nvSpPr>
          <p:cNvPr id="11" name="Text Placeholder 1">
            <a:extLst>
              <a:ext uri="{FF2B5EF4-FFF2-40B4-BE49-F238E27FC236}">
                <a16:creationId xmlns:a16="http://schemas.microsoft.com/office/drawing/2014/main" id="{E8FE50EE-41DF-42B1-F6AF-8CE463EB3227}"/>
              </a:ext>
            </a:extLst>
          </p:cNvPr>
          <p:cNvSpPr>
            <a:spLocks noGrp="1"/>
          </p:cNvSpPr>
          <p:nvPr>
            <p:ph type="body" sz="quarter" idx="15"/>
          </p:nvPr>
        </p:nvSpPr>
        <p:spPr>
          <a:xfrm>
            <a:off x="685798" y="3124200"/>
            <a:ext cx="13784264" cy="4419600"/>
          </a:xfrm>
        </p:spPr>
        <p:txBody>
          <a:bodyPr/>
          <a:lstStyle/>
          <a:p>
            <a:pPr lvl="1" indent="0">
              <a:buNone/>
            </a:pPr>
            <a:r>
              <a:rPr lang="en-US" dirty="0">
                <a:latin typeface="Lub Dub Medium" panose="020B0603030403020204" pitchFamily="34" charset="0"/>
              </a:rPr>
              <a:t>AHA Journal - </a:t>
            </a:r>
            <a:r>
              <a:rPr lang="en-US" i="1" dirty="0">
                <a:latin typeface="Lub Dub Medium" panose="020B0603030403020204" pitchFamily="34" charset="0"/>
              </a:rPr>
              <a:t>Circulation: Population Health and Outcomes</a:t>
            </a:r>
          </a:p>
          <a:p>
            <a:pPr lvl="2" indent="0">
              <a:buNone/>
            </a:pPr>
            <a:r>
              <a:rPr lang="en-US" sz="1800" dirty="0">
                <a:solidFill>
                  <a:schemeClr val="tx1">
                    <a:lumMod val="65000"/>
                    <a:lumOff val="35000"/>
                  </a:schemeClr>
                </a:solidFill>
                <a:latin typeface="Lub Dub Medium" panose="020B0603030403020204" pitchFamily="34" charset="0"/>
              </a:rPr>
              <a:t>Benjamin EJ, Marcus GM, Hess PL, Addison D, Akar J, Brownell NK, Chyou JY, Derington CG, Diekemper RL, Frankel DS, Hu GS, Ibeh C, Jackson LR II, Joynt Maddox KE, Reading </a:t>
            </a:r>
            <a:r>
              <a:rPr lang="en-US" sz="1800" dirty="0" err="1">
                <a:solidFill>
                  <a:schemeClr val="tx1">
                    <a:lumMod val="65000"/>
                    <a:lumOff val="35000"/>
                  </a:schemeClr>
                </a:solidFill>
                <a:latin typeface="Lub Dub Medium" panose="020B0603030403020204" pitchFamily="34" charset="0"/>
              </a:rPr>
              <a:t>Turchioe</a:t>
            </a:r>
            <a:r>
              <a:rPr lang="en-US" sz="1800" dirty="0">
                <a:solidFill>
                  <a:schemeClr val="tx1">
                    <a:lumMod val="65000"/>
                    <a:lumOff val="35000"/>
                  </a:schemeClr>
                </a:solidFill>
                <a:latin typeface="Lub Dub Medium" panose="020B0603030403020204" pitchFamily="34" charset="0"/>
              </a:rPr>
              <a:t> M, Tisdale JE, Yang E. 2026 AHA/ACC clinical performance and quality measures for patients with atrial fibrillation: a report of the American College of Cardiology/American Heart Association Joint Committee on Performance Measures. Circ </a:t>
            </a:r>
            <a:r>
              <a:rPr lang="en-US" sz="1800" dirty="0" err="1">
                <a:solidFill>
                  <a:schemeClr val="tx1">
                    <a:lumMod val="65000"/>
                    <a:lumOff val="35000"/>
                  </a:schemeClr>
                </a:solidFill>
                <a:latin typeface="Lub Dub Medium" panose="020B0603030403020204" pitchFamily="34" charset="0"/>
              </a:rPr>
              <a:t>Popul</a:t>
            </a:r>
            <a:r>
              <a:rPr lang="en-US" sz="1800" dirty="0">
                <a:solidFill>
                  <a:schemeClr val="tx1">
                    <a:lumMod val="65000"/>
                    <a:lumOff val="35000"/>
                  </a:schemeClr>
                </a:solidFill>
                <a:latin typeface="Lub Dub Medium" panose="020B0603030403020204" pitchFamily="34" charset="0"/>
              </a:rPr>
              <a:t> Health Outcomes. Published online August 17, 2026.</a:t>
            </a:r>
          </a:p>
          <a:p>
            <a:pPr lvl="2" indent="0">
              <a:buNone/>
            </a:pPr>
            <a:r>
              <a:rPr lang="en-US" sz="1800" dirty="0">
                <a:latin typeface="Lub Dub Medium" panose="020B0603030403020204" pitchFamily="34" charset="0"/>
              </a:rPr>
              <a:t>Link to publication: </a:t>
            </a:r>
            <a:r>
              <a:rPr lang="en-US" u="sng" dirty="0">
                <a:hlinkClick r:id="rId2" tooltip="https://www.ahajournals.org/doi/10.1161/HCQ.0000000000000149"/>
              </a:rPr>
              <a:t>https://www.ahajournals.org/doi/10.1161/HCQ.0000000000000149</a:t>
            </a:r>
            <a:endParaRPr lang="en-US" sz="1800" dirty="0">
              <a:latin typeface="Lub Dub Medium" panose="020B0603030403020204" pitchFamily="34" charset="0"/>
            </a:endParaRPr>
          </a:p>
          <a:p>
            <a:pPr lvl="1" indent="0">
              <a:buNone/>
            </a:pPr>
            <a:endParaRPr lang="en-US" dirty="0">
              <a:latin typeface="Lub Dub Medium" panose="020B0603030403020204" pitchFamily="34" charset="0"/>
            </a:endParaRPr>
          </a:p>
          <a:p>
            <a:pPr lvl="1" indent="0">
              <a:buNone/>
            </a:pPr>
            <a:r>
              <a:rPr lang="en-US" dirty="0">
                <a:latin typeface="Lub Dub Medium" panose="020B0603030403020204" pitchFamily="34" charset="0"/>
              </a:rPr>
              <a:t>ACC Journal - </a:t>
            </a:r>
            <a:r>
              <a:rPr lang="en-US" i="1" dirty="0">
                <a:latin typeface="Lub Dub Medium" panose="020B0603030403020204" pitchFamily="34" charset="0"/>
              </a:rPr>
              <a:t>Journal of the American College of Cardiology </a:t>
            </a:r>
          </a:p>
          <a:p>
            <a:pPr lvl="2" indent="0">
              <a:buNone/>
            </a:pPr>
            <a:r>
              <a:rPr lang="en-US" sz="1800" dirty="0">
                <a:solidFill>
                  <a:schemeClr val="tx1">
                    <a:lumMod val="65000"/>
                    <a:lumOff val="35000"/>
                  </a:schemeClr>
                </a:solidFill>
                <a:latin typeface="Lub Dub Medium" panose="020B0603030403020204" pitchFamily="34" charset="0"/>
              </a:rPr>
              <a:t>Benjamin EJ, Marcus GM, Hess PL, Addison D, Akar J, Brownell NK, Chyou JY, Derington CG, Diekemper RL, Frankel DS, Hu GS, Ibeh C, Jackson LR II, Joynt Maddox KE, Reading </a:t>
            </a:r>
            <a:r>
              <a:rPr lang="en-US" sz="1800" dirty="0" err="1">
                <a:solidFill>
                  <a:schemeClr val="tx1">
                    <a:lumMod val="65000"/>
                    <a:lumOff val="35000"/>
                  </a:schemeClr>
                </a:solidFill>
                <a:latin typeface="Lub Dub Medium" panose="020B0603030403020204" pitchFamily="34" charset="0"/>
              </a:rPr>
              <a:t>Turchioe</a:t>
            </a:r>
            <a:r>
              <a:rPr lang="en-US" sz="1800" dirty="0">
                <a:solidFill>
                  <a:schemeClr val="tx1">
                    <a:lumMod val="65000"/>
                    <a:lumOff val="35000"/>
                  </a:schemeClr>
                </a:solidFill>
                <a:latin typeface="Lub Dub Medium" panose="020B0603030403020204" pitchFamily="34" charset="0"/>
              </a:rPr>
              <a:t> M, Tisdale JE, Yang E. 2026 AHA/ACC clinical performance and quality measures for patients with atrial fibrillation: a report of the American College of Cardiology/American Heart Association Joint Committee on Performance Measures. J Am Coll </a:t>
            </a:r>
            <a:r>
              <a:rPr lang="en-US" sz="1800" dirty="0" err="1">
                <a:solidFill>
                  <a:schemeClr val="tx1">
                    <a:lumMod val="65000"/>
                    <a:lumOff val="35000"/>
                  </a:schemeClr>
                </a:solidFill>
                <a:latin typeface="Lub Dub Medium" panose="020B0603030403020204" pitchFamily="34" charset="0"/>
              </a:rPr>
              <a:t>Cardiol</a:t>
            </a:r>
            <a:r>
              <a:rPr lang="en-US" sz="1800" dirty="0">
                <a:solidFill>
                  <a:schemeClr val="tx1">
                    <a:lumMod val="65000"/>
                    <a:lumOff val="35000"/>
                  </a:schemeClr>
                </a:solidFill>
                <a:latin typeface="Lub Dub Medium" panose="020B0603030403020204" pitchFamily="34" charset="0"/>
              </a:rPr>
              <a:t>. Published online August 17, 2026. </a:t>
            </a:r>
          </a:p>
          <a:p>
            <a:pPr lvl="2" indent="0">
              <a:buNone/>
            </a:pPr>
            <a:r>
              <a:rPr lang="en-US" sz="1800" dirty="0">
                <a:latin typeface="Lub Dub Medium" panose="020B0603030403020204" pitchFamily="34" charset="0"/>
              </a:rPr>
              <a:t>Link to publication: </a:t>
            </a:r>
            <a:r>
              <a:rPr lang="en-US" sz="1800" dirty="0">
                <a:latin typeface="Lub Dub Medium" panose="020B0603030403020204" pitchFamily="34" charset="0"/>
                <a:hlinkClick r:id="rId3"/>
              </a:rPr>
              <a:t>https://www.jacc.org/doi/10.1016/j.jacc.2026.05.032</a:t>
            </a:r>
            <a:endParaRPr lang="en-US" sz="1800" dirty="0">
              <a:latin typeface="Lub Dub Medium" panose="020B0603030403020204" pitchFamily="34" charset="0"/>
            </a:endParaRPr>
          </a:p>
        </p:txBody>
      </p:sp>
    </p:spTree>
    <p:extLst>
      <p:ext uri="{BB962C8B-B14F-4D97-AF65-F5344CB8AC3E}">
        <p14:creationId xmlns:p14="http://schemas.microsoft.com/office/powerpoint/2010/main" val="18083937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829C24F-3E94-4E0A-B9DF-BDFC38D1C681}"/>
              </a:ext>
            </a:extLst>
          </p:cNvPr>
          <p:cNvSpPr>
            <a:spLocks noGrp="1"/>
          </p:cNvSpPr>
          <p:nvPr>
            <p:ph type="ctrTitle"/>
          </p:nvPr>
        </p:nvSpPr>
        <p:spPr>
          <a:xfrm>
            <a:off x="685800" y="1828800"/>
            <a:ext cx="13563600" cy="838199"/>
          </a:xfrm>
        </p:spPr>
        <p:txBody>
          <a:bodyPr/>
          <a:lstStyle/>
          <a:p>
            <a:r>
              <a:rPr kumimoji="0" lang="en-US" sz="5000" b="1" i="0" u="none" strike="noStrike" kern="1200" cap="none" spc="0" normalizeH="0" baseline="0" noProof="0" dirty="0">
                <a:ln>
                  <a:noFill/>
                </a:ln>
                <a:solidFill>
                  <a:prstClr val="black"/>
                </a:solidFill>
                <a:effectLst/>
                <a:uLnTx/>
                <a:uFillTx/>
                <a:latin typeface="Lub Dub Heavy" panose="020B0603030403020204" pitchFamily="34" charset="77"/>
                <a:ea typeface="+mj-ea"/>
                <a:cs typeface="+mj-cs"/>
              </a:rPr>
              <a:t>Atrial Fibrillation Performance Measures Writing Committee</a:t>
            </a:r>
            <a:endParaRPr lang="en-US" dirty="0"/>
          </a:p>
        </p:txBody>
      </p:sp>
      <p:sp>
        <p:nvSpPr>
          <p:cNvPr id="7" name="Content Placeholder 6">
            <a:extLst>
              <a:ext uri="{FF2B5EF4-FFF2-40B4-BE49-F238E27FC236}">
                <a16:creationId xmlns:a16="http://schemas.microsoft.com/office/drawing/2014/main" id="{95D2315C-CDC3-730C-807E-CB42F77769D0}"/>
              </a:ext>
            </a:extLst>
          </p:cNvPr>
          <p:cNvSpPr txBox="1">
            <a:spLocks/>
          </p:cNvSpPr>
          <p:nvPr/>
        </p:nvSpPr>
        <p:spPr>
          <a:xfrm>
            <a:off x="533400" y="2819400"/>
            <a:ext cx="5029200" cy="4222626"/>
          </a:xfrm>
          <a:prstGeom prst="roundRect">
            <a:avLst/>
          </a:prstGeom>
          <a:noFill/>
          <a:ln w="38100" cap="flat" cmpd="sng" algn="ctr">
            <a:solidFill>
              <a:schemeClr val="tx1">
                <a:lumMod val="50000"/>
                <a:lumOff val="50000"/>
              </a:schemeClr>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285750" marR="0" lvl="0" indent="-118872"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1900" b="0" i="0" u="none" strike="noStrike" kern="1200" cap="none" spc="0" normalizeH="0" baseline="0" noProof="0" dirty="0">
                <a:ln>
                  <a:noFill/>
                </a:ln>
                <a:solidFill>
                  <a:prstClr val="black"/>
                </a:solidFill>
                <a:effectLst/>
                <a:uLnTx/>
                <a:uFillTx/>
                <a:latin typeface="Lub Dub Medium" panose="020B0603030403020204" pitchFamily="34" charset="0"/>
                <a:ea typeface="+mn-ea"/>
                <a:cs typeface="+mn-cs"/>
              </a:rPr>
              <a:t>In 2025, a 16-member writing committee was convened to develop new measures and </a:t>
            </a:r>
            <a:r>
              <a:rPr lang="en-US" sz="1900" dirty="0">
                <a:solidFill>
                  <a:prstClr val="black"/>
                </a:solidFill>
                <a:latin typeface="Lub Dub Medium" panose="020B0603030403020204" pitchFamily="34" charset="0"/>
              </a:rPr>
              <a:t>update measures from the “2020 Update to the 2016 ACC/AHA Clinical Performance and Quality Measures for Adults With Atrial Fibrillation or Atrial Flutter”</a:t>
            </a:r>
            <a:r>
              <a:rPr kumimoji="0" lang="en-US" sz="1900" b="0" i="0" u="none" strike="noStrike" kern="1200" cap="none" spc="0" normalizeH="0" baseline="0" noProof="0" dirty="0">
                <a:ln>
                  <a:noFill/>
                </a:ln>
                <a:solidFill>
                  <a:prstClr val="black"/>
                </a:solidFill>
                <a:effectLst/>
                <a:uLnTx/>
                <a:uFillTx/>
                <a:latin typeface="Lub Dub Medium" panose="020B0603030403020204" pitchFamily="34" charset="0"/>
                <a:ea typeface="+mn-ea"/>
                <a:cs typeface="+mn-cs"/>
              </a:rPr>
              <a:t>. </a:t>
            </a:r>
          </a:p>
          <a:p>
            <a:pPr marL="285750" marR="0" lvl="0" indent="-118872"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1900" b="0" i="0" u="none" strike="noStrike" kern="1200" cap="none" spc="0" normalizeH="0" baseline="0" noProof="0" dirty="0">
                <a:ln>
                  <a:noFill/>
                </a:ln>
                <a:solidFill>
                  <a:prstClr val="black"/>
                </a:solidFill>
                <a:effectLst/>
                <a:uLnTx/>
                <a:uFillTx/>
                <a:latin typeface="Lub Dub Medium" panose="020B0603030403020204" pitchFamily="34" charset="0"/>
                <a:ea typeface="+mn-ea"/>
                <a:cs typeface="+mn-cs"/>
              </a:rPr>
              <a:t>The writing committee was charged with developing new measures and updating measures to evaluate the care of patients in accordance with the “2023 ACC/AHA/ACCP/HRS Guideline for the Diagnosis and Management of Atrial Fibrillation”.</a:t>
            </a:r>
            <a:endParaRPr kumimoji="0" lang="en-US" sz="1900" b="0" i="0" u="none" strike="noStrike" kern="1200" cap="none" spc="0" normalizeH="0" baseline="0" noProof="0" dirty="0">
              <a:ln>
                <a:noFill/>
              </a:ln>
              <a:solidFill>
                <a:prstClr val="white"/>
              </a:solidFill>
              <a:effectLst/>
              <a:uLnTx/>
              <a:uFillTx/>
              <a:latin typeface="Lub Dub Medium" panose="020B0603030403020204" pitchFamily="34" charset="0"/>
              <a:ea typeface="+mn-ea"/>
              <a:cs typeface="+mn-cs"/>
            </a:endParaRPr>
          </a:p>
        </p:txBody>
      </p:sp>
      <p:graphicFrame>
        <p:nvGraphicFramePr>
          <p:cNvPr id="8" name="Table 9">
            <a:extLst>
              <a:ext uri="{FF2B5EF4-FFF2-40B4-BE49-F238E27FC236}">
                <a16:creationId xmlns:a16="http://schemas.microsoft.com/office/drawing/2014/main" id="{48646C4E-A650-0E58-668F-AAA334FD3139}"/>
              </a:ext>
            </a:extLst>
          </p:cNvPr>
          <p:cNvGraphicFramePr>
            <a:graphicFrameLocks/>
          </p:cNvGraphicFramePr>
          <p:nvPr>
            <p:extLst>
              <p:ext uri="{D42A27DB-BD31-4B8C-83A1-F6EECF244321}">
                <p14:modId xmlns:p14="http://schemas.microsoft.com/office/powerpoint/2010/main" val="2017829833"/>
              </p:ext>
            </p:extLst>
          </p:nvPr>
        </p:nvGraphicFramePr>
        <p:xfrm>
          <a:off x="5791200" y="2667000"/>
          <a:ext cx="8534400" cy="4466936"/>
        </p:xfrm>
        <a:graphic>
          <a:graphicData uri="http://schemas.openxmlformats.org/drawingml/2006/table">
            <a:tbl>
              <a:tblPr firstRow="1" bandRow="1">
                <a:tableStyleId>{0505E3EF-67EA-436B-97B2-0124C06EBD24}</a:tableStyleId>
              </a:tblPr>
              <a:tblGrid>
                <a:gridCol w="4114800">
                  <a:extLst>
                    <a:ext uri="{9D8B030D-6E8A-4147-A177-3AD203B41FA5}">
                      <a16:colId xmlns:a16="http://schemas.microsoft.com/office/drawing/2014/main" val="3975734398"/>
                    </a:ext>
                  </a:extLst>
                </a:gridCol>
                <a:gridCol w="4419600">
                  <a:extLst>
                    <a:ext uri="{9D8B030D-6E8A-4147-A177-3AD203B41FA5}">
                      <a16:colId xmlns:a16="http://schemas.microsoft.com/office/drawing/2014/main" val="733697292"/>
                    </a:ext>
                  </a:extLst>
                </a:gridCol>
              </a:tblGrid>
              <a:tr h="960824">
                <a:tc gridSpan="2">
                  <a:txBody>
                    <a:bodyPr/>
                    <a:lstStyle/>
                    <a:p>
                      <a:pPr lvl="0" algn="ctr" fontAlgn="auto">
                        <a:lnSpc>
                          <a:spcPct val="115000"/>
                        </a:lnSpc>
                        <a:spcBef>
                          <a:spcPts val="0"/>
                        </a:spcBef>
                        <a:spcAft>
                          <a:spcPts val="0"/>
                        </a:spcAft>
                      </a:pPr>
                      <a:r>
                        <a:rPr lang="en-US" sz="1700" kern="1200" dirty="0">
                          <a:solidFill>
                            <a:prstClr val="black"/>
                          </a:solidFill>
                          <a:latin typeface="Lub Dub Medium" panose="020B0603030403020204" pitchFamily="34" charset="0"/>
                        </a:rPr>
                        <a:t>Emelia J. Benjamin, MD, </a:t>
                      </a:r>
                      <a:r>
                        <a:rPr lang="en-US" sz="1700" kern="1200" dirty="0" err="1">
                          <a:solidFill>
                            <a:prstClr val="black"/>
                          </a:solidFill>
                          <a:latin typeface="Lub Dub Medium" panose="020B0603030403020204" pitchFamily="34" charset="0"/>
                        </a:rPr>
                        <a:t>ScM</a:t>
                      </a:r>
                      <a:r>
                        <a:rPr lang="en-US" sz="1700" kern="1200" dirty="0">
                          <a:solidFill>
                            <a:prstClr val="black"/>
                          </a:solidFill>
                          <a:latin typeface="Lub Dub Medium" panose="020B0603030403020204" pitchFamily="34" charset="0"/>
                        </a:rPr>
                        <a:t>, FACC, FAHA, </a:t>
                      </a:r>
                      <a:r>
                        <a:rPr lang="en-US" sz="1700" i="1" kern="1200" dirty="0">
                          <a:solidFill>
                            <a:prstClr val="black"/>
                          </a:solidFill>
                          <a:latin typeface="Lub Dub Medium" panose="020B0603030403020204" pitchFamily="34" charset="0"/>
                        </a:rPr>
                        <a:t>Chair</a:t>
                      </a:r>
                    </a:p>
                    <a:p>
                      <a:pPr lvl="0" algn="ctr" fontAlgn="auto">
                        <a:lnSpc>
                          <a:spcPct val="115000"/>
                        </a:lnSpc>
                        <a:spcBef>
                          <a:spcPts val="0"/>
                        </a:spcBef>
                        <a:spcAft>
                          <a:spcPts val="0"/>
                        </a:spcAft>
                      </a:pPr>
                      <a:r>
                        <a:rPr lang="en-US" sz="1700" kern="1200" dirty="0">
                          <a:solidFill>
                            <a:prstClr val="black"/>
                          </a:solidFill>
                          <a:latin typeface="Lub Dub Medium" panose="020B0603030403020204" pitchFamily="34" charset="0"/>
                        </a:rPr>
                        <a:t>Gregory M. Marcus, MD, MAS, FACC, FAHA, FHRS, </a:t>
                      </a:r>
                      <a:r>
                        <a:rPr lang="en-US" sz="1700" i="1" kern="1200" dirty="0">
                          <a:solidFill>
                            <a:prstClr val="black"/>
                          </a:solidFill>
                          <a:latin typeface="Lub Dub Medium" panose="020B0603030403020204" pitchFamily="34" charset="0"/>
                        </a:rPr>
                        <a:t>Vice Chair</a:t>
                      </a:r>
                    </a:p>
                    <a:p>
                      <a:pPr lvl="0" algn="ctr" fontAlgn="auto">
                        <a:lnSpc>
                          <a:spcPct val="115000"/>
                        </a:lnSpc>
                        <a:spcBef>
                          <a:spcPts val="0"/>
                        </a:spcBef>
                        <a:spcAft>
                          <a:spcPts val="0"/>
                        </a:spcAft>
                      </a:pPr>
                      <a:r>
                        <a:rPr lang="en-US" sz="1700" kern="1200" dirty="0">
                          <a:solidFill>
                            <a:prstClr val="black"/>
                          </a:solidFill>
                          <a:latin typeface="Lub Dub Medium" panose="020B0603030403020204" pitchFamily="34" charset="0"/>
                        </a:rPr>
                        <a:t>Paul L. Hess, MD, MHS, </a:t>
                      </a:r>
                      <a:r>
                        <a:rPr lang="en-US" sz="1700" i="1" kern="1200" dirty="0">
                          <a:solidFill>
                            <a:prstClr val="black"/>
                          </a:solidFill>
                          <a:latin typeface="Lub Dub Medium" panose="020B0603030403020204" pitchFamily="34" charset="0"/>
                        </a:rPr>
                        <a:t>JCPM Liaison</a:t>
                      </a:r>
                    </a:p>
                  </a:txBody>
                  <a:tcPr/>
                </a:tc>
                <a:tc hMerge="1">
                  <a:txBody>
                    <a:bodyPr/>
                    <a:lstStyle/>
                    <a:p>
                      <a:endParaRPr lang="en-US" dirty="0"/>
                    </a:p>
                  </a:txBody>
                  <a:tcPr/>
                </a:tc>
                <a:extLst>
                  <a:ext uri="{0D108BD9-81ED-4DB2-BD59-A6C34878D82A}">
                    <a16:rowId xmlns:a16="http://schemas.microsoft.com/office/drawing/2014/main" val="1249511091"/>
                  </a:ext>
                </a:extLst>
              </a:tr>
              <a:tr h="332132">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US" sz="1700" dirty="0">
                          <a:effectLst/>
                          <a:latin typeface="Lub Dub Medium" panose="020B0603030403020204" pitchFamily="34" charset="0"/>
                        </a:rPr>
                        <a:t>Daniel Addison, MD</a:t>
                      </a:r>
                    </a:p>
                  </a:txBody>
                  <a:tcPr marL="68580" marR="68580" marT="0" marB="0"/>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da-DK" sz="1700" dirty="0">
                          <a:solidFill>
                            <a:schemeClr val="tx1"/>
                          </a:solidFill>
                          <a:effectLst/>
                          <a:latin typeface="Lub Dub Medium" panose="020B0603030403020204" pitchFamily="34" charset="0"/>
                          <a:ea typeface="Calibri" panose="020F0502020204030204" pitchFamily="34" charset="0"/>
                          <a:cs typeface="Times New Roman" panose="02020603050405020304" pitchFamily="18" charset="0"/>
                        </a:rPr>
                        <a:t>Gene S. Hu, MD</a:t>
                      </a:r>
                      <a:endParaRPr lang="en-US" sz="1700" dirty="0">
                        <a:solidFill>
                          <a:schemeClr val="tx1"/>
                        </a:solidFill>
                        <a:effectLst/>
                        <a:latin typeface="Lub Dub Medium" panose="020B0603030403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96040419"/>
                  </a:ext>
                </a:extLst>
              </a:tr>
              <a:tr h="291052">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US" sz="1700" dirty="0">
                          <a:effectLst/>
                          <a:latin typeface="Lub Dub Medium" panose="020B0603030403020204" pitchFamily="34" charset="0"/>
                        </a:rPr>
                        <a:t>Joseph Akar, MD, PhD</a:t>
                      </a:r>
                    </a:p>
                  </a:txBody>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US" sz="1700" dirty="0">
                          <a:effectLst/>
                          <a:latin typeface="Lub Dub Medium" panose="020B0603030403020204" pitchFamily="34" charset="0"/>
                        </a:rPr>
                        <a:t>Chinwe Ibeh, MD</a:t>
                      </a:r>
                      <a:endParaRPr lang="en-US" sz="1700" dirty="0">
                        <a:solidFill>
                          <a:schemeClr val="tx1"/>
                        </a:solidFill>
                        <a:effectLst/>
                        <a:latin typeface="Lub Dub Medium" panose="020B0603030403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82162954"/>
                  </a:ext>
                </a:extLst>
              </a:tr>
              <a:tr h="366708">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de-DE" sz="1700" dirty="0">
                          <a:effectLst/>
                          <a:latin typeface="Lub Dub Medium" panose="020B0603030403020204" pitchFamily="34" charset="0"/>
                        </a:rPr>
                        <a:t>Nicholas K. Brownell, MD, PhD</a:t>
                      </a:r>
                      <a:endParaRPr lang="en-US" sz="1700" dirty="0">
                        <a:effectLst/>
                        <a:latin typeface="Lub Dub Medium" panose="020B0603030403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700" dirty="0">
                          <a:effectLst/>
                          <a:latin typeface="Lub Dub Medium" panose="020B0603030403020204" pitchFamily="34" charset="0"/>
                        </a:rPr>
                        <a:t>Larry R. Jackson II, MD, </a:t>
                      </a:r>
                      <a:r>
                        <a:rPr lang="en-US" sz="1700" dirty="0" err="1">
                          <a:effectLst/>
                          <a:latin typeface="Lub Dub Medium" panose="020B0603030403020204" pitchFamily="34" charset="0"/>
                        </a:rPr>
                        <a:t>MHSc</a:t>
                      </a:r>
                      <a:r>
                        <a:rPr lang="en-US" sz="1700" dirty="0">
                          <a:effectLst/>
                          <a:latin typeface="Lub Dub Medium" panose="020B0603030403020204" pitchFamily="34" charset="0"/>
                        </a:rPr>
                        <a:t>, FACC, FHRS</a:t>
                      </a:r>
                      <a:endParaRPr lang="en-US" sz="1700" dirty="0">
                        <a:solidFill>
                          <a:schemeClr val="tx1"/>
                        </a:solidFill>
                        <a:effectLst/>
                        <a:latin typeface="Lub Dub Medium" panose="020B0603030403020204" pitchFamily="34" charset="0"/>
                        <a:ea typeface="Calibri" panose="020F0502020204030204" pitchFamily="34" charset="0"/>
                        <a:cs typeface="Times New Roman" panose="02020603050405020304" pitchFamily="18" charset="0"/>
                      </a:endParaRPr>
                    </a:p>
                  </a:txBody>
                  <a:tcPr/>
                </a:tc>
                <a:extLst>
                  <a:ext uri="{0D108BD9-81ED-4DB2-BD59-A6C34878D82A}">
                    <a16:rowId xmlns:a16="http://schemas.microsoft.com/office/drawing/2014/main" val="3512522942"/>
                  </a:ext>
                </a:extLst>
              </a:tr>
              <a:tr h="3750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700" dirty="0">
                          <a:solidFill>
                            <a:schemeClr val="tx1"/>
                          </a:solidFill>
                          <a:effectLst/>
                          <a:latin typeface="Lub Dub Medium" panose="020B0603030403020204" pitchFamily="34" charset="0"/>
                          <a:ea typeface="Calibri" panose="020F0502020204030204" pitchFamily="34" charset="0"/>
                          <a:cs typeface="Times New Roman" panose="02020603050405020304" pitchFamily="18" charset="0"/>
                        </a:rPr>
                        <a:t>Janice Y. Chyou, MD, FACC, FAHA, FHRS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700" dirty="0">
                          <a:effectLst/>
                          <a:latin typeface="Lub Dub Medium" panose="020B0603030403020204" pitchFamily="34" charset="0"/>
                        </a:rPr>
                        <a:t>Karen E. Joynt Maddox, MD, MPH, FACC</a:t>
                      </a:r>
                      <a:endParaRPr lang="en-US" sz="1700" dirty="0">
                        <a:solidFill>
                          <a:schemeClr val="tx1"/>
                        </a:solidFill>
                        <a:effectLst/>
                        <a:latin typeface="Lub Dub Medium" panose="020B0603030403020204" pitchFamily="34" charset="0"/>
                        <a:ea typeface="Calibri" panose="020F0502020204030204" pitchFamily="34" charset="0"/>
                        <a:cs typeface="Times New Roman" panose="02020603050405020304" pitchFamily="18" charset="0"/>
                      </a:endParaRPr>
                    </a:p>
                  </a:txBody>
                  <a:tcPr/>
                </a:tc>
                <a:extLst>
                  <a:ext uri="{0D108BD9-81ED-4DB2-BD59-A6C34878D82A}">
                    <a16:rowId xmlns:a16="http://schemas.microsoft.com/office/drawing/2014/main" val="2962192580"/>
                  </a:ext>
                </a:extLst>
              </a:tr>
              <a:tr h="0">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US" sz="1700" dirty="0">
                          <a:effectLst/>
                          <a:latin typeface="Lub Dub Medium" panose="020B0603030403020204" pitchFamily="34" charset="0"/>
                        </a:rPr>
                        <a:t>Catherine G. Derington, PharmD, MS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700" dirty="0">
                          <a:effectLst/>
                          <a:latin typeface="Lub Dub Medium" panose="020B0603030403020204" pitchFamily="34" charset="0"/>
                        </a:rPr>
                        <a:t>Meghan Reading Turchioe, PhD, MPH, RN, FAHA</a:t>
                      </a:r>
                      <a:endParaRPr lang="en-US" sz="1700" dirty="0">
                        <a:solidFill>
                          <a:schemeClr val="tx1"/>
                        </a:solidFill>
                        <a:effectLst/>
                        <a:latin typeface="Lub Dub Medium" panose="020B0603030403020204" pitchFamily="34" charset="0"/>
                        <a:ea typeface="Calibri" panose="020F0502020204030204" pitchFamily="34" charset="0"/>
                        <a:cs typeface="Times New Roman" panose="02020603050405020304" pitchFamily="18" charset="0"/>
                      </a:endParaRPr>
                    </a:p>
                  </a:txBody>
                  <a:tcPr/>
                </a:tc>
                <a:extLst>
                  <a:ext uri="{0D108BD9-81ED-4DB2-BD59-A6C34878D82A}">
                    <a16:rowId xmlns:a16="http://schemas.microsoft.com/office/drawing/2014/main" val="3166495510"/>
                  </a:ext>
                </a:extLst>
              </a:tr>
              <a:tr h="541484">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US" sz="1700" dirty="0">
                          <a:effectLst/>
                          <a:latin typeface="Lub Dub Medium" panose="020B0603030403020204" pitchFamily="34" charset="0"/>
                        </a:rPr>
                        <a:t>Rebecca L. Diekemper, MPH</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700" dirty="0">
                          <a:solidFill>
                            <a:schemeClr val="tx1"/>
                          </a:solidFill>
                          <a:effectLst/>
                          <a:latin typeface="Lub Dub Medium" panose="020B0603030403020204" pitchFamily="34" charset="0"/>
                          <a:ea typeface="Calibri" panose="020F0502020204030204" pitchFamily="34" charset="0"/>
                          <a:cs typeface="Times New Roman" panose="02020603050405020304" pitchFamily="18" charset="0"/>
                        </a:rPr>
                        <a:t>James E. Tisdale, PharmD, FACC, FAHA, FCCP</a:t>
                      </a:r>
                    </a:p>
                  </a:txBody>
                  <a:tcPr/>
                </a:tc>
                <a:extLst>
                  <a:ext uri="{0D108BD9-81ED-4DB2-BD59-A6C34878D82A}">
                    <a16:rowId xmlns:a16="http://schemas.microsoft.com/office/drawing/2014/main" val="2917663164"/>
                  </a:ext>
                </a:extLst>
              </a:tr>
              <a:tr h="335214">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sv-SE" sz="1700" dirty="0">
                          <a:effectLst/>
                          <a:latin typeface="Lub Dub Medium" panose="020B0603030403020204" pitchFamily="34" charset="0"/>
                        </a:rPr>
                        <a:t>David S. Frankel, MD, FHRS, FACC</a:t>
                      </a:r>
                      <a:endParaRPr lang="en-US" sz="1700" dirty="0">
                        <a:effectLst/>
                        <a:latin typeface="Lub Dub Medium" panose="020B0603030403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700" dirty="0">
                          <a:solidFill>
                            <a:schemeClr val="tx1"/>
                          </a:solidFill>
                          <a:effectLst/>
                          <a:latin typeface="Lub Dub Medium" panose="020B0603030403020204" pitchFamily="34" charset="0"/>
                          <a:ea typeface="Calibri" panose="020F0502020204030204" pitchFamily="34" charset="0"/>
                          <a:cs typeface="Times New Roman" panose="02020603050405020304" pitchFamily="18" charset="0"/>
                        </a:rPr>
                        <a:t>Eunice Yang, MD, PhD</a:t>
                      </a:r>
                    </a:p>
                  </a:txBody>
                  <a:tcPr/>
                </a:tc>
                <a:extLst>
                  <a:ext uri="{0D108BD9-81ED-4DB2-BD59-A6C34878D82A}">
                    <a16:rowId xmlns:a16="http://schemas.microsoft.com/office/drawing/2014/main" val="3633519201"/>
                  </a:ext>
                </a:extLst>
              </a:tr>
            </a:tbl>
          </a:graphicData>
        </a:graphic>
      </p:graphicFrame>
    </p:spTree>
    <p:extLst>
      <p:ext uri="{BB962C8B-B14F-4D97-AF65-F5344CB8AC3E}">
        <p14:creationId xmlns:p14="http://schemas.microsoft.com/office/powerpoint/2010/main" val="11097418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098B25C-5FDE-4A89-BC10-7FCB24E5774E}"/>
              </a:ext>
            </a:extLst>
          </p:cNvPr>
          <p:cNvSpPr>
            <a:spLocks noGrp="1"/>
          </p:cNvSpPr>
          <p:nvPr>
            <p:ph type="ctrTitle"/>
          </p:nvPr>
        </p:nvSpPr>
        <p:spPr>
          <a:xfrm>
            <a:off x="457200" y="1219200"/>
            <a:ext cx="12877800" cy="914399"/>
          </a:xfrm>
        </p:spPr>
        <p:txBody>
          <a:bodyPr/>
          <a:lstStyle/>
          <a:p>
            <a:r>
              <a:rPr lang="en-US" sz="5400" dirty="0">
                <a:solidFill>
                  <a:prstClr val="black"/>
                </a:solidFill>
              </a:rPr>
              <a:t>Top 10 Take-Home Messages</a:t>
            </a:r>
            <a:endParaRPr lang="en-US" sz="5400" dirty="0"/>
          </a:p>
        </p:txBody>
      </p:sp>
      <p:sp>
        <p:nvSpPr>
          <p:cNvPr id="5" name="Slide Number Placeholder 4">
            <a:extLst>
              <a:ext uri="{FF2B5EF4-FFF2-40B4-BE49-F238E27FC236}">
                <a16:creationId xmlns:a16="http://schemas.microsoft.com/office/drawing/2014/main" id="{27085F7C-8214-4895-90E3-04DCE1070A05}"/>
              </a:ext>
            </a:extLst>
          </p:cNvPr>
          <p:cNvSpPr>
            <a:spLocks noGrp="1"/>
          </p:cNvSpPr>
          <p:nvPr>
            <p:ph type="sldNum" sz="quarter" idx="4"/>
          </p:nvPr>
        </p:nvSpPr>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fld id="{01CD3B2E-BC1C-6C4D-9D91-A67B950EE325}" type="slidenum">
              <a:rPr kumimoji="0" lang="en-US" sz="800" b="0" i="0" u="none" strike="noStrike" kern="1200" cap="none" spc="0" normalizeH="0" baseline="0" noProof="0" smtClean="0">
                <a:ln>
                  <a:noFill/>
                </a:ln>
                <a:solidFill>
                  <a:srgbClr val="8A8B8A"/>
                </a:solidFill>
                <a:effectLst/>
                <a:uLnTx/>
                <a:uFillTx/>
                <a:latin typeface="Lub Dub Medium" panose="020B0603030403020204" pitchFamily="34" charset="77"/>
                <a:ea typeface="+mn-ea"/>
                <a:cs typeface="+mn-cs"/>
              </a:rPr>
              <a:pPr marL="0" marR="0" lvl="0" indent="0" algn="ctr" defTabSz="914400" rtl="0" eaLnBrk="0" fontAlgn="base" latinLnBrk="0" hangingPunct="0">
                <a:lnSpc>
                  <a:spcPct val="100000"/>
                </a:lnSpc>
                <a:spcBef>
                  <a:spcPct val="0"/>
                </a:spcBef>
                <a:spcAft>
                  <a:spcPct val="0"/>
                </a:spcAft>
                <a:buClrTx/>
                <a:buSzTx/>
                <a:buFontTx/>
                <a:buNone/>
                <a:tabLst/>
                <a:defRPr/>
              </a:pPr>
              <a:t>3</a:t>
            </a:fld>
            <a:endParaRPr kumimoji="0" lang="en-US" sz="800" b="0" i="0" u="none" strike="noStrike" kern="1200" cap="none" spc="0" normalizeH="0" baseline="0" noProof="0" dirty="0">
              <a:ln>
                <a:noFill/>
              </a:ln>
              <a:solidFill>
                <a:srgbClr val="8A8B8A"/>
              </a:solidFill>
              <a:effectLst/>
              <a:uLnTx/>
              <a:uFillTx/>
              <a:latin typeface="Lub Dub Medium" panose="020B0603030403020204" pitchFamily="34" charset="77"/>
              <a:ea typeface="+mn-ea"/>
              <a:cs typeface="+mn-cs"/>
            </a:endParaRPr>
          </a:p>
        </p:txBody>
      </p:sp>
      <p:sp>
        <p:nvSpPr>
          <p:cNvPr id="11" name="TextBox 10">
            <a:extLst>
              <a:ext uri="{FF2B5EF4-FFF2-40B4-BE49-F238E27FC236}">
                <a16:creationId xmlns:a16="http://schemas.microsoft.com/office/drawing/2014/main" id="{FB2EA29C-FEF9-BA10-D1FD-344BCE1D55DF}"/>
              </a:ext>
            </a:extLst>
          </p:cNvPr>
          <p:cNvSpPr txBox="1"/>
          <p:nvPr/>
        </p:nvSpPr>
        <p:spPr>
          <a:xfrm>
            <a:off x="609600" y="2175331"/>
            <a:ext cx="13419137" cy="5016758"/>
          </a:xfrm>
          <a:prstGeom prst="rect">
            <a:avLst/>
          </a:prstGeom>
          <a:noFill/>
        </p:spPr>
        <p:txBody>
          <a:bodyPr wrap="square">
            <a:spAutoFit/>
          </a:bodyPr>
          <a:lstStyle/>
          <a:p>
            <a:pPr marL="342900" marR="0" lvl="0" indent="-342900">
              <a:spcBef>
                <a:spcPts val="0"/>
              </a:spcBef>
              <a:spcAft>
                <a:spcPts val="600"/>
              </a:spcAft>
              <a:buSzPct val="100000"/>
              <a:buFont typeface="+mj-lt"/>
              <a:buAutoNum type="arabicPeriod"/>
            </a:pPr>
            <a:r>
              <a:rPr lang="en-US" sz="2000" dirty="0">
                <a:effectLst/>
                <a:latin typeface="Lub Dub Medium" panose="020B0603030403020204" pitchFamily="34" charset="0"/>
                <a:ea typeface="Times New Roman" panose="02020603050405020304" pitchFamily="18" charset="0"/>
              </a:rPr>
              <a:t>The current document includes a comprehensive list of measures (5 performance and 16 quality) that are based on Class 1 or 3 recommendations from the “2023 ACC/AHA/ACCP/HRS Guideline for the Diagnosis and Management of Atrial Fibrillation.”</a:t>
            </a:r>
          </a:p>
          <a:p>
            <a:pPr marL="342900" marR="0" lvl="0" indent="-342900">
              <a:spcBef>
                <a:spcPts val="0"/>
              </a:spcBef>
              <a:spcAft>
                <a:spcPts val="600"/>
              </a:spcAft>
              <a:buSzPct val="100000"/>
              <a:buFont typeface="+mj-lt"/>
              <a:buAutoNum type="arabicPeriod"/>
            </a:pPr>
            <a:r>
              <a:rPr lang="en-US" sz="2000" dirty="0">
                <a:effectLst/>
                <a:latin typeface="Lub Dub Medium" panose="020B0603030403020204" pitchFamily="34" charset="0"/>
                <a:ea typeface="Times New Roman" panose="02020603050405020304" pitchFamily="18" charset="0"/>
              </a:rPr>
              <a:t>The 5 performance measures meet preferred attributes such as being high value, targeting meaningful gaps in care, and being actionable, and are unlikely to have substantive unintended consequences.</a:t>
            </a:r>
          </a:p>
          <a:p>
            <a:pPr marL="342900" marR="0" lvl="0" indent="-342900">
              <a:spcBef>
                <a:spcPts val="0"/>
              </a:spcBef>
              <a:spcAft>
                <a:spcPts val="600"/>
              </a:spcAft>
              <a:buSzPct val="100000"/>
              <a:buFont typeface="+mj-lt"/>
              <a:buAutoNum type="arabicPeriod"/>
            </a:pPr>
            <a:r>
              <a:rPr lang="en-US" sz="2000" dirty="0">
                <a:effectLst/>
                <a:latin typeface="Lub Dub Medium" panose="020B0603030403020204" pitchFamily="34" charset="0"/>
                <a:ea typeface="Times New Roman" panose="02020603050405020304" pitchFamily="18" charset="0"/>
              </a:rPr>
              <a:t>The 5 performance measures listed are appropriate for public reporting or pay-for-performance programs.</a:t>
            </a:r>
          </a:p>
          <a:p>
            <a:pPr marL="342900" marR="0" lvl="0" indent="-342900">
              <a:spcBef>
                <a:spcPts val="0"/>
              </a:spcBef>
              <a:spcAft>
                <a:spcPts val="600"/>
              </a:spcAft>
              <a:buSzPct val="100000"/>
              <a:buFont typeface="+mj-lt"/>
              <a:buAutoNum type="arabicPeriod"/>
            </a:pPr>
            <a:r>
              <a:rPr lang="en-US" sz="2000" dirty="0">
                <a:effectLst/>
                <a:latin typeface="Lub Dub Medium" panose="020B0603030403020204" pitchFamily="34" charset="0"/>
                <a:ea typeface="Times New Roman" panose="02020603050405020304" pitchFamily="18" charset="0"/>
              </a:rPr>
              <a:t>The performance measures emphasize providing an appropriate basic evaluation for new-onset atrial fibrillation (AF); providing comprehensive secondary prevention to prevent progression and complications of AF at all stages, including weight loss, physical activity, smoking cessation, alcohol moderation, and optimal blood pressure control, if indicated; documenting a validated stroke and systemic embolism risk score annually; and prescribing direct oral anticoagulants if indicated.</a:t>
            </a:r>
          </a:p>
          <a:p>
            <a:pPr marL="342900" marR="0" lvl="0" indent="-342900">
              <a:spcBef>
                <a:spcPts val="0"/>
              </a:spcBef>
              <a:spcAft>
                <a:spcPts val="600"/>
              </a:spcAft>
              <a:buSzPct val="100000"/>
              <a:buFont typeface="+mj-lt"/>
              <a:buAutoNum type="arabicPeriod"/>
            </a:pPr>
            <a:r>
              <a:rPr lang="en-US" sz="2000" dirty="0">
                <a:effectLst/>
                <a:latin typeface="Lub Dub Medium" panose="020B0603030403020204" pitchFamily="34" charset="0"/>
                <a:ea typeface="Times New Roman" panose="02020603050405020304" pitchFamily="18" charset="0"/>
              </a:rPr>
              <a:t>Quality measures in general are not yet ready for public reporting or pay-for-performance programs, but they might be useful to clinicians and health care organizations for purposes of quality improvement.</a:t>
            </a:r>
          </a:p>
        </p:txBody>
      </p:sp>
    </p:spTree>
    <p:extLst>
      <p:ext uri="{BB962C8B-B14F-4D97-AF65-F5344CB8AC3E}">
        <p14:creationId xmlns:p14="http://schemas.microsoft.com/office/powerpoint/2010/main" val="34672664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098B25C-5FDE-4A89-BC10-7FCB24E5774E}"/>
              </a:ext>
            </a:extLst>
          </p:cNvPr>
          <p:cNvSpPr>
            <a:spLocks noGrp="1"/>
          </p:cNvSpPr>
          <p:nvPr>
            <p:ph type="ctrTitle"/>
          </p:nvPr>
        </p:nvSpPr>
        <p:spPr>
          <a:xfrm>
            <a:off x="457199" y="1143000"/>
            <a:ext cx="13563601" cy="914399"/>
          </a:xfrm>
        </p:spPr>
        <p:txBody>
          <a:bodyPr/>
          <a:lstStyle/>
          <a:p>
            <a:r>
              <a:rPr lang="en-US" sz="4800" dirty="0">
                <a:solidFill>
                  <a:prstClr val="black"/>
                </a:solidFill>
              </a:rPr>
              <a:t>Top 10 Take-Home Messages (continued)</a:t>
            </a:r>
            <a:endParaRPr lang="en-US" sz="4800" dirty="0"/>
          </a:p>
        </p:txBody>
      </p:sp>
      <p:sp>
        <p:nvSpPr>
          <p:cNvPr id="5" name="Slide Number Placeholder 4">
            <a:extLst>
              <a:ext uri="{FF2B5EF4-FFF2-40B4-BE49-F238E27FC236}">
                <a16:creationId xmlns:a16="http://schemas.microsoft.com/office/drawing/2014/main" id="{27085F7C-8214-4895-90E3-04DCE1070A05}"/>
              </a:ext>
            </a:extLst>
          </p:cNvPr>
          <p:cNvSpPr>
            <a:spLocks noGrp="1"/>
          </p:cNvSpPr>
          <p:nvPr>
            <p:ph type="sldNum" sz="quarter" idx="4"/>
          </p:nvPr>
        </p:nvSpPr>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fld id="{01CD3B2E-BC1C-6C4D-9D91-A67B950EE325}" type="slidenum">
              <a:rPr kumimoji="0" lang="en-US" sz="800" b="0" i="0" u="none" strike="noStrike" kern="1200" cap="none" spc="0" normalizeH="0" baseline="0" noProof="0" smtClean="0">
                <a:ln>
                  <a:noFill/>
                </a:ln>
                <a:solidFill>
                  <a:srgbClr val="8A8B8A"/>
                </a:solidFill>
                <a:effectLst/>
                <a:uLnTx/>
                <a:uFillTx/>
                <a:latin typeface="Lub Dub Medium" panose="020B0603030403020204" pitchFamily="34" charset="77"/>
                <a:ea typeface="+mn-ea"/>
                <a:cs typeface="+mn-cs"/>
              </a:rPr>
              <a:pPr marL="0" marR="0" lvl="0" indent="0" algn="ctr" defTabSz="914400" rtl="0" eaLnBrk="0" fontAlgn="base" latinLnBrk="0" hangingPunct="0">
                <a:lnSpc>
                  <a:spcPct val="100000"/>
                </a:lnSpc>
                <a:spcBef>
                  <a:spcPct val="0"/>
                </a:spcBef>
                <a:spcAft>
                  <a:spcPct val="0"/>
                </a:spcAft>
                <a:buClrTx/>
                <a:buSzTx/>
                <a:buFontTx/>
                <a:buNone/>
                <a:tabLst/>
                <a:defRPr/>
              </a:pPr>
              <a:t>4</a:t>
            </a:fld>
            <a:endParaRPr kumimoji="0" lang="en-US" sz="800" b="0" i="0" u="none" strike="noStrike" kern="1200" cap="none" spc="0" normalizeH="0" baseline="0" noProof="0" dirty="0">
              <a:ln>
                <a:noFill/>
              </a:ln>
              <a:solidFill>
                <a:srgbClr val="8A8B8A"/>
              </a:solidFill>
              <a:effectLst/>
              <a:uLnTx/>
              <a:uFillTx/>
              <a:latin typeface="Lub Dub Medium" panose="020B0603030403020204" pitchFamily="34" charset="77"/>
              <a:ea typeface="+mn-ea"/>
              <a:cs typeface="+mn-cs"/>
            </a:endParaRPr>
          </a:p>
        </p:txBody>
      </p:sp>
      <p:sp>
        <p:nvSpPr>
          <p:cNvPr id="9" name="TextBox 8">
            <a:extLst>
              <a:ext uri="{FF2B5EF4-FFF2-40B4-BE49-F238E27FC236}">
                <a16:creationId xmlns:a16="http://schemas.microsoft.com/office/drawing/2014/main" id="{C692FB13-AB8D-658B-20DD-D102580147A6}"/>
              </a:ext>
            </a:extLst>
          </p:cNvPr>
          <p:cNvSpPr txBox="1"/>
          <p:nvPr/>
        </p:nvSpPr>
        <p:spPr>
          <a:xfrm>
            <a:off x="609599" y="2166640"/>
            <a:ext cx="13411201" cy="4708981"/>
          </a:xfrm>
          <a:prstGeom prst="rect">
            <a:avLst/>
          </a:prstGeom>
          <a:noFill/>
        </p:spPr>
        <p:txBody>
          <a:bodyPr wrap="square">
            <a:spAutoFit/>
          </a:bodyPr>
          <a:lstStyle/>
          <a:p>
            <a:pPr marL="347472" indent="-347472">
              <a:spcBef>
                <a:spcPts val="0"/>
              </a:spcBef>
              <a:spcAft>
                <a:spcPts val="600"/>
              </a:spcAft>
              <a:buSzPct val="100000"/>
              <a:buFont typeface="+mj-lt"/>
              <a:buAutoNum type="arabicPeriod" startAt="6"/>
            </a:pPr>
            <a:r>
              <a:rPr lang="en-US" sz="2000" dirty="0">
                <a:effectLst/>
                <a:latin typeface="Lub Dub Medium" panose="020B0603030403020204" pitchFamily="34" charset="0"/>
                <a:ea typeface="Times New Roman" panose="02020603050405020304" pitchFamily="18" charset="0"/>
              </a:rPr>
              <a:t>To optimize health equity and outcomes across all patient populations, a quality measure was added to encourage health systems to measure the receipt of guideline-directed oral anticoagulation; rhythm- or rate-control strategies; and lifestyle and risk-factor management across important demographic groups, such as by sex or gender, race and ethnicity, or social determinants of health.</a:t>
            </a:r>
          </a:p>
          <a:p>
            <a:pPr marL="347472" indent="-347472">
              <a:spcBef>
                <a:spcPts val="0"/>
              </a:spcBef>
              <a:spcAft>
                <a:spcPts val="600"/>
              </a:spcAft>
              <a:buSzPct val="100000"/>
              <a:buFont typeface="+mj-lt"/>
              <a:buAutoNum type="arabicPeriod" startAt="6"/>
            </a:pPr>
            <a:r>
              <a:rPr lang="en-US" sz="2000" dirty="0">
                <a:effectLst/>
                <a:latin typeface="Lub Dub Medium" panose="020B0603030403020204" pitchFamily="34" charset="0"/>
                <a:ea typeface="Times New Roman" panose="02020603050405020304" pitchFamily="18" charset="0"/>
              </a:rPr>
              <a:t>For all measures, exclusions from the measure are identified, including if the clinician determines that the care is inappropriate for the patient; if the patient is unlikely to benefit from the measure (</a:t>
            </a:r>
            <a:r>
              <a:rPr lang="en-US" sz="2000" dirty="0" err="1">
                <a:effectLst/>
                <a:latin typeface="Lub Dub Medium" panose="020B0603030403020204" pitchFamily="34" charset="0"/>
                <a:ea typeface="Times New Roman" panose="02020603050405020304" pitchFamily="18" charset="0"/>
              </a:rPr>
              <a:t>eg</a:t>
            </a:r>
            <a:r>
              <a:rPr lang="en-US" sz="2000" dirty="0">
                <a:effectLst/>
                <a:latin typeface="Lub Dub Medium" panose="020B0603030403020204" pitchFamily="34" charset="0"/>
                <a:ea typeface="Times New Roman" panose="02020603050405020304" pitchFamily="18" charset="0"/>
              </a:rPr>
              <a:t>, a patient receiving hospice or comfort care); or if the patient declines treatment or care.</a:t>
            </a:r>
          </a:p>
          <a:p>
            <a:pPr marL="347472" indent="-347472">
              <a:spcBef>
                <a:spcPts val="0"/>
              </a:spcBef>
              <a:spcAft>
                <a:spcPts val="600"/>
              </a:spcAft>
              <a:buSzPct val="100000"/>
              <a:buFont typeface="+mj-lt"/>
              <a:buAutoNum type="arabicPeriod" startAt="6"/>
            </a:pPr>
            <a:r>
              <a:rPr lang="en-US" sz="2000" dirty="0">
                <a:effectLst/>
                <a:latin typeface="Lub Dub Medium" panose="020B0603030403020204" pitchFamily="34" charset="0"/>
                <a:ea typeface="Times New Roman" panose="02020603050405020304" pitchFamily="18" charset="0"/>
              </a:rPr>
              <a:t>A patient-centered discussion of the benefits and risks of rhythm- versus rate-control strategies in AF was added as a quality measure.</a:t>
            </a:r>
          </a:p>
          <a:p>
            <a:pPr marL="347472" indent="-347472">
              <a:spcBef>
                <a:spcPts val="0"/>
              </a:spcBef>
              <a:spcAft>
                <a:spcPts val="600"/>
              </a:spcAft>
              <a:buSzPct val="100000"/>
              <a:buFont typeface="+mj-lt"/>
              <a:buAutoNum type="arabicPeriod" startAt="6"/>
            </a:pPr>
            <a:r>
              <a:rPr lang="en-US" sz="2000" dirty="0">
                <a:effectLst/>
                <a:latin typeface="Lub Dub Medium" panose="020B0603030403020204" pitchFamily="34" charset="0"/>
                <a:ea typeface="Times New Roman" panose="02020603050405020304" pitchFamily="18" charset="0"/>
              </a:rPr>
              <a:t>A quality measure was added to reflect the increasing importance of rhythm control in patients with heart failure with reduced ejection fraction and AF.</a:t>
            </a:r>
          </a:p>
          <a:p>
            <a:pPr marL="347472" indent="-347472">
              <a:spcBef>
                <a:spcPts val="0"/>
              </a:spcBef>
              <a:spcAft>
                <a:spcPts val="600"/>
              </a:spcAft>
              <a:buSzPct val="100000"/>
              <a:buFont typeface="+mj-lt"/>
              <a:buAutoNum type="arabicPeriod" startAt="6"/>
            </a:pPr>
            <a:r>
              <a:rPr lang="en-US" sz="2000" dirty="0">
                <a:effectLst/>
                <a:latin typeface="Lub Dub Medium" panose="020B0603030403020204" pitchFamily="34" charset="0"/>
                <a:ea typeface="Times New Roman" panose="02020603050405020304" pitchFamily="18" charset="0"/>
              </a:rPr>
              <a:t>Performance and quality measures are intended to translate scientific evidence into clinical practice and are designed to provide practitioners and health systems with tools to measure the quality of care provided and identify opportunities for improvement.</a:t>
            </a:r>
          </a:p>
        </p:txBody>
      </p:sp>
    </p:spTree>
    <p:extLst>
      <p:ext uri="{BB962C8B-B14F-4D97-AF65-F5344CB8AC3E}">
        <p14:creationId xmlns:p14="http://schemas.microsoft.com/office/powerpoint/2010/main" val="11787586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BDA001F-90BF-A2D3-913E-FDAFBCD87B63}"/>
              </a:ext>
            </a:extLst>
          </p:cNvPr>
          <p:cNvSpPr>
            <a:spLocks noGrp="1"/>
          </p:cNvSpPr>
          <p:nvPr>
            <p:ph type="ctrTitle"/>
          </p:nvPr>
        </p:nvSpPr>
        <p:spPr>
          <a:xfrm>
            <a:off x="533400" y="2743201"/>
            <a:ext cx="13944600" cy="1142999"/>
          </a:xfrm>
        </p:spPr>
        <p:txBody>
          <a:bodyPr/>
          <a:lstStyle/>
          <a:p>
            <a:r>
              <a:rPr lang="en-US" sz="5400" dirty="0"/>
              <a:t>Changes to Existing Measures</a:t>
            </a:r>
          </a:p>
        </p:txBody>
      </p:sp>
    </p:spTree>
    <p:extLst>
      <p:ext uri="{BB962C8B-B14F-4D97-AF65-F5344CB8AC3E}">
        <p14:creationId xmlns:p14="http://schemas.microsoft.com/office/powerpoint/2010/main" val="40545956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098B25C-5FDE-4A89-BC10-7FCB24E5774E}"/>
              </a:ext>
            </a:extLst>
          </p:cNvPr>
          <p:cNvSpPr>
            <a:spLocks noGrp="1"/>
          </p:cNvSpPr>
          <p:nvPr>
            <p:ph type="ctrTitle"/>
          </p:nvPr>
        </p:nvSpPr>
        <p:spPr>
          <a:xfrm>
            <a:off x="457200" y="1143001"/>
            <a:ext cx="12877800" cy="914399"/>
          </a:xfrm>
        </p:spPr>
        <p:txBody>
          <a:bodyPr/>
          <a:lstStyle/>
          <a:p>
            <a:r>
              <a:rPr lang="en-US" sz="5400" dirty="0">
                <a:solidFill>
                  <a:prstClr val="black"/>
                </a:solidFill>
              </a:rPr>
              <a:t>Retired Measures</a:t>
            </a:r>
            <a:endParaRPr lang="en-US" sz="5400" dirty="0"/>
          </a:p>
        </p:txBody>
      </p:sp>
      <p:sp>
        <p:nvSpPr>
          <p:cNvPr id="5" name="Slide Number Placeholder 4">
            <a:extLst>
              <a:ext uri="{FF2B5EF4-FFF2-40B4-BE49-F238E27FC236}">
                <a16:creationId xmlns:a16="http://schemas.microsoft.com/office/drawing/2014/main" id="{27085F7C-8214-4895-90E3-04DCE1070A05}"/>
              </a:ext>
            </a:extLst>
          </p:cNvPr>
          <p:cNvSpPr>
            <a:spLocks noGrp="1"/>
          </p:cNvSpPr>
          <p:nvPr>
            <p:ph type="sldNum" sz="quarter" idx="4"/>
          </p:nvPr>
        </p:nvSpPr>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fld id="{01CD3B2E-BC1C-6C4D-9D91-A67B950EE325}" type="slidenum">
              <a:rPr kumimoji="0" lang="en-US" sz="800" b="0" i="0" u="none" strike="noStrike" kern="1200" cap="none" spc="0" normalizeH="0" baseline="0" noProof="0" smtClean="0">
                <a:ln>
                  <a:noFill/>
                </a:ln>
                <a:solidFill>
                  <a:srgbClr val="8A8B8A"/>
                </a:solidFill>
                <a:effectLst/>
                <a:uLnTx/>
                <a:uFillTx/>
                <a:latin typeface="Lub Dub Medium" panose="020B0603030403020204" pitchFamily="34" charset="77"/>
                <a:ea typeface="+mn-ea"/>
                <a:cs typeface="+mn-cs"/>
              </a:rPr>
              <a:pPr marL="0" marR="0" lvl="0" indent="0" algn="ctr" defTabSz="914400" rtl="0" eaLnBrk="0" fontAlgn="base" latinLnBrk="0" hangingPunct="0">
                <a:lnSpc>
                  <a:spcPct val="100000"/>
                </a:lnSpc>
                <a:spcBef>
                  <a:spcPct val="0"/>
                </a:spcBef>
                <a:spcAft>
                  <a:spcPct val="0"/>
                </a:spcAft>
                <a:buClrTx/>
                <a:buSzTx/>
                <a:buFontTx/>
                <a:buNone/>
                <a:tabLst/>
                <a:defRPr/>
              </a:pPr>
              <a:t>6</a:t>
            </a:fld>
            <a:endParaRPr kumimoji="0" lang="en-US" sz="800" b="0" i="0" u="none" strike="noStrike" kern="1200" cap="none" spc="0" normalizeH="0" baseline="0" noProof="0" dirty="0">
              <a:ln>
                <a:noFill/>
              </a:ln>
              <a:solidFill>
                <a:srgbClr val="8A8B8A"/>
              </a:solidFill>
              <a:effectLst/>
              <a:uLnTx/>
              <a:uFillTx/>
              <a:latin typeface="Lub Dub Medium" panose="020B0603030403020204" pitchFamily="34" charset="77"/>
              <a:ea typeface="+mn-ea"/>
              <a:cs typeface="+mn-cs"/>
            </a:endParaRPr>
          </a:p>
        </p:txBody>
      </p:sp>
      <p:sp>
        <p:nvSpPr>
          <p:cNvPr id="2" name="Subtitle 2">
            <a:extLst>
              <a:ext uri="{FF2B5EF4-FFF2-40B4-BE49-F238E27FC236}">
                <a16:creationId xmlns:a16="http://schemas.microsoft.com/office/drawing/2014/main" id="{0DF2AF16-4132-19DA-DD52-ADAE7713AFDC}"/>
              </a:ext>
            </a:extLst>
          </p:cNvPr>
          <p:cNvSpPr>
            <a:spLocks noGrp="1"/>
          </p:cNvSpPr>
          <p:nvPr>
            <p:ph type="subTitle" idx="1"/>
          </p:nvPr>
        </p:nvSpPr>
        <p:spPr>
          <a:xfrm>
            <a:off x="457200" y="1969324"/>
            <a:ext cx="13868399" cy="773876"/>
          </a:xfrm>
        </p:spPr>
        <p:txBody>
          <a:bodyPr/>
          <a:lstStyle/>
          <a:p>
            <a:pPr>
              <a:lnSpc>
                <a:spcPct val="100000"/>
              </a:lnSpc>
              <a:spcBef>
                <a:spcPts val="0"/>
              </a:spcBef>
            </a:pPr>
            <a:r>
              <a:rPr lang="en-US" sz="2400" dirty="0"/>
              <a:t>Select measures from the “2016 ACC/AHA Clinical Performance and Quality Measures for Adults With Atrial Fibrillation or Atrial Flutter” measure set were retired.</a:t>
            </a:r>
          </a:p>
        </p:txBody>
      </p:sp>
      <p:graphicFrame>
        <p:nvGraphicFramePr>
          <p:cNvPr id="4" name="Table 3">
            <a:extLst>
              <a:ext uri="{FF2B5EF4-FFF2-40B4-BE49-F238E27FC236}">
                <a16:creationId xmlns:a16="http://schemas.microsoft.com/office/drawing/2014/main" id="{731C582F-3F87-14AC-3887-E607FB58A9F9}"/>
              </a:ext>
            </a:extLst>
          </p:cNvPr>
          <p:cNvGraphicFramePr>
            <a:graphicFrameLocks noGrp="1"/>
          </p:cNvGraphicFramePr>
          <p:nvPr>
            <p:extLst>
              <p:ext uri="{D42A27DB-BD31-4B8C-83A1-F6EECF244321}">
                <p14:modId xmlns:p14="http://schemas.microsoft.com/office/powerpoint/2010/main" val="3051915331"/>
              </p:ext>
            </p:extLst>
          </p:nvPr>
        </p:nvGraphicFramePr>
        <p:xfrm>
          <a:off x="533401" y="2857816"/>
          <a:ext cx="13563599" cy="4228784"/>
        </p:xfrm>
        <a:graphic>
          <a:graphicData uri="http://schemas.openxmlformats.org/drawingml/2006/table">
            <a:tbl>
              <a:tblPr firstRow="1" firstCol="1" bandRow="1"/>
              <a:tblGrid>
                <a:gridCol w="1066799">
                  <a:extLst>
                    <a:ext uri="{9D8B030D-6E8A-4147-A177-3AD203B41FA5}">
                      <a16:colId xmlns:a16="http://schemas.microsoft.com/office/drawing/2014/main" val="3274863223"/>
                    </a:ext>
                  </a:extLst>
                </a:gridCol>
                <a:gridCol w="1447800">
                  <a:extLst>
                    <a:ext uri="{9D8B030D-6E8A-4147-A177-3AD203B41FA5}">
                      <a16:colId xmlns:a16="http://schemas.microsoft.com/office/drawing/2014/main" val="4265621508"/>
                    </a:ext>
                  </a:extLst>
                </a:gridCol>
                <a:gridCol w="5181600">
                  <a:extLst>
                    <a:ext uri="{9D8B030D-6E8A-4147-A177-3AD203B41FA5}">
                      <a16:colId xmlns:a16="http://schemas.microsoft.com/office/drawing/2014/main" val="4278106131"/>
                    </a:ext>
                  </a:extLst>
                </a:gridCol>
                <a:gridCol w="5867400">
                  <a:extLst>
                    <a:ext uri="{9D8B030D-6E8A-4147-A177-3AD203B41FA5}">
                      <a16:colId xmlns:a16="http://schemas.microsoft.com/office/drawing/2014/main" val="2220905555"/>
                    </a:ext>
                  </a:extLst>
                </a:gridCol>
              </a:tblGrid>
              <a:tr h="587296">
                <a:tc>
                  <a:txBody>
                    <a:bodyPr/>
                    <a:lstStyle/>
                    <a:p>
                      <a:pPr marL="0" marR="0">
                        <a:lnSpc>
                          <a:spcPct val="115000"/>
                        </a:lnSpc>
                        <a:spcAft>
                          <a:spcPts val="1000"/>
                        </a:spcAft>
                        <a:buNone/>
                      </a:pPr>
                      <a:r>
                        <a:rPr lang="en-US" sz="1800" b="1" dirty="0">
                          <a:solidFill>
                            <a:srgbClr val="000000"/>
                          </a:solidFill>
                          <a:effectLst/>
                          <a:latin typeface="Lub Dub Medium" panose="020B0603030403020204" pitchFamily="34" charset="0"/>
                          <a:ea typeface="Times New Roman" panose="02020603050405020304" pitchFamily="18" charset="0"/>
                          <a:cs typeface="Times New Roman" panose="02020603050405020304" pitchFamily="18" charset="0"/>
                        </a:rPr>
                        <a:t>Measure</a:t>
                      </a:r>
                      <a:endParaRPr lang="en-US" sz="1800" dirty="0">
                        <a:effectLst/>
                        <a:latin typeface="Lub Dub Medium" panose="020B0603030403020204" pitchFamily="34" charset="0"/>
                        <a:ea typeface="Calibri" panose="020F0502020204030204" pitchFamily="34" charset="0"/>
                        <a:cs typeface="Times New Roman" panose="02020603050405020304" pitchFamily="18" charset="0"/>
                      </a:endParaRPr>
                    </a:p>
                    <a:p>
                      <a:pPr marL="0" marR="0">
                        <a:lnSpc>
                          <a:spcPct val="115000"/>
                        </a:lnSpc>
                        <a:spcAft>
                          <a:spcPts val="1000"/>
                        </a:spcAft>
                        <a:buNone/>
                      </a:pPr>
                      <a:r>
                        <a:rPr lang="en-US" sz="1800" b="1" dirty="0">
                          <a:solidFill>
                            <a:srgbClr val="000000"/>
                          </a:solidFill>
                          <a:effectLst/>
                          <a:latin typeface="Lub Dub Medium" panose="020B0603030403020204" pitchFamily="34" charset="0"/>
                          <a:ea typeface="Times New Roman" panose="02020603050405020304" pitchFamily="18" charset="0"/>
                          <a:cs typeface="Times New Roman" panose="02020603050405020304" pitchFamily="18" charset="0"/>
                        </a:rPr>
                        <a:t>No.*</a:t>
                      </a:r>
                      <a:endParaRPr lang="en-US" sz="1800" dirty="0">
                        <a:effectLst/>
                        <a:latin typeface="Lub Dub Medium" panose="020B0603030403020204" pitchFamily="34" charset="0"/>
                        <a:ea typeface="Calibri" panose="020F0502020204030204" pitchFamily="34" charset="0"/>
                        <a:cs typeface="Times New Roman" panose="02020603050405020304" pitchFamily="18" charset="0"/>
                      </a:endParaRPr>
                    </a:p>
                  </a:txBody>
                  <a:tcPr marL="64920" marR="6492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nSpc>
                          <a:spcPct val="115000"/>
                        </a:lnSpc>
                        <a:spcAft>
                          <a:spcPts val="1000"/>
                        </a:spcAft>
                        <a:buNone/>
                      </a:pPr>
                      <a:r>
                        <a:rPr lang="en-US" sz="1800" b="1" dirty="0">
                          <a:solidFill>
                            <a:srgbClr val="000000"/>
                          </a:solidFill>
                          <a:effectLst/>
                          <a:latin typeface="Lub Dub Medium" panose="020B0603030403020204" pitchFamily="34" charset="0"/>
                          <a:ea typeface="Times New Roman" panose="02020603050405020304" pitchFamily="18" charset="0"/>
                          <a:cs typeface="Times New Roman" panose="02020603050405020304" pitchFamily="18" charset="0"/>
                        </a:rPr>
                        <a:t>Care Setting</a:t>
                      </a:r>
                      <a:endParaRPr lang="en-US" sz="1800" dirty="0">
                        <a:effectLst/>
                        <a:latin typeface="Lub Dub Medium" panose="020B0603030403020204" pitchFamily="34" charset="0"/>
                        <a:ea typeface="Calibri" panose="020F0502020204030204" pitchFamily="34" charset="0"/>
                        <a:cs typeface="Times New Roman" panose="02020603050405020304" pitchFamily="18" charset="0"/>
                      </a:endParaRPr>
                    </a:p>
                  </a:txBody>
                  <a:tcPr marL="64920" marR="6492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nSpc>
                          <a:spcPct val="115000"/>
                        </a:lnSpc>
                        <a:spcAft>
                          <a:spcPts val="1000"/>
                        </a:spcAft>
                        <a:buNone/>
                      </a:pPr>
                      <a:r>
                        <a:rPr lang="en-US" sz="1800" b="1">
                          <a:solidFill>
                            <a:srgbClr val="000000"/>
                          </a:solidFill>
                          <a:effectLst/>
                          <a:latin typeface="Lub Dub Medium" panose="020B0603030403020204" pitchFamily="34" charset="0"/>
                          <a:ea typeface="Times New Roman" panose="02020603050405020304" pitchFamily="18" charset="0"/>
                          <a:cs typeface="Times New Roman" panose="02020603050405020304" pitchFamily="18" charset="0"/>
                        </a:rPr>
                        <a:t>Measure Title </a:t>
                      </a:r>
                      <a:endParaRPr lang="en-US" sz="1800">
                        <a:effectLst/>
                        <a:latin typeface="Lub Dub Medium" panose="020B0603030403020204" pitchFamily="34" charset="0"/>
                        <a:ea typeface="Calibri" panose="020F0502020204030204" pitchFamily="34" charset="0"/>
                        <a:cs typeface="Times New Roman" panose="02020603050405020304" pitchFamily="18" charset="0"/>
                      </a:endParaRPr>
                    </a:p>
                  </a:txBody>
                  <a:tcPr marL="64920" marR="6492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nSpc>
                          <a:spcPct val="115000"/>
                        </a:lnSpc>
                        <a:spcAft>
                          <a:spcPts val="1000"/>
                        </a:spcAft>
                        <a:buNone/>
                      </a:pPr>
                      <a:r>
                        <a:rPr lang="en-US" sz="1800" b="1">
                          <a:solidFill>
                            <a:srgbClr val="000000"/>
                          </a:solidFill>
                          <a:effectLst/>
                          <a:latin typeface="Lub Dub Medium" panose="020B0603030403020204" pitchFamily="34" charset="0"/>
                          <a:ea typeface="Times New Roman" panose="02020603050405020304" pitchFamily="18" charset="0"/>
                          <a:cs typeface="Times New Roman" panose="02020603050405020304" pitchFamily="18" charset="0"/>
                        </a:rPr>
                        <a:t>Rationale for Retiring the Measure</a:t>
                      </a:r>
                      <a:endParaRPr lang="en-US" sz="1800">
                        <a:effectLst/>
                        <a:latin typeface="Lub Dub Medium" panose="020B0603030403020204" pitchFamily="34" charset="0"/>
                        <a:ea typeface="Calibri" panose="020F0502020204030204" pitchFamily="34" charset="0"/>
                        <a:cs typeface="Times New Roman" panose="02020603050405020304" pitchFamily="18" charset="0"/>
                      </a:endParaRPr>
                    </a:p>
                  </a:txBody>
                  <a:tcPr marL="64920" marR="6492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1307478221"/>
                  </a:ext>
                </a:extLst>
              </a:tr>
              <a:tr h="961454">
                <a:tc>
                  <a:txBody>
                    <a:bodyPr/>
                    <a:lstStyle/>
                    <a:p>
                      <a:pPr marL="0" marR="0">
                        <a:lnSpc>
                          <a:spcPct val="115000"/>
                        </a:lnSpc>
                        <a:spcAft>
                          <a:spcPts val="1000"/>
                        </a:spcAft>
                        <a:buNone/>
                      </a:pPr>
                      <a:r>
                        <a:rPr lang="en-US" sz="1800">
                          <a:effectLst/>
                          <a:latin typeface="Lub Dub Medium" panose="020B0603030403020204" pitchFamily="34" charset="0"/>
                          <a:ea typeface="Calibri" panose="020F0502020204030204" pitchFamily="34" charset="0"/>
                          <a:cs typeface="Times New Roman" panose="02020603050405020304" pitchFamily="18" charset="0"/>
                        </a:rPr>
                        <a:t>QM-2</a:t>
                      </a:r>
                    </a:p>
                  </a:txBody>
                  <a:tcPr marL="64920" marR="6492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Aft>
                          <a:spcPts val="1000"/>
                        </a:spcAft>
                        <a:buNone/>
                      </a:pPr>
                      <a:r>
                        <a:rPr lang="en-US" sz="1800">
                          <a:effectLst/>
                          <a:latin typeface="Lub Dub Medium" panose="020B0603030403020204" pitchFamily="34" charset="0"/>
                          <a:ea typeface="Calibri" panose="020F0502020204030204" pitchFamily="34" charset="0"/>
                          <a:cs typeface="Times New Roman" panose="02020603050405020304" pitchFamily="18" charset="0"/>
                        </a:rPr>
                        <a:t>Inpatient</a:t>
                      </a:r>
                    </a:p>
                  </a:txBody>
                  <a:tcPr marL="64920" marR="6492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Aft>
                          <a:spcPts val="1000"/>
                        </a:spcAft>
                        <a:buNone/>
                      </a:pPr>
                      <a:r>
                        <a:rPr lang="en-US" sz="1800">
                          <a:effectLst/>
                          <a:latin typeface="Lub Dub Medium" panose="020B0603030403020204" pitchFamily="34" charset="0"/>
                          <a:ea typeface="Calibri" panose="020F0502020204030204" pitchFamily="34" charset="0"/>
                          <a:cs typeface="Times New Roman" panose="02020603050405020304" pitchFamily="18" charset="0"/>
                        </a:rPr>
                        <a:t>Atrial Fibrillation/Atrial Flutter: ACEI or ARB Prescribed Prior to Discharge (Inpatient)</a:t>
                      </a:r>
                    </a:p>
                  </a:txBody>
                  <a:tcPr marL="64920" marR="6492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Aft>
                          <a:spcPts val="1000"/>
                        </a:spcAft>
                        <a:buNone/>
                      </a:pPr>
                      <a:r>
                        <a:rPr lang="en-US" sz="1800" dirty="0">
                          <a:effectLst/>
                          <a:latin typeface="Lub Dub Medium" panose="020B0603030403020204" pitchFamily="34" charset="0"/>
                          <a:ea typeface="Times New Roman" panose="02020603050405020304" pitchFamily="18" charset="0"/>
                          <a:cs typeface="Times New Roman" panose="02020603050405020304" pitchFamily="18" charset="0"/>
                        </a:rPr>
                        <a:t>Outdated recommendation, not appearing in the 2023 AF guideline; more detailed pharmacological management of HF is covered by the HF guidelines. </a:t>
                      </a:r>
                      <a:endParaRPr lang="en-US" sz="1800" dirty="0">
                        <a:effectLst/>
                        <a:latin typeface="Lub Dub Medium" panose="020B0603030403020204" pitchFamily="34" charset="0"/>
                        <a:ea typeface="Calibri" panose="020F0502020204030204" pitchFamily="34" charset="0"/>
                        <a:cs typeface="Times New Roman" panose="02020603050405020304" pitchFamily="18" charset="0"/>
                      </a:endParaRPr>
                    </a:p>
                  </a:txBody>
                  <a:tcPr marL="64920" marR="6492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77551389"/>
                  </a:ext>
                </a:extLst>
              </a:tr>
              <a:tr h="1295400">
                <a:tc>
                  <a:txBody>
                    <a:bodyPr/>
                    <a:lstStyle/>
                    <a:p>
                      <a:pPr marL="0" marR="0">
                        <a:lnSpc>
                          <a:spcPct val="115000"/>
                        </a:lnSpc>
                        <a:spcAft>
                          <a:spcPts val="1000"/>
                        </a:spcAft>
                        <a:buNone/>
                      </a:pPr>
                      <a:r>
                        <a:rPr lang="en-US" sz="1800">
                          <a:effectLst/>
                          <a:latin typeface="Lub Dub Medium" panose="020B0603030403020204" pitchFamily="34" charset="0"/>
                          <a:ea typeface="Calibri" panose="020F0502020204030204" pitchFamily="34" charset="0"/>
                          <a:cs typeface="Times New Roman" panose="02020603050405020304" pitchFamily="18" charset="0"/>
                        </a:rPr>
                        <a:t>QM-3</a:t>
                      </a:r>
                    </a:p>
                  </a:txBody>
                  <a:tcPr marL="64920" marR="6492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Aft>
                          <a:spcPts val="1000"/>
                        </a:spcAft>
                        <a:buNone/>
                      </a:pPr>
                      <a:r>
                        <a:rPr lang="en-US" sz="1800">
                          <a:effectLst/>
                          <a:latin typeface="Lub Dub Medium" panose="020B0603030403020204" pitchFamily="34" charset="0"/>
                          <a:ea typeface="Calibri" panose="020F0502020204030204" pitchFamily="34" charset="0"/>
                          <a:cs typeface="Times New Roman" panose="02020603050405020304" pitchFamily="18" charset="0"/>
                        </a:rPr>
                        <a:t>Inpatient</a:t>
                      </a:r>
                    </a:p>
                  </a:txBody>
                  <a:tcPr marL="64920" marR="6492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Aft>
                          <a:spcPts val="1000"/>
                        </a:spcAft>
                        <a:buNone/>
                      </a:pPr>
                      <a:r>
                        <a:rPr lang="en-US" sz="1800" dirty="0">
                          <a:effectLst/>
                          <a:latin typeface="Lub Dub Medium" panose="020B0603030403020204" pitchFamily="34" charset="0"/>
                          <a:ea typeface="Calibri" panose="020F0502020204030204" pitchFamily="34" charset="0"/>
                          <a:cs typeface="Times New Roman" panose="02020603050405020304" pitchFamily="18" charset="0"/>
                        </a:rPr>
                        <a:t>Atrial Fibrillation: Inappropriate Prescription of Antiarrhythmic Drugs to Patients With Permanent Atrial Fibrillation Prior to Discharge for Rhythm Control (Inpatient)</a:t>
                      </a:r>
                    </a:p>
                  </a:txBody>
                  <a:tcPr marL="64920" marR="6492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Aft>
                          <a:spcPts val="1000"/>
                        </a:spcAft>
                        <a:buNone/>
                      </a:pPr>
                      <a:r>
                        <a:rPr lang="en-US" sz="1800" dirty="0">
                          <a:effectLst/>
                          <a:latin typeface="Lub Dub Medium" panose="020B0603030403020204" pitchFamily="34" charset="0"/>
                          <a:ea typeface="Times New Roman" panose="02020603050405020304" pitchFamily="18" charset="0"/>
                          <a:cs typeface="Times New Roman" panose="02020603050405020304" pitchFamily="18" charset="0"/>
                        </a:rPr>
                        <a:t>Although a reasonable statement, the recommendation no longer appears in the 2023 AF guideline, except in the context of dronedarone. </a:t>
                      </a:r>
                      <a:endParaRPr lang="en-US" sz="1800" dirty="0">
                        <a:effectLst/>
                        <a:latin typeface="Lub Dub Medium" panose="020B0603030403020204" pitchFamily="34" charset="0"/>
                        <a:ea typeface="Calibri" panose="020F0502020204030204" pitchFamily="34" charset="0"/>
                        <a:cs typeface="Times New Roman" panose="02020603050405020304" pitchFamily="18" charset="0"/>
                      </a:endParaRPr>
                    </a:p>
                  </a:txBody>
                  <a:tcPr marL="64920" marR="6492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80392413"/>
                  </a:ext>
                </a:extLst>
              </a:tr>
              <a:tr h="1143000">
                <a:tc>
                  <a:txBody>
                    <a:bodyPr/>
                    <a:lstStyle/>
                    <a:p>
                      <a:pPr marL="0" marR="0">
                        <a:lnSpc>
                          <a:spcPct val="115000"/>
                        </a:lnSpc>
                        <a:spcAft>
                          <a:spcPts val="1000"/>
                        </a:spcAft>
                        <a:buNone/>
                      </a:pPr>
                      <a:r>
                        <a:rPr lang="en-US" sz="1800">
                          <a:effectLst/>
                          <a:latin typeface="Lub Dub Medium" panose="020B0603030403020204" pitchFamily="34" charset="0"/>
                          <a:ea typeface="Times New Roman" panose="02020603050405020304" pitchFamily="18" charset="0"/>
                          <a:cs typeface="Times New Roman" panose="02020603050405020304" pitchFamily="18" charset="0"/>
                        </a:rPr>
                        <a:t>QM-12</a:t>
                      </a:r>
                      <a:endParaRPr lang="en-US" sz="1800">
                        <a:effectLst/>
                        <a:latin typeface="Lub Dub Medium" panose="020B0603030403020204" pitchFamily="34" charset="0"/>
                        <a:ea typeface="Calibri" panose="020F0502020204030204" pitchFamily="34" charset="0"/>
                        <a:cs typeface="Times New Roman" panose="02020603050405020304" pitchFamily="18" charset="0"/>
                      </a:endParaRPr>
                    </a:p>
                  </a:txBody>
                  <a:tcPr marL="64920" marR="6492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Aft>
                          <a:spcPts val="1000"/>
                        </a:spcAft>
                        <a:buNone/>
                      </a:pPr>
                      <a:r>
                        <a:rPr lang="en-US" sz="1800" dirty="0">
                          <a:effectLst/>
                          <a:latin typeface="Lub Dub Medium" panose="020B0603030403020204" pitchFamily="34" charset="0"/>
                          <a:ea typeface="Calibri" panose="020F0502020204030204" pitchFamily="34" charset="0"/>
                          <a:cs typeface="Times New Roman" panose="02020603050405020304" pitchFamily="18" charset="0"/>
                        </a:rPr>
                        <a:t>Outpatient</a:t>
                      </a:r>
                    </a:p>
                  </a:txBody>
                  <a:tcPr marL="64920" marR="6492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Aft>
                          <a:spcPts val="1000"/>
                        </a:spcAft>
                        <a:buNone/>
                      </a:pPr>
                      <a:r>
                        <a:rPr lang="en-US" sz="1800" dirty="0">
                          <a:effectLst/>
                          <a:latin typeface="Lub Dub Medium" panose="020B0603030403020204" pitchFamily="34" charset="0"/>
                          <a:ea typeface="Calibri" panose="020F0502020204030204" pitchFamily="34" charset="0"/>
                          <a:cs typeface="Times New Roman" panose="02020603050405020304" pitchFamily="18" charset="0"/>
                        </a:rPr>
                        <a:t>Atrial Fibrillation: Inappropriate Prescription of Antiarrhythmic Drugs to Patients With Permanent Atrial Fibrillation for Rhythm Control (Outpatient)</a:t>
                      </a:r>
                    </a:p>
                  </a:txBody>
                  <a:tcPr marL="64920" marR="6492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Aft>
                          <a:spcPts val="1000"/>
                        </a:spcAft>
                        <a:buNone/>
                      </a:pPr>
                      <a:r>
                        <a:rPr lang="en-US" sz="1800" dirty="0">
                          <a:effectLst/>
                          <a:latin typeface="Lub Dub Medium" panose="020B0603030403020204" pitchFamily="34" charset="0"/>
                          <a:ea typeface="Times New Roman" panose="02020603050405020304" pitchFamily="18" charset="0"/>
                          <a:cs typeface="Times New Roman" panose="02020603050405020304" pitchFamily="18" charset="0"/>
                        </a:rPr>
                        <a:t>Although a reasonable statement, the recommendation no longer appears in the 2023 AF guideline, except in the context of dronedarone.</a:t>
                      </a:r>
                      <a:endParaRPr lang="en-US" sz="1800" dirty="0">
                        <a:effectLst/>
                        <a:latin typeface="Lub Dub Medium" panose="020B0603030403020204" pitchFamily="34" charset="0"/>
                        <a:ea typeface="Calibri" panose="020F0502020204030204" pitchFamily="34" charset="0"/>
                        <a:cs typeface="Times New Roman" panose="02020603050405020304" pitchFamily="18" charset="0"/>
                      </a:endParaRPr>
                    </a:p>
                  </a:txBody>
                  <a:tcPr marL="64920" marR="6492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07872752"/>
                  </a:ext>
                </a:extLst>
              </a:tr>
            </a:tbl>
          </a:graphicData>
        </a:graphic>
      </p:graphicFrame>
      <p:sp>
        <p:nvSpPr>
          <p:cNvPr id="9" name="TextBox 8">
            <a:extLst>
              <a:ext uri="{FF2B5EF4-FFF2-40B4-BE49-F238E27FC236}">
                <a16:creationId xmlns:a16="http://schemas.microsoft.com/office/drawing/2014/main" id="{3B2585DE-5A39-E7C1-73DA-893596AA5C69}"/>
              </a:ext>
            </a:extLst>
          </p:cNvPr>
          <p:cNvSpPr txBox="1"/>
          <p:nvPr/>
        </p:nvSpPr>
        <p:spPr>
          <a:xfrm>
            <a:off x="457200" y="7086600"/>
            <a:ext cx="13487399" cy="307777"/>
          </a:xfrm>
          <a:prstGeom prst="rect">
            <a:avLst/>
          </a:prstGeom>
          <a:noFill/>
        </p:spPr>
        <p:txBody>
          <a:bodyPr wrap="square">
            <a:spAutoFit/>
          </a:bodyPr>
          <a:lstStyle/>
          <a:p>
            <a:r>
              <a:rPr lang="en-US" sz="1400" dirty="0">
                <a:effectLst/>
                <a:latin typeface="Lub Dub Medium" panose="020B0603030403020204" pitchFamily="34" charset="0"/>
                <a:ea typeface="Times New Roman" panose="02020603050405020304" pitchFamily="18" charset="0"/>
              </a:rPr>
              <a:t>*The measure numbers in the first column of the table correspond with the measures from the 2016 ACC/AHA AF performance measures document.</a:t>
            </a:r>
            <a:endParaRPr lang="en-US" sz="1400" dirty="0">
              <a:latin typeface="Lub Dub Medium" panose="020B0603030403020204" pitchFamily="34" charset="0"/>
            </a:endParaRPr>
          </a:p>
        </p:txBody>
      </p:sp>
    </p:spTree>
    <p:extLst>
      <p:ext uri="{BB962C8B-B14F-4D97-AF65-F5344CB8AC3E}">
        <p14:creationId xmlns:p14="http://schemas.microsoft.com/office/powerpoint/2010/main" val="9864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9AB740-075E-096B-DF2F-34CC5ECE3F78}"/>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F8798513-4D10-FCE0-B90F-942CCAFDB61D}"/>
              </a:ext>
            </a:extLst>
          </p:cNvPr>
          <p:cNvSpPr>
            <a:spLocks noGrp="1"/>
          </p:cNvSpPr>
          <p:nvPr>
            <p:ph type="ctrTitle"/>
          </p:nvPr>
        </p:nvSpPr>
        <p:spPr>
          <a:xfrm>
            <a:off x="457200" y="1143001"/>
            <a:ext cx="12877800" cy="914399"/>
          </a:xfrm>
        </p:spPr>
        <p:txBody>
          <a:bodyPr/>
          <a:lstStyle/>
          <a:p>
            <a:r>
              <a:rPr lang="en-US" sz="5400" dirty="0">
                <a:solidFill>
                  <a:prstClr val="black"/>
                </a:solidFill>
              </a:rPr>
              <a:t>Revised Measures</a:t>
            </a:r>
            <a:endParaRPr lang="en-US" sz="5400" dirty="0"/>
          </a:p>
        </p:txBody>
      </p:sp>
      <p:sp>
        <p:nvSpPr>
          <p:cNvPr id="5" name="Slide Number Placeholder 4">
            <a:extLst>
              <a:ext uri="{FF2B5EF4-FFF2-40B4-BE49-F238E27FC236}">
                <a16:creationId xmlns:a16="http://schemas.microsoft.com/office/drawing/2014/main" id="{3EFBCBCA-3DA7-E683-2DBB-E67A0A5FA163}"/>
              </a:ext>
            </a:extLst>
          </p:cNvPr>
          <p:cNvSpPr>
            <a:spLocks noGrp="1"/>
          </p:cNvSpPr>
          <p:nvPr>
            <p:ph type="sldNum" sz="quarter" idx="4"/>
          </p:nvPr>
        </p:nvSpPr>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fld id="{01CD3B2E-BC1C-6C4D-9D91-A67B950EE325}" type="slidenum">
              <a:rPr kumimoji="0" lang="en-US" sz="800" b="0" i="0" u="none" strike="noStrike" kern="1200" cap="none" spc="0" normalizeH="0" baseline="0" noProof="0" smtClean="0">
                <a:ln>
                  <a:noFill/>
                </a:ln>
                <a:solidFill>
                  <a:srgbClr val="8A8B8A"/>
                </a:solidFill>
                <a:effectLst/>
                <a:uLnTx/>
                <a:uFillTx/>
                <a:latin typeface="Lub Dub Medium" panose="020B0603030403020204" pitchFamily="34" charset="77"/>
                <a:ea typeface="+mn-ea"/>
                <a:cs typeface="+mn-cs"/>
              </a:rPr>
              <a:pPr marL="0" marR="0" lvl="0" indent="0" algn="ctr" defTabSz="914400" rtl="0" eaLnBrk="0" fontAlgn="base" latinLnBrk="0" hangingPunct="0">
                <a:lnSpc>
                  <a:spcPct val="100000"/>
                </a:lnSpc>
                <a:spcBef>
                  <a:spcPct val="0"/>
                </a:spcBef>
                <a:spcAft>
                  <a:spcPct val="0"/>
                </a:spcAft>
                <a:buClrTx/>
                <a:buSzTx/>
                <a:buFontTx/>
                <a:buNone/>
                <a:tabLst/>
                <a:defRPr/>
              </a:pPr>
              <a:t>7</a:t>
            </a:fld>
            <a:endParaRPr kumimoji="0" lang="en-US" sz="800" b="0" i="0" u="none" strike="noStrike" kern="1200" cap="none" spc="0" normalizeH="0" baseline="0" noProof="0" dirty="0">
              <a:ln>
                <a:noFill/>
              </a:ln>
              <a:solidFill>
                <a:srgbClr val="8A8B8A"/>
              </a:solidFill>
              <a:effectLst/>
              <a:uLnTx/>
              <a:uFillTx/>
              <a:latin typeface="Lub Dub Medium" panose="020B0603030403020204" pitchFamily="34" charset="77"/>
              <a:ea typeface="+mn-ea"/>
              <a:cs typeface="+mn-cs"/>
            </a:endParaRPr>
          </a:p>
        </p:txBody>
      </p:sp>
      <p:sp>
        <p:nvSpPr>
          <p:cNvPr id="2" name="Subtitle 2">
            <a:extLst>
              <a:ext uri="{FF2B5EF4-FFF2-40B4-BE49-F238E27FC236}">
                <a16:creationId xmlns:a16="http://schemas.microsoft.com/office/drawing/2014/main" id="{0EDD8CE2-514F-E131-7798-76EE1646922F}"/>
              </a:ext>
            </a:extLst>
          </p:cNvPr>
          <p:cNvSpPr>
            <a:spLocks noGrp="1"/>
          </p:cNvSpPr>
          <p:nvPr>
            <p:ph type="subTitle" idx="1"/>
          </p:nvPr>
        </p:nvSpPr>
        <p:spPr>
          <a:xfrm>
            <a:off x="457200" y="1969324"/>
            <a:ext cx="13868400" cy="1012001"/>
          </a:xfrm>
        </p:spPr>
        <p:txBody>
          <a:bodyPr/>
          <a:lstStyle/>
          <a:p>
            <a:pPr>
              <a:lnSpc>
                <a:spcPct val="100000"/>
              </a:lnSpc>
              <a:spcBef>
                <a:spcPts val="0"/>
              </a:spcBef>
            </a:pPr>
            <a:r>
              <a:rPr lang="en-US" sz="2400" dirty="0"/>
              <a:t>Select measures from the 2020 Update to the 2016 ACC/AHA AF performance measures document and the 2016 ACC/AHA AF performance measures document were revised.</a:t>
            </a:r>
          </a:p>
        </p:txBody>
      </p:sp>
      <p:graphicFrame>
        <p:nvGraphicFramePr>
          <p:cNvPr id="10" name="Table 9">
            <a:extLst>
              <a:ext uri="{FF2B5EF4-FFF2-40B4-BE49-F238E27FC236}">
                <a16:creationId xmlns:a16="http://schemas.microsoft.com/office/drawing/2014/main" id="{F37677A2-4DF3-67C2-8F9D-27B64EE9C4BA}"/>
              </a:ext>
            </a:extLst>
          </p:cNvPr>
          <p:cNvGraphicFramePr>
            <a:graphicFrameLocks noGrp="1"/>
          </p:cNvGraphicFramePr>
          <p:nvPr>
            <p:extLst>
              <p:ext uri="{D42A27DB-BD31-4B8C-83A1-F6EECF244321}">
                <p14:modId xmlns:p14="http://schemas.microsoft.com/office/powerpoint/2010/main" val="2693742670"/>
              </p:ext>
            </p:extLst>
          </p:nvPr>
        </p:nvGraphicFramePr>
        <p:xfrm>
          <a:off x="609600" y="2895600"/>
          <a:ext cx="13487400" cy="3702686"/>
        </p:xfrm>
        <a:graphic>
          <a:graphicData uri="http://schemas.openxmlformats.org/drawingml/2006/table">
            <a:tbl>
              <a:tblPr firstRow="1" firstCol="1" bandRow="1"/>
              <a:tblGrid>
                <a:gridCol w="1524000">
                  <a:extLst>
                    <a:ext uri="{9D8B030D-6E8A-4147-A177-3AD203B41FA5}">
                      <a16:colId xmlns:a16="http://schemas.microsoft.com/office/drawing/2014/main" val="427610934"/>
                    </a:ext>
                  </a:extLst>
                </a:gridCol>
                <a:gridCol w="3397493">
                  <a:extLst>
                    <a:ext uri="{9D8B030D-6E8A-4147-A177-3AD203B41FA5}">
                      <a16:colId xmlns:a16="http://schemas.microsoft.com/office/drawing/2014/main" val="3388202045"/>
                    </a:ext>
                  </a:extLst>
                </a:gridCol>
                <a:gridCol w="3765307">
                  <a:extLst>
                    <a:ext uri="{9D8B030D-6E8A-4147-A177-3AD203B41FA5}">
                      <a16:colId xmlns:a16="http://schemas.microsoft.com/office/drawing/2014/main" val="1668814097"/>
                    </a:ext>
                  </a:extLst>
                </a:gridCol>
                <a:gridCol w="4800600">
                  <a:extLst>
                    <a:ext uri="{9D8B030D-6E8A-4147-A177-3AD203B41FA5}">
                      <a16:colId xmlns:a16="http://schemas.microsoft.com/office/drawing/2014/main" val="733568702"/>
                    </a:ext>
                  </a:extLst>
                </a:gridCol>
              </a:tblGrid>
              <a:tr h="304800">
                <a:tc>
                  <a:txBody>
                    <a:bodyPr/>
                    <a:lstStyle/>
                    <a:p>
                      <a:pPr marL="0" marR="0">
                        <a:lnSpc>
                          <a:spcPct val="115000"/>
                        </a:lnSpc>
                        <a:spcAft>
                          <a:spcPts val="1000"/>
                        </a:spcAft>
                        <a:buNone/>
                      </a:pPr>
                      <a:r>
                        <a:rPr lang="en-US" sz="1400" b="1" dirty="0">
                          <a:solidFill>
                            <a:srgbClr val="000000"/>
                          </a:solidFill>
                          <a:effectLst/>
                          <a:latin typeface="Lub Dub Medium" panose="020B0603030403020204" pitchFamily="34" charset="0"/>
                          <a:ea typeface="Times New Roman" panose="02020603050405020304" pitchFamily="18" charset="0"/>
                          <a:cs typeface="Times New Roman" panose="02020603050405020304" pitchFamily="18" charset="0"/>
                        </a:rPr>
                        <a:t>Measure</a:t>
                      </a:r>
                      <a:r>
                        <a:rPr lang="en-US" sz="1400" b="0" dirty="0">
                          <a:solidFill>
                            <a:schemeClr val="tx1"/>
                          </a:solidFill>
                          <a:effectLst/>
                          <a:latin typeface="Lub Dub Medium" panose="020B0603030403020204" pitchFamily="34" charset="0"/>
                          <a:ea typeface="Calibri" panose="020F0502020204030204" pitchFamily="34" charset="0"/>
                          <a:cs typeface="Times New Roman" panose="02020603050405020304" pitchFamily="18" charset="0"/>
                        </a:rPr>
                        <a:t> </a:t>
                      </a:r>
                      <a:r>
                        <a:rPr lang="en-US" sz="1400" b="1" dirty="0">
                          <a:solidFill>
                            <a:srgbClr val="000000"/>
                          </a:solidFill>
                          <a:effectLst/>
                          <a:latin typeface="Lub Dub Medium" panose="020B0603030403020204" pitchFamily="34" charset="0"/>
                          <a:ea typeface="Times New Roman" panose="02020603050405020304" pitchFamily="18" charset="0"/>
                          <a:cs typeface="Times New Roman" panose="02020603050405020304" pitchFamily="18" charset="0"/>
                        </a:rPr>
                        <a:t>No.*</a:t>
                      </a:r>
                      <a:endParaRPr lang="en-US" sz="1400" dirty="0">
                        <a:effectLst/>
                        <a:latin typeface="Lub Dub Medium" panose="020B0603030403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nSpc>
                          <a:spcPct val="115000"/>
                        </a:lnSpc>
                        <a:spcAft>
                          <a:spcPts val="1000"/>
                        </a:spcAft>
                        <a:buNone/>
                      </a:pPr>
                      <a:r>
                        <a:rPr lang="en-US" sz="1400" b="1">
                          <a:solidFill>
                            <a:srgbClr val="000000"/>
                          </a:solidFill>
                          <a:effectLst/>
                          <a:latin typeface="Lub Dub Medium" panose="020B0603030403020204" pitchFamily="34" charset="0"/>
                          <a:ea typeface="Times New Roman" panose="02020603050405020304" pitchFamily="18" charset="0"/>
                          <a:cs typeface="Times New Roman" panose="02020603050405020304" pitchFamily="18" charset="0"/>
                        </a:rPr>
                        <a:t>Measure Title </a:t>
                      </a:r>
                      <a:endParaRPr lang="en-US" sz="1400">
                        <a:effectLst/>
                        <a:latin typeface="Lub Dub Medium" panose="020B0603030403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nSpc>
                          <a:spcPct val="115000"/>
                        </a:lnSpc>
                        <a:spcAft>
                          <a:spcPts val="1000"/>
                        </a:spcAft>
                        <a:buNone/>
                      </a:pPr>
                      <a:r>
                        <a:rPr lang="en-US" sz="1400" b="1">
                          <a:solidFill>
                            <a:srgbClr val="000000"/>
                          </a:solidFill>
                          <a:effectLst/>
                          <a:latin typeface="Lub Dub Medium" panose="020B0603030403020204" pitchFamily="34" charset="0"/>
                          <a:ea typeface="Times New Roman" panose="02020603050405020304" pitchFamily="18" charset="0"/>
                          <a:cs typeface="Times New Roman" panose="02020603050405020304" pitchFamily="18" charset="0"/>
                        </a:rPr>
                        <a:t>Description of Revision</a:t>
                      </a:r>
                      <a:endParaRPr lang="en-US" sz="1400">
                        <a:effectLst/>
                        <a:latin typeface="Lub Dub Medium" panose="020B0603030403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nSpc>
                          <a:spcPct val="115000"/>
                        </a:lnSpc>
                        <a:spcAft>
                          <a:spcPts val="1000"/>
                        </a:spcAft>
                        <a:buNone/>
                      </a:pPr>
                      <a:r>
                        <a:rPr lang="en-US" sz="1400" b="1">
                          <a:solidFill>
                            <a:srgbClr val="000000"/>
                          </a:solidFill>
                          <a:effectLst/>
                          <a:latin typeface="Lub Dub Medium" panose="020B0603030403020204" pitchFamily="34" charset="0"/>
                          <a:ea typeface="Times New Roman" panose="02020603050405020304" pitchFamily="18" charset="0"/>
                          <a:cs typeface="Times New Roman" panose="02020603050405020304" pitchFamily="18" charset="0"/>
                        </a:rPr>
                        <a:t>Rationale for Revision</a:t>
                      </a:r>
                      <a:endParaRPr lang="en-US" sz="1400">
                        <a:effectLst/>
                        <a:latin typeface="Lub Dub Medium" panose="020B0603030403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2468555748"/>
                  </a:ext>
                </a:extLst>
              </a:tr>
              <a:tr h="865188">
                <a:tc>
                  <a:txBody>
                    <a:bodyPr/>
                    <a:lstStyle/>
                    <a:p>
                      <a:pPr marL="0" marR="0">
                        <a:lnSpc>
                          <a:spcPct val="115000"/>
                        </a:lnSpc>
                        <a:spcAft>
                          <a:spcPts val="1000"/>
                        </a:spcAft>
                        <a:buNone/>
                      </a:pPr>
                      <a:r>
                        <a:rPr lang="en-US" sz="1400" dirty="0">
                          <a:effectLst/>
                          <a:latin typeface="Lub Dub Medium" panose="020B0603030403020204" pitchFamily="34" charset="0"/>
                          <a:ea typeface="Times New Roman" panose="02020603050405020304" pitchFamily="18" charset="0"/>
                          <a:cs typeface="Times New Roman" panose="02020603050405020304" pitchFamily="18" charset="0"/>
                        </a:rPr>
                        <a:t>PM-1 and PM-4 (2020 Update Document)</a:t>
                      </a:r>
                      <a:endParaRPr lang="en-US" sz="1400" dirty="0">
                        <a:effectLst/>
                        <a:latin typeface="Lub Dub Medium" panose="020B0603030403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Aft>
                          <a:spcPts val="1000"/>
                        </a:spcAft>
                        <a:buNone/>
                      </a:pPr>
                      <a:r>
                        <a:rPr lang="en-US" sz="1400">
                          <a:effectLst/>
                          <a:latin typeface="Lub Dub Medium" panose="020B0603030403020204" pitchFamily="34" charset="0"/>
                          <a:ea typeface="Times New Roman" panose="02020603050405020304" pitchFamily="18" charset="0"/>
                          <a:cs typeface="Times New Roman" panose="02020603050405020304" pitchFamily="18" charset="0"/>
                        </a:rPr>
                        <a:t>Atrial Fibrillation or Atrial Flutter: CHA</a:t>
                      </a:r>
                      <a:r>
                        <a:rPr lang="en-US" sz="1400" baseline="-25000">
                          <a:effectLst/>
                          <a:latin typeface="Lub Dub Medium" panose="020B0603030403020204" pitchFamily="34" charset="0"/>
                          <a:ea typeface="Times New Roman" panose="02020603050405020304" pitchFamily="18" charset="0"/>
                          <a:cs typeface="Times New Roman" panose="02020603050405020304" pitchFamily="18" charset="0"/>
                        </a:rPr>
                        <a:t>2</a:t>
                      </a:r>
                      <a:r>
                        <a:rPr lang="en-US" sz="1400">
                          <a:effectLst/>
                          <a:latin typeface="Lub Dub Medium" panose="020B0603030403020204" pitchFamily="34" charset="0"/>
                          <a:ea typeface="Times New Roman" panose="02020603050405020304" pitchFamily="18" charset="0"/>
                          <a:cs typeface="Times New Roman" panose="02020603050405020304" pitchFamily="18" charset="0"/>
                        </a:rPr>
                        <a:t>DS</a:t>
                      </a:r>
                      <a:r>
                        <a:rPr lang="en-US" sz="1400" baseline="-25000">
                          <a:effectLst/>
                          <a:latin typeface="Lub Dub Medium" panose="020B0603030403020204" pitchFamily="34" charset="0"/>
                          <a:ea typeface="Times New Roman" panose="02020603050405020304" pitchFamily="18" charset="0"/>
                          <a:cs typeface="Times New Roman" panose="02020603050405020304" pitchFamily="18" charset="0"/>
                        </a:rPr>
                        <a:t>2</a:t>
                      </a:r>
                      <a:r>
                        <a:rPr lang="en-US" sz="1400">
                          <a:effectLst/>
                          <a:latin typeface="Lub Dub Medium" panose="020B0603030403020204" pitchFamily="34" charset="0"/>
                          <a:ea typeface="Times New Roman" panose="02020603050405020304" pitchFamily="18" charset="0"/>
                          <a:cs typeface="Times New Roman" panose="02020603050405020304" pitchFamily="18" charset="0"/>
                        </a:rPr>
                        <a:t>-VASc Risk Score Documented Prior to Discharge (Inpatient) and Atrial Fibrillation or Atrial Flutter: CHA</a:t>
                      </a:r>
                      <a:r>
                        <a:rPr lang="en-US" sz="1400" baseline="-25000">
                          <a:effectLst/>
                          <a:latin typeface="Lub Dub Medium" panose="020B0603030403020204" pitchFamily="34" charset="0"/>
                          <a:ea typeface="Times New Roman" panose="02020603050405020304" pitchFamily="18" charset="0"/>
                          <a:cs typeface="Times New Roman" panose="02020603050405020304" pitchFamily="18" charset="0"/>
                        </a:rPr>
                        <a:t>2</a:t>
                      </a:r>
                      <a:r>
                        <a:rPr lang="en-US" sz="1400">
                          <a:effectLst/>
                          <a:latin typeface="Lub Dub Medium" panose="020B0603030403020204" pitchFamily="34" charset="0"/>
                          <a:ea typeface="Times New Roman" panose="02020603050405020304" pitchFamily="18" charset="0"/>
                          <a:cs typeface="Times New Roman" panose="02020603050405020304" pitchFamily="18" charset="0"/>
                        </a:rPr>
                        <a:t>DS</a:t>
                      </a:r>
                      <a:r>
                        <a:rPr lang="en-US" sz="1400" baseline="-25000">
                          <a:effectLst/>
                          <a:latin typeface="Lub Dub Medium" panose="020B0603030403020204" pitchFamily="34" charset="0"/>
                          <a:ea typeface="Times New Roman" panose="02020603050405020304" pitchFamily="18" charset="0"/>
                          <a:cs typeface="Times New Roman" panose="02020603050405020304" pitchFamily="18" charset="0"/>
                        </a:rPr>
                        <a:t>2</a:t>
                      </a:r>
                      <a:r>
                        <a:rPr lang="en-US" sz="1400">
                          <a:effectLst/>
                          <a:latin typeface="Lub Dub Medium" panose="020B0603030403020204" pitchFamily="34" charset="0"/>
                          <a:ea typeface="Times New Roman" panose="02020603050405020304" pitchFamily="18" charset="0"/>
                          <a:cs typeface="Times New Roman" panose="02020603050405020304" pitchFamily="18" charset="0"/>
                        </a:rPr>
                        <a:t>-VASc Risk Score Documented (Outpatient)</a:t>
                      </a:r>
                      <a:endParaRPr lang="en-US" sz="1400">
                        <a:effectLst/>
                        <a:latin typeface="Lub Dub Medium" panose="020B0603030403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Aft>
                          <a:spcPts val="1000"/>
                        </a:spcAft>
                        <a:buNone/>
                      </a:pPr>
                      <a:r>
                        <a:rPr lang="en-US" sz="1400">
                          <a:solidFill>
                            <a:srgbClr val="231F20"/>
                          </a:solidFill>
                          <a:effectLst/>
                          <a:latin typeface="Lub Dub Medium" panose="020B0603030403020204" pitchFamily="34" charset="0"/>
                          <a:ea typeface="Times New Roman" panose="02020603050405020304" pitchFamily="18" charset="0"/>
                          <a:cs typeface="Times New Roman" panose="02020603050405020304" pitchFamily="18" charset="0"/>
                        </a:rPr>
                        <a:t>The 2 measures were combined into 1 measure that includes the inpatient and outpatient settings. The measures were updated to expand beyond reliance on the </a:t>
                      </a:r>
                      <a:r>
                        <a:rPr lang="en-US" sz="1400">
                          <a:effectLst/>
                          <a:latin typeface="Lub Dub Medium" panose="020B0603030403020204" pitchFamily="34" charset="0"/>
                          <a:ea typeface="Times New Roman" panose="02020603050405020304" pitchFamily="18" charset="0"/>
                          <a:cs typeface="Times New Roman" panose="02020603050405020304" pitchFamily="18" charset="0"/>
                        </a:rPr>
                        <a:t>CHA</a:t>
                      </a:r>
                      <a:r>
                        <a:rPr lang="en-US" sz="1400" baseline="-25000">
                          <a:effectLst/>
                          <a:latin typeface="Lub Dub Medium" panose="020B0603030403020204" pitchFamily="34" charset="0"/>
                          <a:ea typeface="Times New Roman" panose="02020603050405020304" pitchFamily="18" charset="0"/>
                          <a:cs typeface="Times New Roman" panose="02020603050405020304" pitchFamily="18" charset="0"/>
                        </a:rPr>
                        <a:t>2</a:t>
                      </a:r>
                      <a:r>
                        <a:rPr lang="en-US" sz="1400">
                          <a:effectLst/>
                          <a:latin typeface="Lub Dub Medium" panose="020B0603030403020204" pitchFamily="34" charset="0"/>
                          <a:ea typeface="Times New Roman" panose="02020603050405020304" pitchFamily="18" charset="0"/>
                          <a:cs typeface="Times New Roman" panose="02020603050405020304" pitchFamily="18" charset="0"/>
                        </a:rPr>
                        <a:t>DS</a:t>
                      </a:r>
                      <a:r>
                        <a:rPr lang="en-US" sz="1400" baseline="-25000">
                          <a:effectLst/>
                          <a:latin typeface="Lub Dub Medium" panose="020B0603030403020204" pitchFamily="34" charset="0"/>
                          <a:ea typeface="Times New Roman" panose="02020603050405020304" pitchFamily="18" charset="0"/>
                          <a:cs typeface="Times New Roman" panose="02020603050405020304" pitchFamily="18" charset="0"/>
                        </a:rPr>
                        <a:t>2</a:t>
                      </a:r>
                      <a:r>
                        <a:rPr lang="en-US" sz="1400">
                          <a:effectLst/>
                          <a:latin typeface="Lub Dub Medium" panose="020B0603030403020204" pitchFamily="34" charset="0"/>
                          <a:ea typeface="Times New Roman" panose="02020603050405020304" pitchFamily="18" charset="0"/>
                          <a:cs typeface="Times New Roman" panose="02020603050405020304" pitchFamily="18" charset="0"/>
                        </a:rPr>
                        <a:t>-VASc score to include other stroke risk scores that have been validated. </a:t>
                      </a:r>
                      <a:endParaRPr lang="en-US" sz="1400">
                        <a:effectLst/>
                        <a:latin typeface="Lub Dub Medium" panose="020B0603030403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Aft>
                          <a:spcPts val="1000"/>
                        </a:spcAft>
                        <a:buNone/>
                        <a:tabLst>
                          <a:tab pos="139700" algn="l"/>
                          <a:tab pos="274320" algn="l"/>
                        </a:tabLst>
                      </a:pPr>
                      <a:r>
                        <a:rPr lang="en-US" sz="1400" dirty="0">
                          <a:effectLst/>
                          <a:latin typeface="Lub Dub Medium" panose="020B0603030403020204" pitchFamily="34" charset="0"/>
                          <a:ea typeface="Times New Roman" panose="02020603050405020304" pitchFamily="18" charset="0"/>
                          <a:cs typeface="Times New Roman" panose="02020603050405020304" pitchFamily="18" charset="0"/>
                        </a:rPr>
                        <a:t>Consolidated for clarity due to the absence of qualitative or meaningful differences pertinent to clinical care. Updated to reflect the 2023 ACC/AHA/ACCP/HRS Guideline for the Diagnosis and Management of Atrial Fibrillation, allowing for use of any validated stroke risk score (not limited to use of the CHA</a:t>
                      </a:r>
                      <a:r>
                        <a:rPr lang="en-US" sz="1400" baseline="-25000" dirty="0">
                          <a:effectLst/>
                          <a:latin typeface="Lub Dub Medium" panose="020B0603030403020204" pitchFamily="34" charset="0"/>
                          <a:ea typeface="Times New Roman" panose="02020603050405020304" pitchFamily="18" charset="0"/>
                          <a:cs typeface="Times New Roman" panose="02020603050405020304" pitchFamily="18" charset="0"/>
                        </a:rPr>
                        <a:t>2</a:t>
                      </a:r>
                      <a:r>
                        <a:rPr lang="en-US" sz="1400" dirty="0">
                          <a:effectLst/>
                          <a:latin typeface="Lub Dub Medium" panose="020B0603030403020204" pitchFamily="34" charset="0"/>
                          <a:ea typeface="Times New Roman" panose="02020603050405020304" pitchFamily="18" charset="0"/>
                          <a:cs typeface="Times New Roman" panose="02020603050405020304" pitchFamily="18" charset="0"/>
                        </a:rPr>
                        <a:t>DS</a:t>
                      </a:r>
                      <a:r>
                        <a:rPr lang="en-US" sz="1400" baseline="-25000" dirty="0">
                          <a:effectLst/>
                          <a:latin typeface="Lub Dub Medium" panose="020B0603030403020204" pitchFamily="34" charset="0"/>
                          <a:ea typeface="Times New Roman" panose="02020603050405020304" pitchFamily="18" charset="0"/>
                          <a:cs typeface="Times New Roman" panose="02020603050405020304" pitchFamily="18" charset="0"/>
                        </a:rPr>
                        <a:t>2</a:t>
                      </a:r>
                      <a:r>
                        <a:rPr lang="en-US" sz="1400" dirty="0">
                          <a:effectLst/>
                          <a:latin typeface="Lub Dub Medium" panose="020B0603030403020204" pitchFamily="34" charset="0"/>
                          <a:ea typeface="Times New Roman" panose="02020603050405020304" pitchFamily="18" charset="0"/>
                          <a:cs typeface="Times New Roman" panose="02020603050405020304" pitchFamily="18" charset="0"/>
                        </a:rPr>
                        <a:t>-VASc per se).</a:t>
                      </a:r>
                      <a:endParaRPr lang="en-US" sz="1400" dirty="0">
                        <a:effectLst/>
                        <a:latin typeface="Lub Dub Medium" panose="020B0603030403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75151374"/>
                  </a:ext>
                </a:extLst>
              </a:tr>
              <a:tr h="865188">
                <a:tc>
                  <a:txBody>
                    <a:bodyPr/>
                    <a:lstStyle/>
                    <a:p>
                      <a:pPr marL="0" marR="0">
                        <a:lnSpc>
                          <a:spcPct val="115000"/>
                        </a:lnSpc>
                        <a:spcAft>
                          <a:spcPts val="1000"/>
                        </a:spcAft>
                        <a:buNone/>
                      </a:pPr>
                      <a:r>
                        <a:rPr lang="en-US" sz="1400" dirty="0">
                          <a:effectLst/>
                          <a:latin typeface="Lub Dub Medium" panose="020B0603030403020204" pitchFamily="34" charset="0"/>
                          <a:ea typeface="Times New Roman" panose="02020603050405020304" pitchFamily="18" charset="0"/>
                          <a:cs typeface="Times New Roman" panose="02020603050405020304" pitchFamily="18" charset="0"/>
                        </a:rPr>
                        <a:t>PM-2 and PM-5 (2020 Update Document)</a:t>
                      </a:r>
                      <a:endParaRPr lang="en-US" sz="1400" dirty="0">
                        <a:effectLst/>
                        <a:latin typeface="Lub Dub Medium" panose="020B0603030403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Aft>
                          <a:spcPts val="1000"/>
                        </a:spcAft>
                        <a:buNone/>
                      </a:pPr>
                      <a:r>
                        <a:rPr lang="en-US" sz="1400" dirty="0">
                          <a:effectLst/>
                          <a:latin typeface="Lub Dub Medium" panose="020B0603030403020204" pitchFamily="34" charset="0"/>
                          <a:ea typeface="Times New Roman" panose="02020603050405020304" pitchFamily="18" charset="0"/>
                          <a:cs typeface="Times New Roman" panose="02020603050405020304" pitchFamily="18" charset="0"/>
                        </a:rPr>
                        <a:t>Atrial Fibrillation or Atrial Flutter: Anticoagulation Prescribed Prior to Discharge (Inpatient) and Atrial Fibrillation or Atrial Flutter: Anticoagulation Prescribed (Outpatient)</a:t>
                      </a:r>
                      <a:endParaRPr lang="en-US" sz="1400" dirty="0">
                        <a:effectLst/>
                        <a:latin typeface="Lub Dub Medium" panose="020B0603030403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Aft>
                          <a:spcPts val="1000"/>
                        </a:spcAft>
                        <a:buNone/>
                      </a:pPr>
                      <a:r>
                        <a:rPr lang="en-US" sz="1400">
                          <a:solidFill>
                            <a:srgbClr val="231F20"/>
                          </a:solidFill>
                          <a:effectLst/>
                          <a:latin typeface="Lub Dub Medium" panose="020B0603030403020204" pitchFamily="34" charset="0"/>
                          <a:ea typeface="Times New Roman" panose="02020603050405020304" pitchFamily="18" charset="0"/>
                          <a:cs typeface="Times New Roman" panose="02020603050405020304" pitchFamily="18" charset="0"/>
                        </a:rPr>
                        <a:t>The 2 measures were combined into 1 measure that includes the inpatient and outpatient settings. The measures were updated to expand beyond reliance on the </a:t>
                      </a:r>
                      <a:r>
                        <a:rPr lang="en-US" sz="1400">
                          <a:effectLst/>
                          <a:latin typeface="Lub Dub Medium" panose="020B0603030403020204" pitchFamily="34" charset="0"/>
                          <a:ea typeface="Times New Roman" panose="02020603050405020304" pitchFamily="18" charset="0"/>
                          <a:cs typeface="Times New Roman" panose="02020603050405020304" pitchFamily="18" charset="0"/>
                        </a:rPr>
                        <a:t>CHA</a:t>
                      </a:r>
                      <a:r>
                        <a:rPr lang="en-US" sz="1400" baseline="-25000">
                          <a:effectLst/>
                          <a:latin typeface="Lub Dub Medium" panose="020B0603030403020204" pitchFamily="34" charset="0"/>
                          <a:ea typeface="Times New Roman" panose="02020603050405020304" pitchFamily="18" charset="0"/>
                          <a:cs typeface="Times New Roman" panose="02020603050405020304" pitchFamily="18" charset="0"/>
                        </a:rPr>
                        <a:t>2</a:t>
                      </a:r>
                      <a:r>
                        <a:rPr lang="en-US" sz="1400">
                          <a:effectLst/>
                          <a:latin typeface="Lub Dub Medium" panose="020B0603030403020204" pitchFamily="34" charset="0"/>
                          <a:ea typeface="Times New Roman" panose="02020603050405020304" pitchFamily="18" charset="0"/>
                          <a:cs typeface="Times New Roman" panose="02020603050405020304" pitchFamily="18" charset="0"/>
                        </a:rPr>
                        <a:t>DS</a:t>
                      </a:r>
                      <a:r>
                        <a:rPr lang="en-US" sz="1400" baseline="-25000">
                          <a:effectLst/>
                          <a:latin typeface="Lub Dub Medium" panose="020B0603030403020204" pitchFamily="34" charset="0"/>
                          <a:ea typeface="Times New Roman" panose="02020603050405020304" pitchFamily="18" charset="0"/>
                          <a:cs typeface="Times New Roman" panose="02020603050405020304" pitchFamily="18" charset="0"/>
                        </a:rPr>
                        <a:t>2</a:t>
                      </a:r>
                      <a:r>
                        <a:rPr lang="en-US" sz="1400">
                          <a:effectLst/>
                          <a:latin typeface="Lub Dub Medium" panose="020B0603030403020204" pitchFamily="34" charset="0"/>
                          <a:ea typeface="Times New Roman" panose="02020603050405020304" pitchFamily="18" charset="0"/>
                          <a:cs typeface="Times New Roman" panose="02020603050405020304" pitchFamily="18" charset="0"/>
                        </a:rPr>
                        <a:t>-VASc score to include stroke risk scores, such as the CHA</a:t>
                      </a:r>
                      <a:r>
                        <a:rPr lang="en-US" sz="1400" baseline="-25000">
                          <a:effectLst/>
                          <a:latin typeface="Lub Dub Medium" panose="020B0603030403020204" pitchFamily="34" charset="0"/>
                          <a:ea typeface="Times New Roman" panose="02020603050405020304" pitchFamily="18" charset="0"/>
                          <a:cs typeface="Times New Roman" panose="02020603050405020304" pitchFamily="18" charset="0"/>
                        </a:rPr>
                        <a:t>2</a:t>
                      </a:r>
                      <a:r>
                        <a:rPr lang="en-US" sz="1400">
                          <a:effectLst/>
                          <a:latin typeface="Lub Dub Medium" panose="020B0603030403020204" pitchFamily="34" charset="0"/>
                          <a:ea typeface="Times New Roman" panose="02020603050405020304" pitchFamily="18" charset="0"/>
                          <a:cs typeface="Times New Roman" panose="02020603050405020304" pitchFamily="18" charset="0"/>
                        </a:rPr>
                        <a:t>DS</a:t>
                      </a:r>
                      <a:r>
                        <a:rPr lang="en-US" sz="1400" baseline="-25000">
                          <a:effectLst/>
                          <a:latin typeface="Lub Dub Medium" panose="020B0603030403020204" pitchFamily="34" charset="0"/>
                          <a:ea typeface="Times New Roman" panose="02020603050405020304" pitchFamily="18" charset="0"/>
                          <a:cs typeface="Times New Roman" panose="02020603050405020304" pitchFamily="18" charset="0"/>
                        </a:rPr>
                        <a:t>2</a:t>
                      </a:r>
                      <a:r>
                        <a:rPr lang="en-US" sz="1400">
                          <a:effectLst/>
                          <a:latin typeface="Lub Dub Medium" panose="020B0603030403020204" pitchFamily="34" charset="0"/>
                          <a:ea typeface="Times New Roman" panose="02020603050405020304" pitchFamily="18" charset="0"/>
                          <a:cs typeface="Times New Roman" panose="02020603050405020304" pitchFamily="18" charset="0"/>
                        </a:rPr>
                        <a:t>-VASc, that have been validated.</a:t>
                      </a:r>
                      <a:endParaRPr lang="en-US" sz="1400">
                        <a:effectLst/>
                        <a:latin typeface="Lub Dub Medium" panose="020B0603030403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Aft>
                          <a:spcPts val="1000"/>
                        </a:spcAft>
                        <a:buNone/>
                      </a:pPr>
                      <a:r>
                        <a:rPr lang="en-US" sz="1400" dirty="0">
                          <a:effectLst/>
                          <a:latin typeface="Lub Dub Medium" panose="020B0603030403020204" pitchFamily="34" charset="0"/>
                          <a:ea typeface="Times New Roman" panose="02020603050405020304" pitchFamily="18" charset="0"/>
                          <a:cs typeface="Times New Roman" panose="02020603050405020304" pitchFamily="18" charset="0"/>
                        </a:rPr>
                        <a:t>Consolidated for clarity due to the absence of qualitative or meaningful differences pertinent to clinical care. Updated to reflect the 2023 ACC/AHA/ACCP/HRS Guideline for the Diagnosis and Management of Atrial Fibrillation, allowing for use of any validated stroke risk score (not limited to use of the CHA</a:t>
                      </a:r>
                      <a:r>
                        <a:rPr lang="en-US" sz="1400" baseline="-25000" dirty="0">
                          <a:effectLst/>
                          <a:latin typeface="Lub Dub Medium" panose="020B0603030403020204" pitchFamily="34" charset="0"/>
                          <a:ea typeface="Times New Roman" panose="02020603050405020304" pitchFamily="18" charset="0"/>
                          <a:cs typeface="Times New Roman" panose="02020603050405020304" pitchFamily="18" charset="0"/>
                        </a:rPr>
                        <a:t>2</a:t>
                      </a:r>
                      <a:r>
                        <a:rPr lang="en-US" sz="1400" dirty="0">
                          <a:effectLst/>
                          <a:latin typeface="Lub Dub Medium" panose="020B0603030403020204" pitchFamily="34" charset="0"/>
                          <a:ea typeface="Times New Roman" panose="02020603050405020304" pitchFamily="18" charset="0"/>
                          <a:cs typeface="Times New Roman" panose="02020603050405020304" pitchFamily="18" charset="0"/>
                        </a:rPr>
                        <a:t>DS</a:t>
                      </a:r>
                      <a:r>
                        <a:rPr lang="en-US" sz="1400" baseline="-25000" dirty="0">
                          <a:effectLst/>
                          <a:latin typeface="Lub Dub Medium" panose="020B0603030403020204" pitchFamily="34" charset="0"/>
                          <a:ea typeface="Times New Roman" panose="02020603050405020304" pitchFamily="18" charset="0"/>
                          <a:cs typeface="Times New Roman" panose="02020603050405020304" pitchFamily="18" charset="0"/>
                        </a:rPr>
                        <a:t>2</a:t>
                      </a:r>
                      <a:r>
                        <a:rPr lang="en-US" sz="1400" dirty="0">
                          <a:effectLst/>
                          <a:latin typeface="Lub Dub Medium" panose="020B0603030403020204" pitchFamily="34" charset="0"/>
                          <a:ea typeface="Times New Roman" panose="02020603050405020304" pitchFamily="18" charset="0"/>
                          <a:cs typeface="Times New Roman" panose="02020603050405020304" pitchFamily="18" charset="0"/>
                        </a:rPr>
                        <a:t>-VASc per se).</a:t>
                      </a:r>
                      <a:endParaRPr lang="en-US" sz="1400" dirty="0">
                        <a:effectLst/>
                        <a:latin typeface="Lub Dub Medium" panose="020B0603030403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26970184"/>
                  </a:ext>
                </a:extLst>
              </a:tr>
            </a:tbl>
          </a:graphicData>
        </a:graphic>
      </p:graphicFrame>
      <p:sp>
        <p:nvSpPr>
          <p:cNvPr id="12" name="TextBox 11">
            <a:extLst>
              <a:ext uri="{FF2B5EF4-FFF2-40B4-BE49-F238E27FC236}">
                <a16:creationId xmlns:a16="http://schemas.microsoft.com/office/drawing/2014/main" id="{8E78CE8F-E15E-2FB2-A581-762DCBE02BDE}"/>
              </a:ext>
            </a:extLst>
          </p:cNvPr>
          <p:cNvSpPr txBox="1"/>
          <p:nvPr/>
        </p:nvSpPr>
        <p:spPr>
          <a:xfrm>
            <a:off x="609599" y="6629400"/>
            <a:ext cx="13487399" cy="523220"/>
          </a:xfrm>
          <a:prstGeom prst="rect">
            <a:avLst/>
          </a:prstGeom>
          <a:noFill/>
        </p:spPr>
        <p:txBody>
          <a:bodyPr wrap="square">
            <a:spAutoFit/>
          </a:bodyPr>
          <a:lstStyle/>
          <a:p>
            <a:r>
              <a:rPr lang="en-US" sz="1400" dirty="0">
                <a:effectLst/>
                <a:latin typeface="Lub Dub Medium" panose="020B0603030403020204" pitchFamily="34" charset="0"/>
                <a:ea typeface="Times New Roman" panose="02020603050405020304" pitchFamily="18" charset="0"/>
              </a:rPr>
              <a:t>*The measure numbers in the first column of the table correspond with the measures from the 2020 Update to the 2016 ACC/AHA AF performance measures document and the 2016 ACC/AHA AF performance measures document.</a:t>
            </a:r>
            <a:endParaRPr lang="en-US" sz="1400" dirty="0">
              <a:latin typeface="Lub Dub Medium" panose="020B0603030403020204" pitchFamily="34" charset="0"/>
            </a:endParaRPr>
          </a:p>
        </p:txBody>
      </p:sp>
    </p:spTree>
    <p:extLst>
      <p:ext uri="{BB962C8B-B14F-4D97-AF65-F5344CB8AC3E}">
        <p14:creationId xmlns:p14="http://schemas.microsoft.com/office/powerpoint/2010/main" val="32789238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B1F1B1-386E-9070-1027-F7129852C64F}"/>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9B7D04E8-7BB8-258B-1283-8484A4154C57}"/>
              </a:ext>
            </a:extLst>
          </p:cNvPr>
          <p:cNvSpPr>
            <a:spLocks noGrp="1"/>
          </p:cNvSpPr>
          <p:nvPr>
            <p:ph type="ctrTitle"/>
          </p:nvPr>
        </p:nvSpPr>
        <p:spPr>
          <a:xfrm>
            <a:off x="457200" y="1143001"/>
            <a:ext cx="12877800" cy="914399"/>
          </a:xfrm>
        </p:spPr>
        <p:txBody>
          <a:bodyPr/>
          <a:lstStyle/>
          <a:p>
            <a:r>
              <a:rPr lang="en-US" sz="5400" dirty="0">
                <a:solidFill>
                  <a:prstClr val="black"/>
                </a:solidFill>
              </a:rPr>
              <a:t>Revised Measures (continued)</a:t>
            </a:r>
            <a:endParaRPr lang="en-US" sz="5400" dirty="0"/>
          </a:p>
        </p:txBody>
      </p:sp>
      <p:sp>
        <p:nvSpPr>
          <p:cNvPr id="5" name="Slide Number Placeholder 4">
            <a:extLst>
              <a:ext uri="{FF2B5EF4-FFF2-40B4-BE49-F238E27FC236}">
                <a16:creationId xmlns:a16="http://schemas.microsoft.com/office/drawing/2014/main" id="{8FE8CEE9-50D4-38F0-2B3E-E78A79EC21E0}"/>
              </a:ext>
            </a:extLst>
          </p:cNvPr>
          <p:cNvSpPr>
            <a:spLocks noGrp="1"/>
          </p:cNvSpPr>
          <p:nvPr>
            <p:ph type="sldNum" sz="quarter" idx="4"/>
          </p:nvPr>
        </p:nvSpPr>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fld id="{01CD3B2E-BC1C-6C4D-9D91-A67B950EE325}" type="slidenum">
              <a:rPr kumimoji="0" lang="en-US" sz="800" b="0" i="0" u="none" strike="noStrike" kern="1200" cap="none" spc="0" normalizeH="0" baseline="0" noProof="0" smtClean="0">
                <a:ln>
                  <a:noFill/>
                </a:ln>
                <a:solidFill>
                  <a:srgbClr val="8A8B8A"/>
                </a:solidFill>
                <a:effectLst/>
                <a:uLnTx/>
                <a:uFillTx/>
                <a:latin typeface="Lub Dub Medium" panose="020B0603030403020204" pitchFamily="34" charset="77"/>
                <a:ea typeface="+mn-ea"/>
                <a:cs typeface="+mn-cs"/>
              </a:rPr>
              <a:pPr marL="0" marR="0" lvl="0" indent="0" algn="ctr" defTabSz="914400" rtl="0" eaLnBrk="0" fontAlgn="base" latinLnBrk="0" hangingPunct="0">
                <a:lnSpc>
                  <a:spcPct val="100000"/>
                </a:lnSpc>
                <a:spcBef>
                  <a:spcPct val="0"/>
                </a:spcBef>
                <a:spcAft>
                  <a:spcPct val="0"/>
                </a:spcAft>
                <a:buClrTx/>
                <a:buSzTx/>
                <a:buFontTx/>
                <a:buNone/>
                <a:tabLst/>
                <a:defRPr/>
              </a:pPr>
              <a:t>8</a:t>
            </a:fld>
            <a:endParaRPr kumimoji="0" lang="en-US" sz="800" b="0" i="0" u="none" strike="noStrike" kern="1200" cap="none" spc="0" normalizeH="0" baseline="0" noProof="0" dirty="0">
              <a:ln>
                <a:noFill/>
              </a:ln>
              <a:solidFill>
                <a:srgbClr val="8A8B8A"/>
              </a:solidFill>
              <a:effectLst/>
              <a:uLnTx/>
              <a:uFillTx/>
              <a:latin typeface="Lub Dub Medium" panose="020B0603030403020204" pitchFamily="34" charset="77"/>
              <a:ea typeface="+mn-ea"/>
              <a:cs typeface="+mn-cs"/>
            </a:endParaRPr>
          </a:p>
        </p:txBody>
      </p:sp>
      <p:sp>
        <p:nvSpPr>
          <p:cNvPr id="2" name="Subtitle 2">
            <a:extLst>
              <a:ext uri="{FF2B5EF4-FFF2-40B4-BE49-F238E27FC236}">
                <a16:creationId xmlns:a16="http://schemas.microsoft.com/office/drawing/2014/main" id="{A4B77704-DF94-FE48-44A9-887684310B20}"/>
              </a:ext>
            </a:extLst>
          </p:cNvPr>
          <p:cNvSpPr>
            <a:spLocks noGrp="1"/>
          </p:cNvSpPr>
          <p:nvPr>
            <p:ph type="subTitle" idx="1"/>
          </p:nvPr>
        </p:nvSpPr>
        <p:spPr>
          <a:xfrm>
            <a:off x="457200" y="1969324"/>
            <a:ext cx="14173200" cy="900385"/>
          </a:xfrm>
        </p:spPr>
        <p:txBody>
          <a:bodyPr/>
          <a:lstStyle/>
          <a:p>
            <a:pPr>
              <a:lnSpc>
                <a:spcPct val="100000"/>
              </a:lnSpc>
              <a:spcBef>
                <a:spcPts val="0"/>
              </a:spcBef>
            </a:pPr>
            <a:r>
              <a:rPr lang="en-US" sz="2400" dirty="0"/>
              <a:t>Select measures from the 2020 Update to the 2016 ACC/AHA AF performance measures document and the 2016 ACC/AHA AF performance measures document were revised.</a:t>
            </a:r>
          </a:p>
        </p:txBody>
      </p:sp>
      <p:graphicFrame>
        <p:nvGraphicFramePr>
          <p:cNvPr id="7" name="Table 6">
            <a:extLst>
              <a:ext uri="{FF2B5EF4-FFF2-40B4-BE49-F238E27FC236}">
                <a16:creationId xmlns:a16="http://schemas.microsoft.com/office/drawing/2014/main" id="{8E91D4DB-4B8F-E4FE-4A00-0F5C7EECA332}"/>
              </a:ext>
            </a:extLst>
          </p:cNvPr>
          <p:cNvGraphicFramePr>
            <a:graphicFrameLocks noGrp="1"/>
          </p:cNvGraphicFramePr>
          <p:nvPr>
            <p:extLst>
              <p:ext uri="{D42A27DB-BD31-4B8C-83A1-F6EECF244321}">
                <p14:modId xmlns:p14="http://schemas.microsoft.com/office/powerpoint/2010/main" val="328514648"/>
              </p:ext>
            </p:extLst>
          </p:nvPr>
        </p:nvGraphicFramePr>
        <p:xfrm>
          <a:off x="609600" y="2869709"/>
          <a:ext cx="13563600" cy="3454891"/>
        </p:xfrm>
        <a:graphic>
          <a:graphicData uri="http://schemas.openxmlformats.org/drawingml/2006/table">
            <a:tbl>
              <a:tblPr firstRow="1" firstCol="1" bandRow="1"/>
              <a:tblGrid>
                <a:gridCol w="1524000">
                  <a:extLst>
                    <a:ext uri="{9D8B030D-6E8A-4147-A177-3AD203B41FA5}">
                      <a16:colId xmlns:a16="http://schemas.microsoft.com/office/drawing/2014/main" val="1704073178"/>
                    </a:ext>
                  </a:extLst>
                </a:gridCol>
                <a:gridCol w="3657600">
                  <a:extLst>
                    <a:ext uri="{9D8B030D-6E8A-4147-A177-3AD203B41FA5}">
                      <a16:colId xmlns:a16="http://schemas.microsoft.com/office/drawing/2014/main" val="2432041399"/>
                    </a:ext>
                  </a:extLst>
                </a:gridCol>
                <a:gridCol w="4291218">
                  <a:extLst>
                    <a:ext uri="{9D8B030D-6E8A-4147-A177-3AD203B41FA5}">
                      <a16:colId xmlns:a16="http://schemas.microsoft.com/office/drawing/2014/main" val="3702034416"/>
                    </a:ext>
                  </a:extLst>
                </a:gridCol>
                <a:gridCol w="4090782">
                  <a:extLst>
                    <a:ext uri="{9D8B030D-6E8A-4147-A177-3AD203B41FA5}">
                      <a16:colId xmlns:a16="http://schemas.microsoft.com/office/drawing/2014/main" val="2282356021"/>
                    </a:ext>
                  </a:extLst>
                </a:gridCol>
              </a:tblGrid>
              <a:tr h="330691">
                <a:tc>
                  <a:txBody>
                    <a:bodyPr/>
                    <a:lstStyle/>
                    <a:p>
                      <a:pPr marL="0" marR="0">
                        <a:lnSpc>
                          <a:spcPct val="115000"/>
                        </a:lnSpc>
                        <a:spcAft>
                          <a:spcPts val="1000"/>
                        </a:spcAft>
                        <a:buNone/>
                      </a:pPr>
                      <a:r>
                        <a:rPr lang="en-US" sz="1600" b="1" dirty="0">
                          <a:solidFill>
                            <a:srgbClr val="000000"/>
                          </a:solidFill>
                          <a:effectLst/>
                          <a:latin typeface="Lub Dub Medium" panose="020B0603030403020204" pitchFamily="34" charset="0"/>
                          <a:ea typeface="Times New Roman" panose="02020603050405020304" pitchFamily="18" charset="0"/>
                          <a:cs typeface="Times New Roman" panose="02020603050405020304" pitchFamily="18" charset="0"/>
                        </a:rPr>
                        <a:t>Measure</a:t>
                      </a:r>
                      <a:r>
                        <a:rPr lang="en-US" sz="1600" b="0" dirty="0">
                          <a:solidFill>
                            <a:schemeClr val="tx1"/>
                          </a:solidFill>
                          <a:effectLst/>
                          <a:latin typeface="Lub Dub Medium" panose="020B0603030403020204" pitchFamily="34" charset="0"/>
                          <a:ea typeface="Calibri" panose="020F0502020204030204" pitchFamily="34" charset="0"/>
                          <a:cs typeface="Times New Roman" panose="02020603050405020304" pitchFamily="18" charset="0"/>
                        </a:rPr>
                        <a:t> </a:t>
                      </a:r>
                      <a:r>
                        <a:rPr lang="en-US" sz="1600" b="1" dirty="0">
                          <a:solidFill>
                            <a:srgbClr val="000000"/>
                          </a:solidFill>
                          <a:effectLst/>
                          <a:latin typeface="Lub Dub Medium" panose="020B0603030403020204" pitchFamily="34" charset="0"/>
                          <a:ea typeface="Times New Roman" panose="02020603050405020304" pitchFamily="18" charset="0"/>
                          <a:cs typeface="Times New Roman" panose="02020603050405020304" pitchFamily="18" charset="0"/>
                        </a:rPr>
                        <a:t>No.*</a:t>
                      </a:r>
                      <a:endParaRPr lang="en-US" sz="1600" dirty="0">
                        <a:effectLst/>
                        <a:latin typeface="Lub Dub Medium" panose="020B0603030403020204" pitchFamily="34" charset="0"/>
                        <a:ea typeface="Calibri" panose="020F0502020204030204" pitchFamily="34" charset="0"/>
                        <a:cs typeface="Times New Roman" panose="02020603050405020304" pitchFamily="18" charset="0"/>
                      </a:endParaRPr>
                    </a:p>
                  </a:txBody>
                  <a:tcPr marL="56596" marR="565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nSpc>
                          <a:spcPct val="115000"/>
                        </a:lnSpc>
                        <a:spcAft>
                          <a:spcPts val="1000"/>
                        </a:spcAft>
                        <a:buNone/>
                      </a:pPr>
                      <a:r>
                        <a:rPr lang="en-US" sz="1600" b="1">
                          <a:solidFill>
                            <a:srgbClr val="000000"/>
                          </a:solidFill>
                          <a:effectLst/>
                          <a:latin typeface="Lub Dub Medium" panose="020B0603030403020204" pitchFamily="34" charset="0"/>
                          <a:ea typeface="Times New Roman" panose="02020603050405020304" pitchFamily="18" charset="0"/>
                          <a:cs typeface="Times New Roman" panose="02020603050405020304" pitchFamily="18" charset="0"/>
                        </a:rPr>
                        <a:t>Measure Title </a:t>
                      </a:r>
                      <a:endParaRPr lang="en-US" sz="1600">
                        <a:effectLst/>
                        <a:latin typeface="Lub Dub Medium" panose="020B0603030403020204" pitchFamily="34" charset="0"/>
                        <a:ea typeface="Calibri" panose="020F0502020204030204" pitchFamily="34" charset="0"/>
                        <a:cs typeface="Times New Roman" panose="02020603050405020304" pitchFamily="18" charset="0"/>
                      </a:endParaRPr>
                    </a:p>
                  </a:txBody>
                  <a:tcPr marL="56596" marR="565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nSpc>
                          <a:spcPct val="115000"/>
                        </a:lnSpc>
                        <a:spcAft>
                          <a:spcPts val="1000"/>
                        </a:spcAft>
                        <a:buNone/>
                      </a:pPr>
                      <a:r>
                        <a:rPr lang="en-US" sz="1600" b="1">
                          <a:solidFill>
                            <a:srgbClr val="000000"/>
                          </a:solidFill>
                          <a:effectLst/>
                          <a:latin typeface="Lub Dub Medium" panose="020B0603030403020204" pitchFamily="34" charset="0"/>
                          <a:ea typeface="Times New Roman" panose="02020603050405020304" pitchFamily="18" charset="0"/>
                          <a:cs typeface="Times New Roman" panose="02020603050405020304" pitchFamily="18" charset="0"/>
                        </a:rPr>
                        <a:t>Description of Revision</a:t>
                      </a:r>
                      <a:endParaRPr lang="en-US" sz="1600">
                        <a:effectLst/>
                        <a:latin typeface="Lub Dub Medium" panose="020B0603030403020204" pitchFamily="34" charset="0"/>
                        <a:ea typeface="Calibri" panose="020F0502020204030204" pitchFamily="34" charset="0"/>
                        <a:cs typeface="Times New Roman" panose="02020603050405020304" pitchFamily="18" charset="0"/>
                      </a:endParaRPr>
                    </a:p>
                  </a:txBody>
                  <a:tcPr marL="56596" marR="565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nSpc>
                          <a:spcPct val="115000"/>
                        </a:lnSpc>
                        <a:spcAft>
                          <a:spcPts val="1000"/>
                        </a:spcAft>
                        <a:buNone/>
                      </a:pPr>
                      <a:r>
                        <a:rPr lang="en-US" sz="1600" b="1">
                          <a:solidFill>
                            <a:srgbClr val="000000"/>
                          </a:solidFill>
                          <a:effectLst/>
                          <a:latin typeface="Lub Dub Medium" panose="020B0603030403020204" pitchFamily="34" charset="0"/>
                          <a:ea typeface="Times New Roman" panose="02020603050405020304" pitchFamily="18" charset="0"/>
                          <a:cs typeface="Times New Roman" panose="02020603050405020304" pitchFamily="18" charset="0"/>
                        </a:rPr>
                        <a:t>Rationale for Revision</a:t>
                      </a:r>
                      <a:endParaRPr lang="en-US" sz="1600">
                        <a:effectLst/>
                        <a:latin typeface="Lub Dub Medium" panose="020B0603030403020204" pitchFamily="34" charset="0"/>
                        <a:ea typeface="Calibri" panose="020F0502020204030204" pitchFamily="34" charset="0"/>
                        <a:cs typeface="Times New Roman" panose="02020603050405020304" pitchFamily="18" charset="0"/>
                      </a:endParaRPr>
                    </a:p>
                  </a:txBody>
                  <a:tcPr marL="56596" marR="565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3995462031"/>
                  </a:ext>
                </a:extLst>
              </a:tr>
              <a:tr h="3124200">
                <a:tc>
                  <a:txBody>
                    <a:bodyPr/>
                    <a:lstStyle/>
                    <a:p>
                      <a:pPr marL="0" marR="0">
                        <a:lnSpc>
                          <a:spcPct val="115000"/>
                        </a:lnSpc>
                        <a:spcAft>
                          <a:spcPts val="1000"/>
                        </a:spcAft>
                        <a:buNone/>
                      </a:pPr>
                      <a:r>
                        <a:rPr lang="en-US" sz="1600" dirty="0">
                          <a:effectLst/>
                          <a:latin typeface="Lub Dub Medium" panose="020B0603030403020204" pitchFamily="34" charset="0"/>
                          <a:ea typeface="Times New Roman" panose="02020603050405020304" pitchFamily="18" charset="0"/>
                          <a:cs typeface="Times New Roman" panose="02020603050405020304" pitchFamily="18" charset="0"/>
                        </a:rPr>
                        <a:t>QM-5 and QM-14 (2016 Document)</a:t>
                      </a:r>
                      <a:endParaRPr lang="en-US" sz="1600" dirty="0">
                        <a:effectLst/>
                        <a:latin typeface="Lub Dub Medium" panose="020B0603030403020204" pitchFamily="34" charset="0"/>
                        <a:ea typeface="Calibri" panose="020F0502020204030204" pitchFamily="34" charset="0"/>
                        <a:cs typeface="Times New Roman" panose="02020603050405020304" pitchFamily="18" charset="0"/>
                      </a:endParaRPr>
                    </a:p>
                  </a:txBody>
                  <a:tcPr marL="56596" marR="565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Aft>
                          <a:spcPts val="1000"/>
                        </a:spcAft>
                        <a:buNone/>
                      </a:pPr>
                      <a:r>
                        <a:rPr lang="en-US" sz="1600" dirty="0">
                          <a:effectLst/>
                          <a:latin typeface="Lub Dub Medium" panose="020B0603030403020204" pitchFamily="34" charset="0"/>
                          <a:ea typeface="Times New Roman" panose="02020603050405020304" pitchFamily="18" charset="0"/>
                          <a:cs typeface="Times New Roman" panose="02020603050405020304" pitchFamily="18" charset="0"/>
                        </a:rPr>
                        <a:t>Atrial Fibrillation: Inappropriate Prescription of a Direct Thrombin or Factor Xa Inhibitor Prior to Discharge in Patients With Atrial Fibrillation With a Mechanical Heart Valve (Inpatient) and Atrial Fibrillation: Inappropriate Prescription of a Direct Thrombin or Factor Xa Inhibitor in Patients With Atrial Fibrillation With Mechanical Heart Valve (Outpatient)</a:t>
                      </a:r>
                      <a:endParaRPr lang="en-US" sz="1600" dirty="0">
                        <a:effectLst/>
                        <a:latin typeface="Lub Dub Medium" panose="020B0603030403020204" pitchFamily="34" charset="0"/>
                        <a:ea typeface="Calibri" panose="020F0502020204030204" pitchFamily="34" charset="0"/>
                        <a:cs typeface="Times New Roman" panose="02020603050405020304" pitchFamily="18" charset="0"/>
                      </a:endParaRPr>
                    </a:p>
                  </a:txBody>
                  <a:tcPr marL="56596" marR="565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Aft>
                          <a:spcPts val="1000"/>
                        </a:spcAft>
                        <a:buNone/>
                      </a:pPr>
                      <a:r>
                        <a:rPr lang="en-US" sz="1600" dirty="0">
                          <a:solidFill>
                            <a:srgbClr val="231F20"/>
                          </a:solidFill>
                          <a:effectLst/>
                          <a:latin typeface="Lub Dub Medium" panose="020B0603030403020204" pitchFamily="34" charset="0"/>
                          <a:ea typeface="Times New Roman" panose="02020603050405020304" pitchFamily="18" charset="0"/>
                          <a:cs typeface="Times New Roman" panose="02020603050405020304" pitchFamily="18" charset="0"/>
                        </a:rPr>
                        <a:t>The 2 measures were combined into 1 measure that includes the inpatient and outpatient settings. The measures were updated based on the 2023 ACC/AHA/ACCP/HRS Guideline for the Diagnosis and Management of Atrial Fibrillation, precluding Factor Xa inhibitors in patients with rheumatic mitral stenosis or mitral stenosis of moderate or greater severity and history of AF.</a:t>
                      </a:r>
                      <a:endParaRPr lang="en-US" sz="1600" dirty="0">
                        <a:effectLst/>
                        <a:latin typeface="Lub Dub Medium" panose="020B0603030403020204" pitchFamily="34" charset="0"/>
                        <a:ea typeface="Calibri" panose="020F0502020204030204" pitchFamily="34" charset="0"/>
                        <a:cs typeface="Times New Roman" panose="02020603050405020304" pitchFamily="18" charset="0"/>
                      </a:endParaRPr>
                    </a:p>
                  </a:txBody>
                  <a:tcPr marL="56596" marR="565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Aft>
                          <a:spcPts val="1000"/>
                        </a:spcAft>
                        <a:buNone/>
                      </a:pPr>
                      <a:r>
                        <a:rPr lang="en-US" sz="1600" dirty="0">
                          <a:effectLst/>
                          <a:latin typeface="Lub Dub Medium" panose="020B0603030403020204" pitchFamily="34" charset="0"/>
                          <a:ea typeface="Times New Roman" panose="02020603050405020304" pitchFamily="18" charset="0"/>
                          <a:cs typeface="Times New Roman" panose="02020603050405020304" pitchFamily="18" charset="0"/>
                        </a:rPr>
                        <a:t>Consolidated for clarity due to the absence of qualitative or meaningful differences pertinent to clinical care. The measures were updated to reflect the 2023 ACC/AHA/ACCP/HRS Guideline for the Diagnosis and Management of Atrial Fibrillation to address appropriate stroke prophylaxis for patients with mitral stenosis.</a:t>
                      </a:r>
                      <a:endParaRPr lang="en-US" sz="1600" dirty="0">
                        <a:effectLst/>
                        <a:latin typeface="Lub Dub Medium" panose="020B0603030403020204" pitchFamily="34" charset="0"/>
                        <a:ea typeface="Calibri" panose="020F0502020204030204" pitchFamily="34" charset="0"/>
                        <a:cs typeface="Times New Roman" panose="02020603050405020304" pitchFamily="18" charset="0"/>
                      </a:endParaRPr>
                    </a:p>
                  </a:txBody>
                  <a:tcPr marL="56596" marR="565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66645333"/>
                  </a:ext>
                </a:extLst>
              </a:tr>
            </a:tbl>
          </a:graphicData>
        </a:graphic>
      </p:graphicFrame>
      <p:sp>
        <p:nvSpPr>
          <p:cNvPr id="3" name="TextBox 2">
            <a:extLst>
              <a:ext uri="{FF2B5EF4-FFF2-40B4-BE49-F238E27FC236}">
                <a16:creationId xmlns:a16="http://schemas.microsoft.com/office/drawing/2014/main" id="{043C098A-E504-A84B-529A-B8D000F78750}"/>
              </a:ext>
            </a:extLst>
          </p:cNvPr>
          <p:cNvSpPr txBox="1"/>
          <p:nvPr/>
        </p:nvSpPr>
        <p:spPr>
          <a:xfrm>
            <a:off x="609599" y="6324600"/>
            <a:ext cx="13487399" cy="523220"/>
          </a:xfrm>
          <a:prstGeom prst="rect">
            <a:avLst/>
          </a:prstGeom>
          <a:noFill/>
        </p:spPr>
        <p:txBody>
          <a:bodyPr wrap="square">
            <a:spAutoFit/>
          </a:bodyPr>
          <a:lstStyle/>
          <a:p>
            <a:r>
              <a:rPr lang="en-US" sz="1400" dirty="0">
                <a:effectLst/>
                <a:latin typeface="Lub Dub Medium" panose="020B0603030403020204" pitchFamily="34" charset="0"/>
                <a:ea typeface="Times New Roman" panose="02020603050405020304" pitchFamily="18" charset="0"/>
              </a:rPr>
              <a:t>*The measure numbers in the first column of the table correspond with the measures from the 2020 Update to the 2016 ACC/AHA AF performance measures document and the 2016 ACC/AHA AF performance measures document.</a:t>
            </a:r>
            <a:endParaRPr lang="en-US" sz="1400" dirty="0">
              <a:latin typeface="Lub Dub Medium" panose="020B0603030403020204" pitchFamily="34" charset="0"/>
            </a:endParaRPr>
          </a:p>
        </p:txBody>
      </p:sp>
    </p:spTree>
    <p:extLst>
      <p:ext uri="{BB962C8B-B14F-4D97-AF65-F5344CB8AC3E}">
        <p14:creationId xmlns:p14="http://schemas.microsoft.com/office/powerpoint/2010/main" val="7916859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E23066-BCC6-6204-109C-946369CA6176}"/>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CA33ACA2-6676-7156-CA8E-1EE2A1E5AC0B}"/>
              </a:ext>
            </a:extLst>
          </p:cNvPr>
          <p:cNvSpPr>
            <a:spLocks noGrp="1"/>
          </p:cNvSpPr>
          <p:nvPr>
            <p:ph type="ctrTitle"/>
          </p:nvPr>
        </p:nvSpPr>
        <p:spPr>
          <a:xfrm>
            <a:off x="457200" y="1143001"/>
            <a:ext cx="12877800" cy="914399"/>
          </a:xfrm>
        </p:spPr>
        <p:txBody>
          <a:bodyPr/>
          <a:lstStyle/>
          <a:p>
            <a:r>
              <a:rPr lang="en-US" sz="5400" dirty="0">
                <a:solidFill>
                  <a:prstClr val="black"/>
                </a:solidFill>
              </a:rPr>
              <a:t>Revised Measures (continued)</a:t>
            </a:r>
            <a:endParaRPr lang="en-US" sz="5400" dirty="0"/>
          </a:p>
        </p:txBody>
      </p:sp>
      <p:sp>
        <p:nvSpPr>
          <p:cNvPr id="5" name="Slide Number Placeholder 4">
            <a:extLst>
              <a:ext uri="{FF2B5EF4-FFF2-40B4-BE49-F238E27FC236}">
                <a16:creationId xmlns:a16="http://schemas.microsoft.com/office/drawing/2014/main" id="{93A6328B-9E42-A9D3-C584-AEA84A0FF1C7}"/>
              </a:ext>
            </a:extLst>
          </p:cNvPr>
          <p:cNvSpPr>
            <a:spLocks noGrp="1"/>
          </p:cNvSpPr>
          <p:nvPr>
            <p:ph type="sldNum" sz="quarter" idx="4"/>
          </p:nvPr>
        </p:nvSpPr>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fld id="{01CD3B2E-BC1C-6C4D-9D91-A67B950EE325}" type="slidenum">
              <a:rPr kumimoji="0" lang="en-US" sz="800" b="0" i="0" u="none" strike="noStrike" kern="1200" cap="none" spc="0" normalizeH="0" baseline="0" noProof="0" smtClean="0">
                <a:ln>
                  <a:noFill/>
                </a:ln>
                <a:solidFill>
                  <a:srgbClr val="8A8B8A"/>
                </a:solidFill>
                <a:effectLst/>
                <a:uLnTx/>
                <a:uFillTx/>
                <a:latin typeface="Lub Dub Medium" panose="020B0603030403020204" pitchFamily="34" charset="77"/>
                <a:ea typeface="+mn-ea"/>
                <a:cs typeface="+mn-cs"/>
              </a:rPr>
              <a:pPr marL="0" marR="0" lvl="0" indent="0" algn="ctr" defTabSz="914400" rtl="0" eaLnBrk="0" fontAlgn="base" latinLnBrk="0" hangingPunct="0">
                <a:lnSpc>
                  <a:spcPct val="100000"/>
                </a:lnSpc>
                <a:spcBef>
                  <a:spcPct val="0"/>
                </a:spcBef>
                <a:spcAft>
                  <a:spcPct val="0"/>
                </a:spcAft>
                <a:buClrTx/>
                <a:buSzTx/>
                <a:buFontTx/>
                <a:buNone/>
                <a:tabLst/>
                <a:defRPr/>
              </a:pPr>
              <a:t>9</a:t>
            </a:fld>
            <a:endParaRPr kumimoji="0" lang="en-US" sz="800" b="0" i="0" u="none" strike="noStrike" kern="1200" cap="none" spc="0" normalizeH="0" baseline="0" noProof="0" dirty="0">
              <a:ln>
                <a:noFill/>
              </a:ln>
              <a:solidFill>
                <a:srgbClr val="8A8B8A"/>
              </a:solidFill>
              <a:effectLst/>
              <a:uLnTx/>
              <a:uFillTx/>
              <a:latin typeface="Lub Dub Medium" panose="020B0603030403020204" pitchFamily="34" charset="77"/>
              <a:ea typeface="+mn-ea"/>
              <a:cs typeface="+mn-cs"/>
            </a:endParaRPr>
          </a:p>
        </p:txBody>
      </p:sp>
      <p:sp>
        <p:nvSpPr>
          <p:cNvPr id="2" name="Subtitle 2">
            <a:extLst>
              <a:ext uri="{FF2B5EF4-FFF2-40B4-BE49-F238E27FC236}">
                <a16:creationId xmlns:a16="http://schemas.microsoft.com/office/drawing/2014/main" id="{A3476521-EA75-9DFB-3590-936F6AC2F3D4}"/>
              </a:ext>
            </a:extLst>
          </p:cNvPr>
          <p:cNvSpPr>
            <a:spLocks noGrp="1"/>
          </p:cNvSpPr>
          <p:nvPr>
            <p:ph type="subTitle" idx="1"/>
          </p:nvPr>
        </p:nvSpPr>
        <p:spPr>
          <a:xfrm>
            <a:off x="457200" y="1969324"/>
            <a:ext cx="14173200" cy="1383476"/>
          </a:xfrm>
        </p:spPr>
        <p:txBody>
          <a:bodyPr/>
          <a:lstStyle/>
          <a:p>
            <a:pPr>
              <a:lnSpc>
                <a:spcPct val="100000"/>
              </a:lnSpc>
              <a:spcBef>
                <a:spcPts val="0"/>
              </a:spcBef>
            </a:pPr>
            <a:r>
              <a:rPr lang="en-US" dirty="0"/>
              <a:t>Select measures from the 2020 Update to the 2016 ACC/AHA AF performance measures document and the 2016 ACC/AHA AF performance measures document were revised.</a:t>
            </a:r>
          </a:p>
        </p:txBody>
      </p:sp>
      <p:sp>
        <p:nvSpPr>
          <p:cNvPr id="3" name="TextBox 2">
            <a:extLst>
              <a:ext uri="{FF2B5EF4-FFF2-40B4-BE49-F238E27FC236}">
                <a16:creationId xmlns:a16="http://schemas.microsoft.com/office/drawing/2014/main" id="{0249E675-1817-3C6E-4DD7-43B96CDF537A}"/>
              </a:ext>
            </a:extLst>
          </p:cNvPr>
          <p:cNvSpPr txBox="1"/>
          <p:nvPr/>
        </p:nvSpPr>
        <p:spPr>
          <a:xfrm>
            <a:off x="609599" y="7096780"/>
            <a:ext cx="13487399" cy="523220"/>
          </a:xfrm>
          <a:prstGeom prst="rect">
            <a:avLst/>
          </a:prstGeom>
          <a:noFill/>
        </p:spPr>
        <p:txBody>
          <a:bodyPr wrap="square">
            <a:spAutoFit/>
          </a:bodyPr>
          <a:lstStyle/>
          <a:p>
            <a:r>
              <a:rPr lang="en-US" sz="1400" dirty="0">
                <a:effectLst/>
                <a:latin typeface="Lub Dub Medium" panose="020B0603030403020204" pitchFamily="34" charset="0"/>
                <a:ea typeface="Times New Roman" panose="02020603050405020304" pitchFamily="18" charset="0"/>
              </a:rPr>
              <a:t>*The measure numbers in the first column of the table correspond with the measures from the 2020 Update to the 2016 ACC/AHA AF performance measures document and the 2016 ACC/AHA AF performance measures document.</a:t>
            </a:r>
            <a:endParaRPr lang="en-US" sz="1400" dirty="0">
              <a:latin typeface="Lub Dub Medium" panose="020B0603030403020204" pitchFamily="34" charset="0"/>
            </a:endParaRPr>
          </a:p>
        </p:txBody>
      </p:sp>
      <p:graphicFrame>
        <p:nvGraphicFramePr>
          <p:cNvPr id="8" name="Table 7">
            <a:extLst>
              <a:ext uri="{FF2B5EF4-FFF2-40B4-BE49-F238E27FC236}">
                <a16:creationId xmlns:a16="http://schemas.microsoft.com/office/drawing/2014/main" id="{5302CE74-078A-4297-01F8-4C912DBC2CCC}"/>
              </a:ext>
            </a:extLst>
          </p:cNvPr>
          <p:cNvGraphicFramePr>
            <a:graphicFrameLocks noGrp="1"/>
          </p:cNvGraphicFramePr>
          <p:nvPr>
            <p:extLst>
              <p:ext uri="{D42A27DB-BD31-4B8C-83A1-F6EECF244321}">
                <p14:modId xmlns:p14="http://schemas.microsoft.com/office/powerpoint/2010/main" val="2809787088"/>
              </p:ext>
            </p:extLst>
          </p:nvPr>
        </p:nvGraphicFramePr>
        <p:xfrm>
          <a:off x="609600" y="2819400"/>
          <a:ext cx="13487400" cy="4290696"/>
        </p:xfrm>
        <a:graphic>
          <a:graphicData uri="http://schemas.openxmlformats.org/drawingml/2006/table">
            <a:tbl>
              <a:tblPr firstRow="1" firstCol="1" bandRow="1"/>
              <a:tblGrid>
                <a:gridCol w="1524000">
                  <a:extLst>
                    <a:ext uri="{9D8B030D-6E8A-4147-A177-3AD203B41FA5}">
                      <a16:colId xmlns:a16="http://schemas.microsoft.com/office/drawing/2014/main" val="427610934"/>
                    </a:ext>
                  </a:extLst>
                </a:gridCol>
                <a:gridCol w="3962400">
                  <a:extLst>
                    <a:ext uri="{9D8B030D-6E8A-4147-A177-3AD203B41FA5}">
                      <a16:colId xmlns:a16="http://schemas.microsoft.com/office/drawing/2014/main" val="3388202045"/>
                    </a:ext>
                  </a:extLst>
                </a:gridCol>
                <a:gridCol w="3962400">
                  <a:extLst>
                    <a:ext uri="{9D8B030D-6E8A-4147-A177-3AD203B41FA5}">
                      <a16:colId xmlns:a16="http://schemas.microsoft.com/office/drawing/2014/main" val="1668814097"/>
                    </a:ext>
                  </a:extLst>
                </a:gridCol>
                <a:gridCol w="4038600">
                  <a:extLst>
                    <a:ext uri="{9D8B030D-6E8A-4147-A177-3AD203B41FA5}">
                      <a16:colId xmlns:a16="http://schemas.microsoft.com/office/drawing/2014/main" val="733568702"/>
                    </a:ext>
                  </a:extLst>
                </a:gridCol>
              </a:tblGrid>
              <a:tr h="466408">
                <a:tc>
                  <a:txBody>
                    <a:bodyPr/>
                    <a:lstStyle/>
                    <a:p>
                      <a:pPr marL="0" marR="0">
                        <a:lnSpc>
                          <a:spcPct val="115000"/>
                        </a:lnSpc>
                        <a:spcAft>
                          <a:spcPts val="1000"/>
                        </a:spcAft>
                        <a:buNone/>
                      </a:pPr>
                      <a:r>
                        <a:rPr lang="en-US" sz="1600" b="1" dirty="0">
                          <a:solidFill>
                            <a:srgbClr val="000000"/>
                          </a:solidFill>
                          <a:effectLst/>
                          <a:latin typeface="Lub Dub Medium" panose="020B0603030403020204" pitchFamily="34" charset="0"/>
                          <a:ea typeface="Times New Roman" panose="02020603050405020304" pitchFamily="18" charset="0"/>
                          <a:cs typeface="Times New Roman" panose="02020603050405020304" pitchFamily="18" charset="0"/>
                        </a:rPr>
                        <a:t>Measure</a:t>
                      </a:r>
                      <a:endParaRPr lang="en-US" sz="1600" dirty="0">
                        <a:effectLst/>
                        <a:latin typeface="Lub Dub Medium" panose="020B0603030403020204" pitchFamily="34" charset="0"/>
                        <a:ea typeface="Calibri" panose="020F0502020204030204" pitchFamily="34" charset="0"/>
                        <a:cs typeface="Times New Roman" panose="02020603050405020304" pitchFamily="18" charset="0"/>
                      </a:endParaRPr>
                    </a:p>
                    <a:p>
                      <a:pPr marL="0" marR="0">
                        <a:lnSpc>
                          <a:spcPct val="115000"/>
                        </a:lnSpc>
                        <a:spcAft>
                          <a:spcPts val="1000"/>
                        </a:spcAft>
                        <a:buNone/>
                      </a:pPr>
                      <a:r>
                        <a:rPr lang="en-US" sz="1600" b="1" dirty="0">
                          <a:solidFill>
                            <a:srgbClr val="000000"/>
                          </a:solidFill>
                          <a:effectLst/>
                          <a:latin typeface="Lub Dub Medium" panose="020B0603030403020204" pitchFamily="34" charset="0"/>
                          <a:ea typeface="Times New Roman" panose="02020603050405020304" pitchFamily="18" charset="0"/>
                          <a:cs typeface="Times New Roman" panose="02020603050405020304" pitchFamily="18" charset="0"/>
                        </a:rPr>
                        <a:t>No.*</a:t>
                      </a:r>
                      <a:endParaRPr lang="en-US" sz="1600" dirty="0">
                        <a:effectLst/>
                        <a:latin typeface="Lub Dub Medium" panose="020B0603030403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nSpc>
                          <a:spcPct val="115000"/>
                        </a:lnSpc>
                        <a:spcAft>
                          <a:spcPts val="1000"/>
                        </a:spcAft>
                        <a:buNone/>
                      </a:pPr>
                      <a:r>
                        <a:rPr lang="en-US" sz="1600" b="1">
                          <a:solidFill>
                            <a:srgbClr val="000000"/>
                          </a:solidFill>
                          <a:effectLst/>
                          <a:latin typeface="Lub Dub Medium" panose="020B0603030403020204" pitchFamily="34" charset="0"/>
                          <a:ea typeface="Times New Roman" panose="02020603050405020304" pitchFamily="18" charset="0"/>
                          <a:cs typeface="Times New Roman" panose="02020603050405020304" pitchFamily="18" charset="0"/>
                        </a:rPr>
                        <a:t>Measure Title </a:t>
                      </a:r>
                      <a:endParaRPr lang="en-US" sz="1600">
                        <a:effectLst/>
                        <a:latin typeface="Lub Dub Medium" panose="020B0603030403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nSpc>
                          <a:spcPct val="115000"/>
                        </a:lnSpc>
                        <a:spcAft>
                          <a:spcPts val="1000"/>
                        </a:spcAft>
                        <a:buNone/>
                      </a:pPr>
                      <a:r>
                        <a:rPr lang="en-US" sz="1600" b="1">
                          <a:solidFill>
                            <a:srgbClr val="000000"/>
                          </a:solidFill>
                          <a:effectLst/>
                          <a:latin typeface="Lub Dub Medium" panose="020B0603030403020204" pitchFamily="34" charset="0"/>
                          <a:ea typeface="Times New Roman" panose="02020603050405020304" pitchFamily="18" charset="0"/>
                          <a:cs typeface="Times New Roman" panose="02020603050405020304" pitchFamily="18" charset="0"/>
                        </a:rPr>
                        <a:t>Description of Revision</a:t>
                      </a:r>
                      <a:endParaRPr lang="en-US" sz="1600">
                        <a:effectLst/>
                        <a:latin typeface="Lub Dub Medium" panose="020B0603030403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nSpc>
                          <a:spcPct val="115000"/>
                        </a:lnSpc>
                        <a:spcAft>
                          <a:spcPts val="1000"/>
                        </a:spcAft>
                        <a:buNone/>
                      </a:pPr>
                      <a:r>
                        <a:rPr lang="en-US" sz="1600" b="1">
                          <a:solidFill>
                            <a:srgbClr val="000000"/>
                          </a:solidFill>
                          <a:effectLst/>
                          <a:latin typeface="Lub Dub Medium" panose="020B0603030403020204" pitchFamily="34" charset="0"/>
                          <a:ea typeface="Times New Roman" panose="02020603050405020304" pitchFamily="18" charset="0"/>
                          <a:cs typeface="Times New Roman" panose="02020603050405020304" pitchFamily="18" charset="0"/>
                        </a:rPr>
                        <a:t>Rationale for Revision</a:t>
                      </a:r>
                      <a:endParaRPr lang="en-US" sz="1600">
                        <a:effectLst/>
                        <a:latin typeface="Lub Dub Medium" panose="020B0603030403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2468555748"/>
                  </a:ext>
                </a:extLst>
              </a:tr>
              <a:tr h="865188">
                <a:tc>
                  <a:txBody>
                    <a:bodyPr/>
                    <a:lstStyle/>
                    <a:p>
                      <a:pPr marL="0" marR="0">
                        <a:lnSpc>
                          <a:spcPct val="115000"/>
                        </a:lnSpc>
                        <a:spcAft>
                          <a:spcPts val="1000"/>
                        </a:spcAft>
                        <a:buNone/>
                      </a:pPr>
                      <a:r>
                        <a:rPr lang="en-US" sz="1600" dirty="0">
                          <a:effectLst/>
                          <a:latin typeface="Lub Dub Medium" panose="020B0603030403020204" pitchFamily="34" charset="0"/>
                          <a:ea typeface="Times New Roman" panose="02020603050405020304" pitchFamily="18" charset="0"/>
                          <a:cs typeface="Times New Roman" panose="02020603050405020304" pitchFamily="18" charset="0"/>
                        </a:rPr>
                        <a:t>QM-6 and QM-15 (2016 Document)</a:t>
                      </a:r>
                      <a:endParaRPr lang="en-US" sz="1600" dirty="0">
                        <a:effectLst/>
                        <a:latin typeface="Lub Dub Medium" panose="020B0603030403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Aft>
                          <a:spcPts val="1000"/>
                        </a:spcAft>
                        <a:buNone/>
                      </a:pPr>
                      <a:r>
                        <a:rPr lang="en-US" sz="1600" dirty="0">
                          <a:effectLst/>
                          <a:latin typeface="Lub Dub Medium" panose="020B0603030403020204" pitchFamily="34" charset="0"/>
                          <a:ea typeface="Times New Roman" panose="02020603050405020304" pitchFamily="18" charset="0"/>
                          <a:cs typeface="Times New Roman" panose="02020603050405020304" pitchFamily="18" charset="0"/>
                        </a:rPr>
                        <a:t>Atrial Fibrillation: Inappropriate Prescription of a Direct Thrombin or Factor Xa inhibitor (Rivaroxaban or </a:t>
                      </a:r>
                      <a:r>
                        <a:rPr lang="en-US" sz="1600" dirty="0" err="1">
                          <a:effectLst/>
                          <a:latin typeface="Lub Dub Medium" panose="020B0603030403020204" pitchFamily="34" charset="0"/>
                          <a:ea typeface="Times New Roman" panose="02020603050405020304" pitchFamily="18" charset="0"/>
                          <a:cs typeface="Times New Roman" panose="02020603050405020304" pitchFamily="18" charset="0"/>
                        </a:rPr>
                        <a:t>Edoxaban</a:t>
                      </a:r>
                      <a:r>
                        <a:rPr lang="en-US" sz="1600" dirty="0">
                          <a:effectLst/>
                          <a:latin typeface="Lub Dub Medium" panose="020B0603030403020204" pitchFamily="34" charset="0"/>
                          <a:ea typeface="Times New Roman" panose="02020603050405020304" pitchFamily="18" charset="0"/>
                          <a:cs typeface="Times New Roman" panose="02020603050405020304" pitchFamily="18" charset="0"/>
                        </a:rPr>
                        <a:t>) Prior to Discharge in Patients With Atrial Fibrillation and End-Stage Kidney Disease or on Dialysis (Inpatient) and Atrial Fibrillation: Inappropriate Prescription of a Direct Thrombin or Factor Xa Inhibitor (Rivaroxaban or </a:t>
                      </a:r>
                      <a:r>
                        <a:rPr lang="en-US" sz="1600" dirty="0" err="1">
                          <a:effectLst/>
                          <a:latin typeface="Lub Dub Medium" panose="020B0603030403020204" pitchFamily="34" charset="0"/>
                          <a:ea typeface="Times New Roman" panose="02020603050405020304" pitchFamily="18" charset="0"/>
                          <a:cs typeface="Times New Roman" panose="02020603050405020304" pitchFamily="18" charset="0"/>
                        </a:rPr>
                        <a:t>Edoxaban</a:t>
                      </a:r>
                      <a:r>
                        <a:rPr lang="en-US" sz="1600" dirty="0">
                          <a:effectLst/>
                          <a:latin typeface="Lub Dub Medium" panose="020B0603030403020204" pitchFamily="34" charset="0"/>
                          <a:ea typeface="Times New Roman" panose="02020603050405020304" pitchFamily="18" charset="0"/>
                          <a:cs typeface="Times New Roman" panose="02020603050405020304" pitchFamily="18" charset="0"/>
                        </a:rPr>
                        <a:t>) in Patients With Atrial Fibrillation and End-Stage Kidney Disease or on Dialysis (Outpatient)</a:t>
                      </a:r>
                      <a:endParaRPr lang="en-US" sz="1600" dirty="0">
                        <a:effectLst/>
                        <a:latin typeface="Lub Dub Medium" panose="020B0603030403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Aft>
                          <a:spcPts val="1000"/>
                        </a:spcAft>
                        <a:buNone/>
                      </a:pPr>
                      <a:r>
                        <a:rPr lang="en-US" sz="1600">
                          <a:solidFill>
                            <a:srgbClr val="231F20"/>
                          </a:solidFill>
                          <a:effectLst/>
                          <a:latin typeface="Lub Dub Medium" panose="020B0603030403020204" pitchFamily="34" charset="0"/>
                          <a:ea typeface="Times New Roman" panose="02020603050405020304" pitchFamily="18" charset="0"/>
                          <a:cs typeface="Times New Roman" panose="02020603050405020304" pitchFamily="18" charset="0"/>
                        </a:rPr>
                        <a:t>This measure has been updated given the introduction of edoxaban. The current measure reflects the evidence favoring the use of warfarin or apixaban as a Class 1 recommendation, which remains consistent with the previous Class 3 recommendation from 2016 warning against use of dabigatran and rivaroxaban in this patient population. The 2 measures were combined into 1 measure and include the inpatient and outpatient settings.</a:t>
                      </a:r>
                      <a:endParaRPr lang="en-US" sz="1600">
                        <a:effectLst/>
                        <a:latin typeface="Lub Dub Medium" panose="020B0603030403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Aft>
                          <a:spcPts val="1000"/>
                        </a:spcAft>
                        <a:buNone/>
                      </a:pPr>
                      <a:r>
                        <a:rPr lang="en-US" sz="1600" dirty="0">
                          <a:effectLst/>
                          <a:latin typeface="Lub Dub Medium" panose="020B0603030403020204" pitchFamily="34" charset="0"/>
                          <a:ea typeface="Times New Roman" panose="02020603050405020304" pitchFamily="18" charset="0"/>
                          <a:cs typeface="Times New Roman" panose="02020603050405020304" pitchFamily="18" charset="0"/>
                        </a:rPr>
                        <a:t>Updated to include </a:t>
                      </a:r>
                      <a:r>
                        <a:rPr lang="en-US" sz="1600" dirty="0" err="1">
                          <a:effectLst/>
                          <a:latin typeface="Lub Dub Medium" panose="020B0603030403020204" pitchFamily="34" charset="0"/>
                          <a:ea typeface="Times New Roman" panose="02020603050405020304" pitchFamily="18" charset="0"/>
                          <a:cs typeface="Times New Roman" panose="02020603050405020304" pitchFamily="18" charset="0"/>
                        </a:rPr>
                        <a:t>edoxaban</a:t>
                      </a:r>
                      <a:r>
                        <a:rPr lang="en-US" sz="1600" dirty="0">
                          <a:effectLst/>
                          <a:latin typeface="Lub Dub Medium" panose="020B0603030403020204" pitchFamily="34" charset="0"/>
                          <a:ea typeface="Times New Roman" panose="02020603050405020304" pitchFamily="18" charset="0"/>
                          <a:cs typeface="Times New Roman" panose="02020603050405020304" pitchFamily="18" charset="0"/>
                        </a:rPr>
                        <a:t> and to reflect the 2023 ACC/AHA/ACCP/HRS Guideline for the Diagnosis and Management of Atrial Fibrillation. Consolidated for clarity due to the absence of qualitative or meaningful differences pertinent to clinical care.</a:t>
                      </a:r>
                      <a:endParaRPr lang="en-US" sz="1600" dirty="0">
                        <a:effectLst/>
                        <a:latin typeface="Lub Dub Medium" panose="020B0603030403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75151374"/>
                  </a:ext>
                </a:extLst>
              </a:tr>
            </a:tbl>
          </a:graphicData>
        </a:graphic>
      </p:graphicFrame>
    </p:spTree>
    <p:extLst>
      <p:ext uri="{BB962C8B-B14F-4D97-AF65-F5344CB8AC3E}">
        <p14:creationId xmlns:p14="http://schemas.microsoft.com/office/powerpoint/2010/main" val="3871627838"/>
      </p:ext>
    </p:extLst>
  </p:cSld>
  <p:clrMapOvr>
    <a:masterClrMapping/>
  </p:clrMapOvr>
</p:sld>
</file>

<file path=ppt/theme/theme1.xml><?xml version="1.0" encoding="utf-8"?>
<a:theme xmlns:a="http://schemas.openxmlformats.org/drawingml/2006/main" name="Title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2019-11 AHA-ACC slide template  -  Read-Only" id="{05F8CE62-205A-4541-AED7-23E77DD8E73F}" vid="{AAD37C06-B951-4AA6-B2A6-35FCA7CE5490}"/>
    </a:ext>
  </a:extLst>
</a:theme>
</file>

<file path=ppt/theme/theme2.xml><?xml version="1.0" encoding="utf-8"?>
<a:theme xmlns:a="http://schemas.openxmlformats.org/drawingml/2006/main" name="Simple Slid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19-11 AHA-ACC slide template  -  Read-Only" id="{05F8CE62-205A-4541-AED7-23E77DD8E73F}" vid="{6A9E871D-EF22-4A7E-BE51-F0EA1E38BF01}"/>
    </a:ext>
  </a:extLst>
</a:theme>
</file>

<file path=ppt/theme/theme3.xml><?xml version="1.0" encoding="utf-8"?>
<a:theme xmlns:a="http://schemas.openxmlformats.org/drawingml/2006/main" name="Photo Slid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19-11 AHA-ACC slide template  -  Read-Only" id="{05F8CE62-205A-4541-AED7-23E77DD8E73F}" vid="{8CA68127-167A-403A-96A9-C2FEA55F8CB2}"/>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F33DABFF5F9C049871A73FA5D1BD119" ma:contentTypeVersion="13" ma:contentTypeDescription="Create a new document." ma:contentTypeScope="" ma:versionID="9799def9042ac61d281b007ace1e13d0">
  <xsd:schema xmlns:xsd="http://www.w3.org/2001/XMLSchema" xmlns:xs="http://www.w3.org/2001/XMLSchema" xmlns:p="http://schemas.microsoft.com/office/2006/metadata/properties" xmlns:ns2="c60d323e-fab9-4dc3-bcbd-1513f335e5cb" xmlns:ns3="f60b0d17-2e91-4fd4-b11f-56b20494001a" targetNamespace="http://schemas.microsoft.com/office/2006/metadata/properties" ma:root="true" ma:fieldsID="e185ca968784972db9297af055cfadb8" ns2:_="" ns3:_="">
    <xsd:import namespace="c60d323e-fab9-4dc3-bcbd-1513f335e5cb"/>
    <xsd:import namespace="f60b0d17-2e91-4fd4-b11f-56b20494001a"/>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0d323e-fab9-4dc3-bcbd-1513f335e5c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f4f22ede-e726-4d3d-b195-8dfd25ae0d91"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f60b0d17-2e91-4fd4-b11f-56b20494001a"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029a6b7b-171c-4f12-9d35-7ee5f2b24421}" ma:internalName="TaxCatchAll" ma:showField="CatchAllData" ma:web="f60b0d17-2e91-4fd4-b11f-56b20494001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f60b0d17-2e91-4fd4-b11f-56b20494001a" xsi:nil="true"/>
    <lcf76f155ced4ddcb4097134ff3c332f xmlns="c60d323e-fab9-4dc3-bcbd-1513f335e5cb">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E51D367-7E7D-422C-8E1D-94BC6195B69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60d323e-fab9-4dc3-bcbd-1513f335e5cb"/>
    <ds:schemaRef ds:uri="f60b0d17-2e91-4fd4-b11f-56b20494001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E80DD31-0EB4-468C-A389-0ED885791036}">
  <ds:schemaRefs>
    <ds:schemaRef ds:uri="http://www.w3.org/XML/1998/namespace"/>
    <ds:schemaRef ds:uri="http://schemas.microsoft.com/office/2006/documentManagement/types"/>
    <ds:schemaRef ds:uri="http://purl.org/dc/elements/1.1/"/>
    <ds:schemaRef ds:uri="http://schemas.openxmlformats.org/package/2006/metadata/core-properties"/>
    <ds:schemaRef ds:uri="http://schemas.microsoft.com/office/2006/metadata/properties"/>
    <ds:schemaRef ds:uri="http://purl.org/dc/terms/"/>
    <ds:schemaRef ds:uri="f60b0d17-2e91-4fd4-b11f-56b20494001a"/>
    <ds:schemaRef ds:uri="http://schemas.microsoft.com/office/infopath/2007/PartnerControls"/>
    <ds:schemaRef ds:uri="c60d323e-fab9-4dc3-bcbd-1513f335e5cb"/>
    <ds:schemaRef ds:uri="http://purl.org/dc/dcmitype/"/>
  </ds:schemaRefs>
</ds:datastoreItem>
</file>

<file path=customXml/itemProps3.xml><?xml version="1.0" encoding="utf-8"?>
<ds:datastoreItem xmlns:ds="http://schemas.openxmlformats.org/officeDocument/2006/customXml" ds:itemID="{BD1938B7-E360-4FE9-A871-88B1E9A436B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Template - 2019-11 AHA-ACC Slide</Template>
  <TotalTime>9815</TotalTime>
  <Words>3269</Words>
  <Application>Microsoft Office PowerPoint</Application>
  <PresentationFormat>Custom</PresentationFormat>
  <Paragraphs>238</Paragraphs>
  <Slides>19</Slides>
  <Notes>1</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19</vt:i4>
      </vt:variant>
    </vt:vector>
  </HeadingPairs>
  <TitlesOfParts>
    <vt:vector size="26" baseType="lpstr">
      <vt:lpstr>Arial</vt:lpstr>
      <vt:lpstr>Calibri</vt:lpstr>
      <vt:lpstr>Lub Dub Heavy</vt:lpstr>
      <vt:lpstr>Lub Dub Medium</vt:lpstr>
      <vt:lpstr>Title Slides</vt:lpstr>
      <vt:lpstr>Simple Slides</vt:lpstr>
      <vt:lpstr>Photo Slides</vt:lpstr>
      <vt:lpstr>2026 AHA/ACC Clinical Performance and Quality Measures for Patients With Atrial Fibrillation</vt:lpstr>
      <vt:lpstr>Atrial Fibrillation Performance Measures Writing Committee</vt:lpstr>
      <vt:lpstr>Top 10 Take-Home Messages</vt:lpstr>
      <vt:lpstr>Top 10 Take-Home Messages (continued)</vt:lpstr>
      <vt:lpstr>Changes to Existing Measures</vt:lpstr>
      <vt:lpstr>Retired Measures</vt:lpstr>
      <vt:lpstr>Revised Measures</vt:lpstr>
      <vt:lpstr>Revised Measures (continued)</vt:lpstr>
      <vt:lpstr>Revised Measures (continued)</vt:lpstr>
      <vt:lpstr>Revised Measures (continued)</vt:lpstr>
      <vt:lpstr>Summary of Performance and Quality Measures</vt:lpstr>
      <vt:lpstr>Performance Measures</vt:lpstr>
      <vt:lpstr>Quality Measures</vt:lpstr>
      <vt:lpstr>Performance Measures</vt:lpstr>
      <vt:lpstr>Quality Measures</vt:lpstr>
      <vt:lpstr>Quality Measures (continued)</vt:lpstr>
      <vt:lpstr>Quality Measures (continued)</vt:lpstr>
      <vt:lpstr>Summary</vt:lpstr>
      <vt:lpstr>Atrial Fibrillation Performance Measures Publication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ACC/AHA Task Force on Clinical Practice Guidelines</dc:title>
  <dc:creator>Thomas Getchius</dc:creator>
  <cp:lastModifiedBy>Rebecca Diekemper</cp:lastModifiedBy>
  <cp:revision>24</cp:revision>
  <dcterms:created xsi:type="dcterms:W3CDTF">2020-01-10T22:06:40Z</dcterms:created>
  <dcterms:modified xsi:type="dcterms:W3CDTF">2026-08-11T20:15:46Z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2019-07-31T00:00:00Z</vt:filetime>
  </property>
  <property fmtid="{D5CDD505-2E9C-101B-9397-08002B2CF9AE}" pid="3" name="Creator">
    <vt:lpwstr>Adobe InDesign 14.0 (Macintosh)</vt:lpwstr>
  </property>
  <property fmtid="{D5CDD505-2E9C-101B-9397-08002B2CF9AE}" pid="4" name="LastSaved">
    <vt:filetime>2019-07-31T00:00:00Z</vt:filetime>
  </property>
  <property fmtid="{D5CDD505-2E9C-101B-9397-08002B2CF9AE}" pid="5" name="ContentTypeId">
    <vt:lpwstr>0x010100CF33DABFF5F9C049871A73FA5D1BD119</vt:lpwstr>
  </property>
  <property fmtid="{D5CDD505-2E9C-101B-9397-08002B2CF9AE}" pid="6" name="MediaServiceImageTags">
    <vt:lpwstr/>
  </property>
</Properties>
</file>