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9"/>
  </p:notesMasterIdLst>
  <p:handoutMasterIdLst>
    <p:handoutMasterId r:id="rId10"/>
  </p:handoutMasterIdLst>
  <p:sldIdLst>
    <p:sldId id="541" r:id="rId2"/>
    <p:sldId id="542" r:id="rId3"/>
    <p:sldId id="548" r:id="rId4"/>
    <p:sldId id="543" r:id="rId5"/>
    <p:sldId id="544" r:id="rId6"/>
    <p:sldId id="549" r:id="rId7"/>
    <p:sldId id="550" r:id="rId8"/>
  </p:sldIdLst>
  <p:sldSz cx="12192000" cy="6858000"/>
  <p:notesSz cx="8042275" cy="106410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orient="horz" pos="2400" userDrawn="1">
          <p15:clr>
            <a:srgbClr val="A4A3A4"/>
          </p15:clr>
        </p15:guide>
        <p15:guide id="3" orient="horz" pos="2688" userDrawn="1">
          <p15:clr>
            <a:srgbClr val="A4A3A4"/>
          </p15:clr>
        </p15:guide>
        <p15:guide id="4" orient="horz" pos="3849" userDrawn="1">
          <p15:clr>
            <a:srgbClr val="A4A3A4"/>
          </p15:clr>
        </p15:guide>
        <p15:guide id="5" orient="horz" pos="912" userDrawn="1">
          <p15:clr>
            <a:srgbClr val="A4A3A4"/>
          </p15:clr>
        </p15:guide>
        <p15:guide id="6" orient="horz" pos="1460" userDrawn="1">
          <p15:clr>
            <a:srgbClr val="A4A3A4"/>
          </p15:clr>
        </p15:guide>
        <p15:guide id="7" pos="3840" userDrawn="1">
          <p15:clr>
            <a:srgbClr val="A4A3A4"/>
          </p15:clr>
        </p15:guide>
        <p15:guide id="8" pos="320" userDrawn="1">
          <p15:clr>
            <a:srgbClr val="A4A3A4"/>
          </p15:clr>
        </p15:guide>
        <p15:guide id="9" pos="2048" userDrawn="1">
          <p15:clr>
            <a:srgbClr val="A4A3A4"/>
          </p15:clr>
        </p15:guide>
        <p15:guide id="10" pos="3392" userDrawn="1">
          <p15:clr>
            <a:srgbClr val="A4A3A4"/>
          </p15:clr>
        </p15:guide>
        <p15:guide id="11" pos="6713" userDrawn="1">
          <p15:clr>
            <a:srgbClr val="A4A3A4"/>
          </p15:clr>
        </p15:guide>
      </p15:sldGuideLst>
    </p:ext>
    <p:ext uri="{2D200454-40CA-4A62-9FC3-DE9A4176ACB9}">
      <p15:notesGuideLst xmlns:p15="http://schemas.microsoft.com/office/powerpoint/2012/main">
        <p15:guide id="1" orient="horz" pos="3352">
          <p15:clr>
            <a:srgbClr val="A4A3A4"/>
          </p15:clr>
        </p15:guide>
        <p15:guide id="2" pos="25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Ponzio" initials="J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0066FF"/>
    <a:srgbClr val="990000"/>
    <a:srgbClr val="0000FF"/>
    <a:srgbClr val="3333FF"/>
    <a:srgbClr val="99FF66"/>
    <a:srgbClr val="FFFF99"/>
    <a:srgbClr val="99FF9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AE017-2E52-4FB8-A449-DB287B0C00A4}" v="3" dt="2021-08-06T16:18:20.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1" autoAdjust="0"/>
    <p:restoredTop sz="98389" autoAdjust="0"/>
  </p:normalViewPr>
  <p:slideViewPr>
    <p:cSldViewPr showGuides="1">
      <p:cViewPr varScale="1">
        <p:scale>
          <a:sx n="70" d="100"/>
          <a:sy n="70" d="100"/>
        </p:scale>
        <p:origin x="954" y="60"/>
      </p:cViewPr>
      <p:guideLst>
        <p:guide orient="horz" pos="1152"/>
        <p:guide orient="horz" pos="2400"/>
        <p:guide orient="horz" pos="2688"/>
        <p:guide orient="horz" pos="3849"/>
        <p:guide orient="horz" pos="912"/>
        <p:guide orient="horz" pos="1460"/>
        <p:guide pos="3840"/>
        <p:guide pos="320"/>
        <p:guide pos="2048"/>
        <p:guide pos="3392"/>
        <p:guide pos="6713"/>
      </p:guideLst>
    </p:cSldViewPr>
  </p:slideViewPr>
  <p:notesTextViewPr>
    <p:cViewPr>
      <p:scale>
        <a:sx n="1" d="1"/>
        <a:sy n="1" d="1"/>
      </p:scale>
      <p:origin x="0" y="0"/>
    </p:cViewPr>
  </p:notesTextViewPr>
  <p:sorterViewPr>
    <p:cViewPr>
      <p:scale>
        <a:sx n="100" d="100"/>
        <a:sy n="100" d="100"/>
      </p:scale>
      <p:origin x="0" y="8131"/>
    </p:cViewPr>
  </p:sorterViewPr>
  <p:notesViewPr>
    <p:cSldViewPr>
      <p:cViewPr>
        <p:scale>
          <a:sx n="75" d="100"/>
          <a:sy n="75" d="100"/>
        </p:scale>
        <p:origin x="-1046" y="792"/>
      </p:cViewPr>
      <p:guideLst>
        <p:guide orient="horz" pos="3352"/>
        <p:guide pos="25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3484865" cy="531688"/>
          </a:xfrm>
          <a:prstGeom prst="rect">
            <a:avLst/>
          </a:prstGeom>
        </p:spPr>
        <p:txBody>
          <a:bodyPr vert="horz" lIns="105731" tIns="52866" rIns="105731" bIns="52866" rtlCol="0"/>
          <a:lstStyle>
            <a:lvl1pPr algn="l">
              <a:defRPr sz="1400"/>
            </a:lvl1pPr>
          </a:lstStyle>
          <a:p>
            <a:endParaRPr lang="en-US" dirty="0"/>
          </a:p>
        </p:txBody>
      </p:sp>
      <p:sp>
        <p:nvSpPr>
          <p:cNvPr id="3" name="Date Placeholder 2"/>
          <p:cNvSpPr>
            <a:spLocks noGrp="1"/>
          </p:cNvSpPr>
          <p:nvPr>
            <p:ph type="dt" sz="quarter" idx="1"/>
          </p:nvPr>
        </p:nvSpPr>
        <p:spPr>
          <a:xfrm>
            <a:off x="4555600" y="5"/>
            <a:ext cx="3484865" cy="531688"/>
          </a:xfrm>
          <a:prstGeom prst="rect">
            <a:avLst/>
          </a:prstGeom>
        </p:spPr>
        <p:txBody>
          <a:bodyPr vert="horz" lIns="105731" tIns="52866" rIns="105731" bIns="52866" rtlCol="0"/>
          <a:lstStyle>
            <a:lvl1pPr algn="r">
              <a:defRPr sz="1400"/>
            </a:lvl1pPr>
          </a:lstStyle>
          <a:p>
            <a:fld id="{8A28F7D4-44B5-4D1C-975F-4D5096CD04BA}" type="datetimeFigureOut">
              <a:rPr lang="en-US" smtClean="0"/>
              <a:pPr/>
              <a:t>8/6/2021</a:t>
            </a:fld>
            <a:endParaRPr lang="en-US" dirty="0"/>
          </a:p>
        </p:txBody>
      </p:sp>
      <p:sp>
        <p:nvSpPr>
          <p:cNvPr id="4" name="Footer Placeholder 3"/>
          <p:cNvSpPr>
            <a:spLocks noGrp="1"/>
          </p:cNvSpPr>
          <p:nvPr>
            <p:ph type="ftr" sz="quarter" idx="2"/>
          </p:nvPr>
        </p:nvSpPr>
        <p:spPr>
          <a:xfrm>
            <a:off x="6" y="10107515"/>
            <a:ext cx="3484865" cy="531688"/>
          </a:xfrm>
          <a:prstGeom prst="rect">
            <a:avLst/>
          </a:prstGeom>
        </p:spPr>
        <p:txBody>
          <a:bodyPr vert="horz" lIns="105731" tIns="52866" rIns="105731" bIns="52866" rtlCol="0" anchor="b"/>
          <a:lstStyle>
            <a:lvl1pPr algn="l">
              <a:defRPr sz="1400"/>
            </a:lvl1pPr>
          </a:lstStyle>
          <a:p>
            <a:endParaRPr lang="en-US" dirty="0"/>
          </a:p>
        </p:txBody>
      </p:sp>
      <p:sp>
        <p:nvSpPr>
          <p:cNvPr id="5" name="Slide Number Placeholder 4"/>
          <p:cNvSpPr>
            <a:spLocks noGrp="1"/>
          </p:cNvSpPr>
          <p:nvPr>
            <p:ph type="sldNum" sz="quarter" idx="3"/>
          </p:nvPr>
        </p:nvSpPr>
        <p:spPr>
          <a:xfrm>
            <a:off x="4555600" y="10107515"/>
            <a:ext cx="3484865" cy="531688"/>
          </a:xfrm>
          <a:prstGeom prst="rect">
            <a:avLst/>
          </a:prstGeom>
        </p:spPr>
        <p:txBody>
          <a:bodyPr vert="horz" lIns="105731" tIns="52866" rIns="105731" bIns="52866" rtlCol="0" anchor="b"/>
          <a:lstStyle>
            <a:lvl1pPr algn="r">
              <a:defRPr sz="1400"/>
            </a:lvl1pPr>
          </a:lstStyle>
          <a:p>
            <a:fld id="{13CB01AB-156B-4EA6-B18C-7C480A1E8DD2}" type="slidenum">
              <a:rPr lang="en-US" smtClean="0"/>
              <a:pPr/>
              <a:t>‹#›</a:t>
            </a:fld>
            <a:endParaRPr lang="en-US" dirty="0"/>
          </a:p>
        </p:txBody>
      </p:sp>
    </p:spTree>
    <p:extLst>
      <p:ext uri="{BB962C8B-B14F-4D97-AF65-F5344CB8AC3E}">
        <p14:creationId xmlns:p14="http://schemas.microsoft.com/office/powerpoint/2010/main" val="1460755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2"/>
            <a:ext cx="3484985" cy="532051"/>
          </a:xfrm>
          <a:prstGeom prst="rect">
            <a:avLst/>
          </a:prstGeom>
        </p:spPr>
        <p:txBody>
          <a:bodyPr vert="horz" lIns="107903" tIns="53952" rIns="107903" bIns="53952" rtlCol="0"/>
          <a:lstStyle>
            <a:lvl1pPr algn="l">
              <a:defRPr sz="1400"/>
            </a:lvl1pPr>
          </a:lstStyle>
          <a:p>
            <a:endParaRPr lang="en-US" dirty="0"/>
          </a:p>
        </p:txBody>
      </p:sp>
      <p:sp>
        <p:nvSpPr>
          <p:cNvPr id="3" name="Date Placeholder 2"/>
          <p:cNvSpPr>
            <a:spLocks noGrp="1"/>
          </p:cNvSpPr>
          <p:nvPr>
            <p:ph type="dt" idx="1"/>
          </p:nvPr>
        </p:nvSpPr>
        <p:spPr>
          <a:xfrm>
            <a:off x="4555440" y="2"/>
            <a:ext cx="3484985" cy="532051"/>
          </a:xfrm>
          <a:prstGeom prst="rect">
            <a:avLst/>
          </a:prstGeom>
        </p:spPr>
        <p:txBody>
          <a:bodyPr vert="horz" lIns="107903" tIns="53952" rIns="107903" bIns="53952" rtlCol="0"/>
          <a:lstStyle>
            <a:lvl1pPr algn="r">
              <a:defRPr sz="1400"/>
            </a:lvl1pPr>
          </a:lstStyle>
          <a:p>
            <a:fld id="{F3BF82E3-A182-4334-B861-07E0950CA883}" type="datetimeFigureOut">
              <a:rPr lang="en-US" smtClean="0"/>
              <a:pPr/>
              <a:t>8/6/2021</a:t>
            </a:fld>
            <a:endParaRPr lang="en-US" dirty="0"/>
          </a:p>
        </p:txBody>
      </p:sp>
      <p:sp>
        <p:nvSpPr>
          <p:cNvPr id="4" name="Slide Image Placeholder 3"/>
          <p:cNvSpPr>
            <a:spLocks noGrp="1" noRot="1" noChangeAspect="1"/>
          </p:cNvSpPr>
          <p:nvPr>
            <p:ph type="sldImg" idx="2"/>
          </p:nvPr>
        </p:nvSpPr>
        <p:spPr>
          <a:xfrm>
            <a:off x="476250" y="800100"/>
            <a:ext cx="7089775" cy="3989388"/>
          </a:xfrm>
          <a:prstGeom prst="rect">
            <a:avLst/>
          </a:prstGeom>
          <a:noFill/>
          <a:ln w="12700">
            <a:solidFill>
              <a:prstClr val="black"/>
            </a:solidFill>
          </a:ln>
        </p:spPr>
        <p:txBody>
          <a:bodyPr vert="horz" lIns="107903" tIns="53952" rIns="107903" bIns="53952" rtlCol="0" anchor="ctr"/>
          <a:lstStyle/>
          <a:p>
            <a:endParaRPr lang="en-US" dirty="0"/>
          </a:p>
        </p:txBody>
      </p:sp>
      <p:sp>
        <p:nvSpPr>
          <p:cNvPr id="5" name="Notes Placeholder 4"/>
          <p:cNvSpPr>
            <a:spLocks noGrp="1"/>
          </p:cNvSpPr>
          <p:nvPr>
            <p:ph type="body" sz="quarter" idx="3"/>
          </p:nvPr>
        </p:nvSpPr>
        <p:spPr>
          <a:xfrm>
            <a:off x="804228" y="5054488"/>
            <a:ext cx="6433820" cy="4788456"/>
          </a:xfrm>
          <a:prstGeom prst="rect">
            <a:avLst/>
          </a:prstGeom>
        </p:spPr>
        <p:txBody>
          <a:bodyPr vert="horz" lIns="107903" tIns="53952" rIns="107903" bIns="539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10107120"/>
            <a:ext cx="3484985" cy="532051"/>
          </a:xfrm>
          <a:prstGeom prst="rect">
            <a:avLst/>
          </a:prstGeom>
        </p:spPr>
        <p:txBody>
          <a:bodyPr vert="horz" lIns="107903" tIns="53952" rIns="107903" bIns="53952" rtlCol="0" anchor="b"/>
          <a:lstStyle>
            <a:lvl1pPr algn="l">
              <a:defRPr sz="1400"/>
            </a:lvl1pPr>
          </a:lstStyle>
          <a:p>
            <a:endParaRPr lang="en-US" dirty="0"/>
          </a:p>
        </p:txBody>
      </p:sp>
      <p:sp>
        <p:nvSpPr>
          <p:cNvPr id="7" name="Slide Number Placeholder 6"/>
          <p:cNvSpPr>
            <a:spLocks noGrp="1"/>
          </p:cNvSpPr>
          <p:nvPr>
            <p:ph type="sldNum" sz="quarter" idx="5"/>
          </p:nvPr>
        </p:nvSpPr>
        <p:spPr>
          <a:xfrm>
            <a:off x="4555440" y="10107120"/>
            <a:ext cx="3484985" cy="532051"/>
          </a:xfrm>
          <a:prstGeom prst="rect">
            <a:avLst/>
          </a:prstGeom>
        </p:spPr>
        <p:txBody>
          <a:bodyPr vert="horz" lIns="107903" tIns="53952" rIns="107903" bIns="53952" rtlCol="0" anchor="b"/>
          <a:lstStyle>
            <a:lvl1pPr algn="r">
              <a:defRPr sz="1400"/>
            </a:lvl1pPr>
          </a:lstStyle>
          <a:p>
            <a:fld id="{9ACFBF8E-CB73-451D-BDEA-54EF25912485}" type="slidenum">
              <a:rPr lang="en-US" smtClean="0"/>
              <a:pPr/>
              <a:t>‹#›</a:t>
            </a:fld>
            <a:endParaRPr lang="en-US" dirty="0"/>
          </a:p>
        </p:txBody>
      </p:sp>
    </p:spTree>
    <p:extLst>
      <p:ext uri="{BB962C8B-B14F-4D97-AF65-F5344CB8AC3E}">
        <p14:creationId xmlns:p14="http://schemas.microsoft.com/office/powerpoint/2010/main" val="26668038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6250" y="800100"/>
            <a:ext cx="7089775" cy="39893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CFBF8E-CB73-451D-BDEA-54EF25912485}" type="slidenum">
              <a:rPr lang="en-US" smtClean="0"/>
              <a:pPr/>
              <a:t>1</a:t>
            </a:fld>
            <a:endParaRPr lang="en-US" dirty="0"/>
          </a:p>
        </p:txBody>
      </p:sp>
    </p:spTree>
    <p:extLst>
      <p:ext uri="{BB962C8B-B14F-4D97-AF65-F5344CB8AC3E}">
        <p14:creationId xmlns:p14="http://schemas.microsoft.com/office/powerpoint/2010/main" val="295291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307" y="1903096"/>
            <a:ext cx="10621995" cy="1470025"/>
          </a:xfrm>
        </p:spPr>
        <p:txBody>
          <a:bodyPr vert="horz" lIns="91440" tIns="45720" rIns="91440" bIns="45720" rtlCol="0" anchor="b" anchorCtr="0">
            <a:noAutofit/>
          </a:bodyPr>
          <a:lstStyle>
            <a:lvl1pPr>
              <a:lnSpc>
                <a:spcPct val="75000"/>
              </a:lnSpc>
              <a:spcBef>
                <a:spcPts val="600"/>
              </a:spcBef>
              <a:defRPr lang="en-US" dirty="0">
                <a:solidFill>
                  <a:srgbClr val="95100D"/>
                </a:solidFill>
                <a:effectLst/>
              </a:defRPr>
            </a:lvl1pPr>
          </a:lstStyle>
          <a:p>
            <a:pPr lvl="0">
              <a:lnSpc>
                <a:spcPct val="85000"/>
              </a:lnSpc>
            </a:pPr>
            <a:r>
              <a:rPr lang="en-US"/>
              <a:t>Click to edit Master title style</a:t>
            </a:r>
            <a:endParaRPr lang="en-US" dirty="0"/>
          </a:p>
        </p:txBody>
      </p:sp>
      <p:sp>
        <p:nvSpPr>
          <p:cNvPr id="3" name="Subtitle 2"/>
          <p:cNvSpPr>
            <a:spLocks noGrp="1"/>
          </p:cNvSpPr>
          <p:nvPr>
            <p:ph type="subTitle" idx="1"/>
          </p:nvPr>
        </p:nvSpPr>
        <p:spPr>
          <a:xfrm>
            <a:off x="870307" y="4114800"/>
            <a:ext cx="8534400" cy="1752600"/>
          </a:xfrm>
        </p:spPr>
        <p:txBody>
          <a:bodyPr vert="horz" lIns="91440" tIns="45720" rIns="91440" bIns="45720" rtlCol="0">
            <a:normAutofit/>
          </a:bodyPr>
          <a:lstStyle>
            <a:lvl1pPr marL="803275" indent="-803275" algn="l">
              <a:buFontTx/>
              <a:buNone/>
              <a:defRPr lang="en-US" dirty="0">
                <a:solidFill>
                  <a:schemeClr val="tx1"/>
                </a:solidFill>
                <a:effectLst/>
              </a:defRPr>
            </a:lvl1pPr>
          </a:lstStyle>
          <a:p>
            <a:pPr marL="0" lvl="0" indent="0"/>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11876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5417" y="3057525"/>
            <a:ext cx="10363200" cy="1362075"/>
          </a:xfrm>
        </p:spPr>
        <p:txBody>
          <a:bodyPr anchor="t"/>
          <a:lstStyle>
            <a:lvl1pPr algn="ctr">
              <a:defRPr sz="4000" b="1" cap="all"/>
            </a:lvl1pPr>
          </a:lstStyle>
          <a:p>
            <a:r>
              <a:rPr lang="en-US"/>
              <a:t>Click to edit Master title style</a:t>
            </a:r>
            <a:endParaRPr lang="en-US" dirty="0"/>
          </a:p>
        </p:txBody>
      </p:sp>
      <p:sp>
        <p:nvSpPr>
          <p:cNvPr id="3"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xfrm>
            <a:off x="4165600" y="6400056"/>
            <a:ext cx="3860800" cy="153888"/>
          </a:xfrm>
          <a:prstGeom prst="rect">
            <a:avLst/>
          </a:prstGeom>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829392F-95FE-4164-B8F1-1FB5E809DAA5}" type="slidenum">
              <a:rPr lang="en-US" altLang="en-US"/>
              <a:pPr>
                <a:defRPr/>
              </a:pPr>
              <a:t>‹#›</a:t>
            </a:fld>
            <a:endParaRPr lang="en-US" altLang="en-US" dirty="0"/>
          </a:p>
        </p:txBody>
      </p:sp>
    </p:spTree>
    <p:extLst>
      <p:ext uri="{BB962C8B-B14F-4D97-AF65-F5344CB8AC3E}">
        <p14:creationId xmlns:p14="http://schemas.microsoft.com/office/powerpoint/2010/main" val="14463544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Rectangle 8"/>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219200"/>
            <a:ext cx="10972800" cy="762000"/>
          </a:xfrm>
        </p:spPr>
        <p:txBody>
          <a:bodyPr/>
          <a:lstStyle/>
          <a:p>
            <a:r>
              <a:rPr lang="en-US"/>
              <a:t>Click to edit Master title style</a:t>
            </a:r>
          </a:p>
        </p:txBody>
      </p:sp>
      <p:sp>
        <p:nvSpPr>
          <p:cNvPr id="3" name="Content Placeholder 2"/>
          <p:cNvSpPr>
            <a:spLocks noGrp="1"/>
          </p:cNvSpPr>
          <p:nvPr>
            <p:ph idx="1"/>
          </p:nvPr>
        </p:nvSpPr>
        <p:spPr>
          <a:xfrm>
            <a:off x="856893" y="2137942"/>
            <a:ext cx="10972800" cy="4525963"/>
          </a:xfrm>
        </p:spPr>
        <p:txBody>
          <a:bodyPr>
            <a:normAutofit/>
          </a:bodyPr>
          <a:lstStyle>
            <a:lvl1pPr>
              <a:buClr>
                <a:srgbClr val="95100D"/>
              </a:buClr>
              <a:defRPr sz="2800">
                <a:solidFill>
                  <a:schemeClr val="tx1"/>
                </a:solidFill>
                <a:effectLst/>
              </a:defRPr>
            </a:lvl1pPr>
            <a:lvl2pPr>
              <a:buClr>
                <a:schemeClr val="bg1"/>
              </a:buClr>
              <a:defRPr sz="2400">
                <a:solidFill>
                  <a:schemeClr val="tx1"/>
                </a:solidFill>
                <a:effectLst/>
              </a:defRPr>
            </a:lvl2pPr>
            <a:lvl3pPr>
              <a:defRPr sz="2000">
                <a:solidFill>
                  <a:schemeClr val="tx1"/>
                </a:solidFill>
                <a:effectLst/>
              </a:defRPr>
            </a:lvl3pPr>
            <a:lvl4pPr>
              <a:defRPr sz="1800">
                <a:solidFill>
                  <a:schemeClr val="tx1"/>
                </a:solidFill>
                <a:effectLst/>
              </a:defRPr>
            </a:lvl4pPr>
            <a:lvl5pPr>
              <a:defRPr sz="1800">
                <a:solidFill>
                  <a:schemeClr val="tx1"/>
                </a:solidFill>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92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870307" y="2066926"/>
            <a:ext cx="10363200" cy="1362075"/>
          </a:xfrm>
        </p:spPr>
        <p:txBody>
          <a:bodyPr vert="horz" lIns="91440" tIns="45720" rIns="91440" bIns="45720" rtlCol="0" anchor="b" anchorCtr="0">
            <a:noAutofit/>
            <a:scene3d>
              <a:camera prst="orthographicFront"/>
              <a:lightRig rig="morning" dir="tl"/>
            </a:scene3d>
            <a:sp3d extrusionH="12700" contourW="8890" prstMaterial="powder">
              <a:bevelT w="25400" h="25400"/>
              <a:contourClr>
                <a:schemeClr val="accent2">
                  <a:shade val="75000"/>
                </a:schemeClr>
              </a:contourClr>
            </a:sp3d>
          </a:bodyPr>
          <a:lstStyle>
            <a:lvl1pPr>
              <a:defRPr lang="en-US" sz="5400" cap="none" dirty="0">
                <a:ln w="11430"/>
                <a:solidFill>
                  <a:srgbClr val="C00000"/>
                </a:solidFill>
                <a:effectLst>
                  <a:glow rad="127000">
                    <a:schemeClr val="bg1">
                      <a:alpha val="50000"/>
                    </a:schemeClr>
                  </a:glow>
                </a:effectLst>
              </a:defRPr>
            </a:lvl1pPr>
          </a:lstStyle>
          <a:p>
            <a:pPr lvl="0"/>
            <a:r>
              <a:rPr lang="en-US" dirty="0"/>
              <a:t>MASTER TITLE STYLE</a:t>
            </a:r>
          </a:p>
        </p:txBody>
      </p:sp>
      <p:sp>
        <p:nvSpPr>
          <p:cNvPr id="3" name="Text Placeholder 2"/>
          <p:cNvSpPr>
            <a:spLocks noGrp="1"/>
          </p:cNvSpPr>
          <p:nvPr>
            <p:ph type="body" idx="1"/>
          </p:nvPr>
        </p:nvSpPr>
        <p:spPr>
          <a:xfrm>
            <a:off x="870307" y="3452814"/>
            <a:ext cx="10363200" cy="1500187"/>
          </a:xfrm>
        </p:spPr>
        <p:txBody>
          <a:bodyPr anchor="t" anchorCtr="0"/>
          <a:lstStyle>
            <a:lvl1pPr marL="0" indent="0">
              <a:buNone/>
              <a:defRPr sz="2000">
                <a:solidFill>
                  <a:schemeClr val="accent2">
                    <a:lumMod val="20000"/>
                    <a:lumOff val="80000"/>
                  </a:schemeClr>
                </a:solidFill>
                <a:effectLst>
                  <a:outerShdw blurRad="38100" dist="38100" dir="2700000" algn="tl">
                    <a:srgbClr val="000000">
                      <a:alpha val="43137"/>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FAE9540-FBB6-4AEB-A722-E6BA83B1E5CE}" type="slidenum">
              <a:rPr/>
              <a:pPr/>
              <a:t>‹#›</a:t>
            </a:fld>
            <a:endParaRPr dirty="0"/>
          </a:p>
        </p:txBody>
      </p:sp>
      <p:sp>
        <p:nvSpPr>
          <p:cNvPr id="7"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4255990781"/>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6893"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74838"/>
            <a:ext cx="513750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48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2"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EFAE9540-FBB6-4AEB-A722-E6BA83B1E5CE}" type="slidenum">
              <a:rPr/>
              <a:pPr/>
              <a:t>‹#›</a:t>
            </a:fld>
            <a:endParaRPr dirty="0"/>
          </a:p>
        </p:txBody>
      </p:sp>
      <p:pic>
        <p:nvPicPr>
          <p:cNvPr id="13"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4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8"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856893" y="1385252"/>
            <a:ext cx="10972800" cy="890588"/>
          </a:xfrm>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EFAE9540-FBB6-4AEB-A722-E6BA83B1E5CE}" type="slidenum">
              <a:rPr/>
              <a:pPr/>
              <a:t>‹#›</a:t>
            </a:fld>
            <a:endParaRPr dirty="0"/>
          </a:p>
        </p:txBody>
      </p:sp>
      <p:pic>
        <p:nvPicPr>
          <p:cNvPr id="9"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Tree>
    <p:extLst>
      <p:ext uri="{BB962C8B-B14F-4D97-AF65-F5344CB8AC3E}">
        <p14:creationId xmlns:p14="http://schemas.microsoft.com/office/powerpoint/2010/main" val="71133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bwMode="invGray">
          <a:xfrm>
            <a:off x="-20333" y="6697980"/>
            <a:ext cx="12219316" cy="160020"/>
          </a:xfrm>
          <a:prstGeom prst="rect">
            <a:avLst/>
          </a:prstGeom>
          <a:solidFill>
            <a:srgbClr val="95100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54431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1"/>
          <p:cNvSpPr/>
          <p:nvPr userDrawn="1"/>
        </p:nvSpPr>
        <p:spPr bwMode="ltGray">
          <a:xfrm>
            <a:off x="-20333" y="-133160"/>
            <a:ext cx="12219316" cy="830410"/>
          </a:xfrm>
          <a:custGeom>
            <a:avLst/>
            <a:gdLst>
              <a:gd name="connsiteX0" fmla="*/ 0 w 9144000"/>
              <a:gd name="connsiteY0" fmla="*/ 0 h 1262743"/>
              <a:gd name="connsiteX1" fmla="*/ 9144000 w 9144000"/>
              <a:gd name="connsiteY1" fmla="*/ 0 h 1262743"/>
              <a:gd name="connsiteX2" fmla="*/ 9144000 w 9144000"/>
              <a:gd name="connsiteY2" fmla="*/ 1262743 h 1262743"/>
              <a:gd name="connsiteX3" fmla="*/ 0 w 9144000"/>
              <a:gd name="connsiteY3" fmla="*/ 1262743 h 1262743"/>
              <a:gd name="connsiteX4" fmla="*/ 0 w 9144000"/>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1262743"/>
              <a:gd name="connsiteX1" fmla="*/ 9153331 w 9153331"/>
              <a:gd name="connsiteY1" fmla="*/ 0 h 1262743"/>
              <a:gd name="connsiteX2" fmla="*/ 9153331 w 9153331"/>
              <a:gd name="connsiteY2" fmla="*/ 1262743 h 1262743"/>
              <a:gd name="connsiteX3" fmla="*/ 0 w 9153331"/>
              <a:gd name="connsiteY3" fmla="*/ 301690 h 1262743"/>
              <a:gd name="connsiteX4" fmla="*/ 9331 w 9153331"/>
              <a:gd name="connsiteY4" fmla="*/ 0 h 1262743"/>
              <a:gd name="connsiteX0" fmla="*/ 9331 w 9153331"/>
              <a:gd name="connsiteY0" fmla="*/ 0 h 954833"/>
              <a:gd name="connsiteX1" fmla="*/ 9153331 w 9153331"/>
              <a:gd name="connsiteY1" fmla="*/ 0 h 954833"/>
              <a:gd name="connsiteX2" fmla="*/ 9134670 w 9153331"/>
              <a:gd name="connsiteY2" fmla="*/ 954833 h 954833"/>
              <a:gd name="connsiteX3" fmla="*/ 0 w 9153331"/>
              <a:gd name="connsiteY3" fmla="*/ 301690 h 954833"/>
              <a:gd name="connsiteX4" fmla="*/ 9331 w 9153331"/>
              <a:gd name="connsiteY4" fmla="*/ 0 h 954833"/>
              <a:gd name="connsiteX0" fmla="*/ 9331 w 9153331"/>
              <a:gd name="connsiteY0" fmla="*/ 0 h 1097660"/>
              <a:gd name="connsiteX1" fmla="*/ 9153331 w 9153331"/>
              <a:gd name="connsiteY1" fmla="*/ 0 h 1097660"/>
              <a:gd name="connsiteX2" fmla="*/ 9134670 w 9153331"/>
              <a:gd name="connsiteY2" fmla="*/ 954833 h 1097660"/>
              <a:gd name="connsiteX3" fmla="*/ 0 w 9153331"/>
              <a:gd name="connsiteY3" fmla="*/ 301690 h 1097660"/>
              <a:gd name="connsiteX4" fmla="*/ 9331 w 9153331"/>
              <a:gd name="connsiteY4" fmla="*/ 0 h 1097660"/>
              <a:gd name="connsiteX0" fmla="*/ 9331 w 9153331"/>
              <a:gd name="connsiteY0" fmla="*/ 0 h 1097660"/>
              <a:gd name="connsiteX1" fmla="*/ 9153331 w 9153331"/>
              <a:gd name="connsiteY1" fmla="*/ 0 h 1097660"/>
              <a:gd name="connsiteX2" fmla="*/ 9142290 w 9153331"/>
              <a:gd name="connsiteY2" fmla="*/ 954833 h 1097660"/>
              <a:gd name="connsiteX3" fmla="*/ 0 w 9153331"/>
              <a:gd name="connsiteY3" fmla="*/ 301690 h 1097660"/>
              <a:gd name="connsiteX4" fmla="*/ 9331 w 9153331"/>
              <a:gd name="connsiteY4" fmla="*/ 0 h 1097660"/>
              <a:gd name="connsiteX0" fmla="*/ 9331 w 9271830"/>
              <a:gd name="connsiteY0" fmla="*/ 0 h 1097660"/>
              <a:gd name="connsiteX1" fmla="*/ 9153331 w 9271830"/>
              <a:gd name="connsiteY1" fmla="*/ 0 h 1097660"/>
              <a:gd name="connsiteX2" fmla="*/ 9271830 w 9271830"/>
              <a:gd name="connsiteY2" fmla="*/ 954833 h 1097660"/>
              <a:gd name="connsiteX3" fmla="*/ 0 w 9271830"/>
              <a:gd name="connsiteY3" fmla="*/ 301690 h 1097660"/>
              <a:gd name="connsiteX4" fmla="*/ 9331 w 9271830"/>
              <a:gd name="connsiteY4" fmla="*/ 0 h 1097660"/>
              <a:gd name="connsiteX0" fmla="*/ 9331 w 9165150"/>
              <a:gd name="connsiteY0" fmla="*/ 0 h 1118545"/>
              <a:gd name="connsiteX1" fmla="*/ 9153331 w 9165150"/>
              <a:gd name="connsiteY1" fmla="*/ 0 h 1118545"/>
              <a:gd name="connsiteX2" fmla="*/ 9165150 w 9165150"/>
              <a:gd name="connsiteY2" fmla="*/ 977693 h 1118545"/>
              <a:gd name="connsiteX3" fmla="*/ 0 w 9165150"/>
              <a:gd name="connsiteY3" fmla="*/ 301690 h 1118545"/>
              <a:gd name="connsiteX4" fmla="*/ 9331 w 9165150"/>
              <a:gd name="connsiteY4" fmla="*/ 0 h 1118545"/>
              <a:gd name="connsiteX0" fmla="*/ 9331 w 9153331"/>
              <a:gd name="connsiteY0" fmla="*/ 0 h 1118545"/>
              <a:gd name="connsiteX1" fmla="*/ 9153331 w 9153331"/>
              <a:gd name="connsiteY1" fmla="*/ 0 h 1118545"/>
              <a:gd name="connsiteX2" fmla="*/ 9073710 w 9153331"/>
              <a:gd name="connsiteY2" fmla="*/ 977693 h 1118545"/>
              <a:gd name="connsiteX3" fmla="*/ 0 w 9153331"/>
              <a:gd name="connsiteY3" fmla="*/ 301690 h 1118545"/>
              <a:gd name="connsiteX4" fmla="*/ 9331 w 9153331"/>
              <a:gd name="connsiteY4" fmla="*/ 0 h 1118545"/>
              <a:gd name="connsiteX0" fmla="*/ 9331 w 9188010"/>
              <a:gd name="connsiteY0" fmla="*/ 0 h 1125519"/>
              <a:gd name="connsiteX1" fmla="*/ 9153331 w 9188010"/>
              <a:gd name="connsiteY1" fmla="*/ 0 h 1125519"/>
              <a:gd name="connsiteX2" fmla="*/ 9188010 w 9188010"/>
              <a:gd name="connsiteY2" fmla="*/ 985313 h 1125519"/>
              <a:gd name="connsiteX3" fmla="*/ 0 w 9188010"/>
              <a:gd name="connsiteY3" fmla="*/ 301690 h 1125519"/>
              <a:gd name="connsiteX4" fmla="*/ 9331 w 9188010"/>
              <a:gd name="connsiteY4" fmla="*/ 0 h 1125519"/>
              <a:gd name="connsiteX0" fmla="*/ 9331 w 9214291"/>
              <a:gd name="connsiteY0" fmla="*/ 0 h 1125519"/>
              <a:gd name="connsiteX1" fmla="*/ 9214291 w 9214291"/>
              <a:gd name="connsiteY1" fmla="*/ 0 h 1125519"/>
              <a:gd name="connsiteX2" fmla="*/ 9188010 w 9214291"/>
              <a:gd name="connsiteY2" fmla="*/ 985313 h 1125519"/>
              <a:gd name="connsiteX3" fmla="*/ 0 w 9214291"/>
              <a:gd name="connsiteY3" fmla="*/ 301690 h 1125519"/>
              <a:gd name="connsiteX4" fmla="*/ 9331 w 9214291"/>
              <a:gd name="connsiteY4" fmla="*/ 0 h 1125519"/>
              <a:gd name="connsiteX0" fmla="*/ 9331 w 9218708"/>
              <a:gd name="connsiteY0" fmla="*/ 0 h 1125519"/>
              <a:gd name="connsiteX1" fmla="*/ 9214291 w 9218708"/>
              <a:gd name="connsiteY1" fmla="*/ 0 h 1125519"/>
              <a:gd name="connsiteX2" fmla="*/ 9218708 w 9218708"/>
              <a:gd name="connsiteY2" fmla="*/ 985313 h 1125519"/>
              <a:gd name="connsiteX3" fmla="*/ 0 w 9218708"/>
              <a:gd name="connsiteY3" fmla="*/ 301690 h 1125519"/>
              <a:gd name="connsiteX4" fmla="*/ 9331 w 9218708"/>
              <a:gd name="connsiteY4" fmla="*/ 0 h 1125519"/>
              <a:gd name="connsiteX0" fmla="*/ 9331 w 9218708"/>
              <a:gd name="connsiteY0" fmla="*/ 0 h 1151142"/>
              <a:gd name="connsiteX1" fmla="*/ 9214291 w 9218708"/>
              <a:gd name="connsiteY1" fmla="*/ 0 h 1151142"/>
              <a:gd name="connsiteX2" fmla="*/ 9218708 w 9218708"/>
              <a:gd name="connsiteY2" fmla="*/ 985313 h 1151142"/>
              <a:gd name="connsiteX3" fmla="*/ 0 w 9218708"/>
              <a:gd name="connsiteY3" fmla="*/ 301690 h 1151142"/>
              <a:gd name="connsiteX4" fmla="*/ 9331 w 9218708"/>
              <a:gd name="connsiteY4" fmla="*/ 0 h 1151142"/>
              <a:gd name="connsiteX0" fmla="*/ 9331 w 9218708"/>
              <a:gd name="connsiteY0" fmla="*/ 0 h 1056936"/>
              <a:gd name="connsiteX1" fmla="*/ 9214291 w 9218708"/>
              <a:gd name="connsiteY1" fmla="*/ 0 h 1056936"/>
              <a:gd name="connsiteX2" fmla="*/ 9218708 w 9218708"/>
              <a:gd name="connsiteY2" fmla="*/ 985313 h 1056936"/>
              <a:gd name="connsiteX3" fmla="*/ 0 w 9218708"/>
              <a:gd name="connsiteY3" fmla="*/ 301690 h 1056936"/>
              <a:gd name="connsiteX4" fmla="*/ 9331 w 9218708"/>
              <a:gd name="connsiteY4" fmla="*/ 0 h 1056936"/>
              <a:gd name="connsiteX0" fmla="*/ 9331 w 9218708"/>
              <a:gd name="connsiteY0" fmla="*/ 0 h 1048992"/>
              <a:gd name="connsiteX1" fmla="*/ 9214291 w 9218708"/>
              <a:gd name="connsiteY1" fmla="*/ 0 h 1048992"/>
              <a:gd name="connsiteX2" fmla="*/ 9218708 w 9218708"/>
              <a:gd name="connsiteY2" fmla="*/ 985313 h 1048992"/>
              <a:gd name="connsiteX3" fmla="*/ 0 w 9218708"/>
              <a:gd name="connsiteY3" fmla="*/ 301690 h 1048992"/>
              <a:gd name="connsiteX4" fmla="*/ 9331 w 9218708"/>
              <a:gd name="connsiteY4" fmla="*/ 0 h 1048992"/>
              <a:gd name="connsiteX0" fmla="*/ 9331 w 9218708"/>
              <a:gd name="connsiteY0" fmla="*/ 0 h 1050554"/>
              <a:gd name="connsiteX1" fmla="*/ 9214291 w 9218708"/>
              <a:gd name="connsiteY1" fmla="*/ 0 h 1050554"/>
              <a:gd name="connsiteX2" fmla="*/ 9218708 w 9218708"/>
              <a:gd name="connsiteY2" fmla="*/ 985313 h 1050554"/>
              <a:gd name="connsiteX3" fmla="*/ 0 w 9218708"/>
              <a:gd name="connsiteY3" fmla="*/ 301690 h 1050554"/>
              <a:gd name="connsiteX4" fmla="*/ 9331 w 9218708"/>
              <a:gd name="connsiteY4" fmla="*/ 0 h 1050554"/>
              <a:gd name="connsiteX0" fmla="*/ 9331 w 9218708"/>
              <a:gd name="connsiteY0" fmla="*/ 0 h 1047988"/>
              <a:gd name="connsiteX1" fmla="*/ 9214291 w 9218708"/>
              <a:gd name="connsiteY1" fmla="*/ 0 h 1047988"/>
              <a:gd name="connsiteX2" fmla="*/ 9218708 w 9218708"/>
              <a:gd name="connsiteY2" fmla="*/ 985313 h 1047988"/>
              <a:gd name="connsiteX3" fmla="*/ 0 w 9218708"/>
              <a:gd name="connsiteY3" fmla="*/ 301690 h 1047988"/>
              <a:gd name="connsiteX4" fmla="*/ 9331 w 9218708"/>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988"/>
              <a:gd name="connsiteX1" fmla="*/ 9223955 w 9228372"/>
              <a:gd name="connsiteY1" fmla="*/ 0 h 1047988"/>
              <a:gd name="connsiteX2" fmla="*/ 9228372 w 9228372"/>
              <a:gd name="connsiteY2" fmla="*/ 985313 h 1047988"/>
              <a:gd name="connsiteX3" fmla="*/ 9664 w 9228372"/>
              <a:gd name="connsiteY3" fmla="*/ 301690 h 1047988"/>
              <a:gd name="connsiteX4" fmla="*/ 18995 w 9228372"/>
              <a:gd name="connsiteY4" fmla="*/ 0 h 1047988"/>
              <a:gd name="connsiteX0" fmla="*/ 18995 w 9228372"/>
              <a:gd name="connsiteY0" fmla="*/ 0 h 1047497"/>
              <a:gd name="connsiteX1" fmla="*/ 9223955 w 9228372"/>
              <a:gd name="connsiteY1" fmla="*/ 0 h 1047497"/>
              <a:gd name="connsiteX2" fmla="*/ 9228372 w 9228372"/>
              <a:gd name="connsiteY2" fmla="*/ 985313 h 1047497"/>
              <a:gd name="connsiteX3" fmla="*/ 9664 w 9228372"/>
              <a:gd name="connsiteY3" fmla="*/ 301690 h 1047497"/>
              <a:gd name="connsiteX4" fmla="*/ 18995 w 9228372"/>
              <a:gd name="connsiteY4" fmla="*/ 0 h 1047497"/>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81790"/>
              <a:gd name="connsiteX1" fmla="*/ 9223955 w 9228372"/>
              <a:gd name="connsiteY1" fmla="*/ 0 h 881790"/>
              <a:gd name="connsiteX2" fmla="*/ 9228372 w 9228372"/>
              <a:gd name="connsiteY2" fmla="*/ 808031 h 881790"/>
              <a:gd name="connsiteX3" fmla="*/ 9664 w 9228372"/>
              <a:gd name="connsiteY3" fmla="*/ 301690 h 881790"/>
              <a:gd name="connsiteX4" fmla="*/ 18995 w 9228372"/>
              <a:gd name="connsiteY4" fmla="*/ 0 h 881790"/>
              <a:gd name="connsiteX0" fmla="*/ 18995 w 9228372"/>
              <a:gd name="connsiteY0" fmla="*/ 0 h 808031"/>
              <a:gd name="connsiteX1" fmla="*/ 9223955 w 9228372"/>
              <a:gd name="connsiteY1" fmla="*/ 0 h 808031"/>
              <a:gd name="connsiteX2" fmla="*/ 9228372 w 9228372"/>
              <a:gd name="connsiteY2" fmla="*/ 808031 h 808031"/>
              <a:gd name="connsiteX3" fmla="*/ 9664 w 9228372"/>
              <a:gd name="connsiteY3" fmla="*/ 301690 h 808031"/>
              <a:gd name="connsiteX4" fmla="*/ 18995 w 9228372"/>
              <a:gd name="connsiteY4" fmla="*/ 0 h 808031"/>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3998"/>
              <a:gd name="connsiteY0" fmla="*/ 0 h 1125272"/>
              <a:gd name="connsiteX1" fmla="*/ 9223955 w 9223998"/>
              <a:gd name="connsiteY1" fmla="*/ 0 h 1125272"/>
              <a:gd name="connsiteX2" fmla="*/ 9209577 w 9223998"/>
              <a:gd name="connsiteY2" fmla="*/ 1125272 h 1125272"/>
              <a:gd name="connsiteX3" fmla="*/ 9664 w 9223998"/>
              <a:gd name="connsiteY3" fmla="*/ 301690 h 1125272"/>
              <a:gd name="connsiteX4" fmla="*/ 18995 w 9223998"/>
              <a:gd name="connsiteY4" fmla="*/ 0 h 1125272"/>
              <a:gd name="connsiteX0" fmla="*/ 18995 w 9227381"/>
              <a:gd name="connsiteY0" fmla="*/ 0 h 1125272"/>
              <a:gd name="connsiteX1" fmla="*/ 9223955 w 9227381"/>
              <a:gd name="connsiteY1" fmla="*/ 0 h 1125272"/>
              <a:gd name="connsiteX2" fmla="*/ 9209577 w 9227381"/>
              <a:gd name="connsiteY2" fmla="*/ 1125272 h 1125272"/>
              <a:gd name="connsiteX3" fmla="*/ 9664 w 9227381"/>
              <a:gd name="connsiteY3" fmla="*/ 301690 h 1125272"/>
              <a:gd name="connsiteX4" fmla="*/ 18995 w 9227381"/>
              <a:gd name="connsiteY4" fmla="*/ 0 h 1125272"/>
              <a:gd name="connsiteX0" fmla="*/ 18995 w 9272232"/>
              <a:gd name="connsiteY0" fmla="*/ 0 h 1106611"/>
              <a:gd name="connsiteX1" fmla="*/ 9223955 w 9272232"/>
              <a:gd name="connsiteY1" fmla="*/ 0 h 1106611"/>
              <a:gd name="connsiteX2" fmla="*/ 9265963 w 9272232"/>
              <a:gd name="connsiteY2" fmla="*/ 1106611 h 1106611"/>
              <a:gd name="connsiteX3" fmla="*/ 9664 w 9272232"/>
              <a:gd name="connsiteY3" fmla="*/ 301690 h 1106611"/>
              <a:gd name="connsiteX4" fmla="*/ 18995 w 9272232"/>
              <a:gd name="connsiteY4" fmla="*/ 0 h 1106611"/>
              <a:gd name="connsiteX0" fmla="*/ 18995 w 9247093"/>
              <a:gd name="connsiteY0" fmla="*/ 0 h 1106611"/>
              <a:gd name="connsiteX1" fmla="*/ 9223955 w 9247093"/>
              <a:gd name="connsiteY1" fmla="*/ 0 h 1106611"/>
              <a:gd name="connsiteX2" fmla="*/ 9237770 w 9247093"/>
              <a:gd name="connsiteY2" fmla="*/ 1106611 h 1106611"/>
              <a:gd name="connsiteX3" fmla="*/ 9664 w 9247093"/>
              <a:gd name="connsiteY3" fmla="*/ 301690 h 1106611"/>
              <a:gd name="connsiteX4" fmla="*/ 18995 w 9247093"/>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37770"/>
              <a:gd name="connsiteY0" fmla="*/ 0 h 1106611"/>
              <a:gd name="connsiteX1" fmla="*/ 9223955 w 9237770"/>
              <a:gd name="connsiteY1" fmla="*/ 0 h 1106611"/>
              <a:gd name="connsiteX2" fmla="*/ 9237770 w 9237770"/>
              <a:gd name="connsiteY2" fmla="*/ 1106611 h 1106611"/>
              <a:gd name="connsiteX3" fmla="*/ 9664 w 9237770"/>
              <a:gd name="connsiteY3" fmla="*/ 301690 h 1106611"/>
              <a:gd name="connsiteX4" fmla="*/ 18995 w 9237770"/>
              <a:gd name="connsiteY4" fmla="*/ 0 h 1106611"/>
              <a:gd name="connsiteX0" fmla="*/ 18995 w 9223956"/>
              <a:gd name="connsiteY0" fmla="*/ 0 h 1125272"/>
              <a:gd name="connsiteX1" fmla="*/ 9223955 w 9223956"/>
              <a:gd name="connsiteY1" fmla="*/ 0 h 1125272"/>
              <a:gd name="connsiteX2" fmla="*/ 8410786 w 9223956"/>
              <a:gd name="connsiteY2" fmla="*/ 1125272 h 1125272"/>
              <a:gd name="connsiteX3" fmla="*/ 9664 w 9223956"/>
              <a:gd name="connsiteY3" fmla="*/ 301690 h 1125272"/>
              <a:gd name="connsiteX4" fmla="*/ 18995 w 9223956"/>
              <a:gd name="connsiteY4" fmla="*/ 0 h 1125272"/>
              <a:gd name="connsiteX0" fmla="*/ 18995 w 9225881"/>
              <a:gd name="connsiteY0" fmla="*/ 0 h 1125272"/>
              <a:gd name="connsiteX1" fmla="*/ 9223955 w 9225881"/>
              <a:gd name="connsiteY1" fmla="*/ 0 h 1125272"/>
              <a:gd name="connsiteX2" fmla="*/ 8410786 w 9225881"/>
              <a:gd name="connsiteY2" fmla="*/ 1125272 h 1125272"/>
              <a:gd name="connsiteX3" fmla="*/ 9664 w 9225881"/>
              <a:gd name="connsiteY3" fmla="*/ 301690 h 1125272"/>
              <a:gd name="connsiteX4" fmla="*/ 18995 w 9225881"/>
              <a:gd name="connsiteY4" fmla="*/ 0 h 1125272"/>
              <a:gd name="connsiteX0" fmla="*/ 18995 w 9230152"/>
              <a:gd name="connsiteY0" fmla="*/ 0 h 1134603"/>
              <a:gd name="connsiteX1" fmla="*/ 9223955 w 9230152"/>
              <a:gd name="connsiteY1" fmla="*/ 0 h 1134603"/>
              <a:gd name="connsiteX2" fmla="*/ 9040421 w 9230152"/>
              <a:gd name="connsiteY2" fmla="*/ 1134603 h 1134603"/>
              <a:gd name="connsiteX3" fmla="*/ 9664 w 9230152"/>
              <a:gd name="connsiteY3" fmla="*/ 301690 h 1134603"/>
              <a:gd name="connsiteX4" fmla="*/ 18995 w 9230152"/>
              <a:gd name="connsiteY4" fmla="*/ 0 h 1134603"/>
              <a:gd name="connsiteX0" fmla="*/ 18995 w 9040421"/>
              <a:gd name="connsiteY0" fmla="*/ 18661 h 1153264"/>
              <a:gd name="connsiteX1" fmla="*/ 8998415 w 9040421"/>
              <a:gd name="connsiteY1" fmla="*/ 0 h 1153264"/>
              <a:gd name="connsiteX2" fmla="*/ 9040421 w 9040421"/>
              <a:gd name="connsiteY2" fmla="*/ 1153264 h 1153264"/>
              <a:gd name="connsiteX3" fmla="*/ 9664 w 9040421"/>
              <a:gd name="connsiteY3" fmla="*/ 320351 h 1153264"/>
              <a:gd name="connsiteX4" fmla="*/ 18995 w 9040421"/>
              <a:gd name="connsiteY4" fmla="*/ 18661 h 1153264"/>
              <a:gd name="connsiteX0" fmla="*/ 18995 w 9121478"/>
              <a:gd name="connsiteY0" fmla="*/ 0 h 1134603"/>
              <a:gd name="connsiteX1" fmla="*/ 9111185 w 9121478"/>
              <a:gd name="connsiteY1" fmla="*/ 9331 h 1134603"/>
              <a:gd name="connsiteX2" fmla="*/ 9040421 w 9121478"/>
              <a:gd name="connsiteY2" fmla="*/ 1134603 h 1134603"/>
              <a:gd name="connsiteX3" fmla="*/ 9664 w 9121478"/>
              <a:gd name="connsiteY3" fmla="*/ 301690 h 1134603"/>
              <a:gd name="connsiteX4" fmla="*/ 18995 w 9121478"/>
              <a:gd name="connsiteY4" fmla="*/ 0 h 1134603"/>
              <a:gd name="connsiteX0" fmla="*/ 18995 w 9111185"/>
              <a:gd name="connsiteY0" fmla="*/ 0 h 1134603"/>
              <a:gd name="connsiteX1" fmla="*/ 9111185 w 9111185"/>
              <a:gd name="connsiteY1" fmla="*/ 9331 h 1134603"/>
              <a:gd name="connsiteX2" fmla="*/ 9040421 w 9111185"/>
              <a:gd name="connsiteY2" fmla="*/ 1134603 h 1134603"/>
              <a:gd name="connsiteX3" fmla="*/ 9664 w 9111185"/>
              <a:gd name="connsiteY3" fmla="*/ 301690 h 1134603"/>
              <a:gd name="connsiteX4" fmla="*/ 18995 w 911118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18995 w 9114645"/>
              <a:gd name="connsiteY0" fmla="*/ 0 h 1134603"/>
              <a:gd name="connsiteX1" fmla="*/ 9111185 w 9114645"/>
              <a:gd name="connsiteY1" fmla="*/ 9331 h 1134603"/>
              <a:gd name="connsiteX2" fmla="*/ 9114645 w 9114645"/>
              <a:gd name="connsiteY2" fmla="*/ 1134603 h 1134603"/>
              <a:gd name="connsiteX3" fmla="*/ 9664 w 9114645"/>
              <a:gd name="connsiteY3" fmla="*/ 301690 h 1134603"/>
              <a:gd name="connsiteX4" fmla="*/ 18995 w 9114645"/>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9094351 w 9097811"/>
              <a:gd name="connsiteY1" fmla="*/ 9331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9097811"/>
              <a:gd name="connsiteY0" fmla="*/ 0 h 1134603"/>
              <a:gd name="connsiteX1" fmla="*/ 8955183 w 9097811"/>
              <a:gd name="connsiteY1" fmla="*/ 130463 h 1134603"/>
              <a:gd name="connsiteX2" fmla="*/ 9097811 w 9097811"/>
              <a:gd name="connsiteY2" fmla="*/ 1134603 h 1134603"/>
              <a:gd name="connsiteX3" fmla="*/ 20663 w 9097811"/>
              <a:gd name="connsiteY3" fmla="*/ 348279 h 1134603"/>
              <a:gd name="connsiteX4" fmla="*/ 2161 w 9097811"/>
              <a:gd name="connsiteY4" fmla="*/ 0 h 1134603"/>
              <a:gd name="connsiteX0" fmla="*/ 2161 w 8955183"/>
              <a:gd name="connsiteY0" fmla="*/ 0 h 1125285"/>
              <a:gd name="connsiteX1" fmla="*/ 8955183 w 8955183"/>
              <a:gd name="connsiteY1" fmla="*/ 130463 h 1125285"/>
              <a:gd name="connsiteX2" fmla="*/ 8949364 w 8955183"/>
              <a:gd name="connsiteY2" fmla="*/ 1125285 h 1125285"/>
              <a:gd name="connsiteX3" fmla="*/ 20663 w 8955183"/>
              <a:gd name="connsiteY3" fmla="*/ 348279 h 1125285"/>
              <a:gd name="connsiteX4" fmla="*/ 2161 w 8955183"/>
              <a:gd name="connsiteY4" fmla="*/ 0 h 1125285"/>
              <a:gd name="connsiteX0" fmla="*/ 2161 w 9085075"/>
              <a:gd name="connsiteY0" fmla="*/ 9304 h 1134589"/>
              <a:gd name="connsiteX1" fmla="*/ 9085075 w 9085075"/>
              <a:gd name="connsiteY1" fmla="*/ 0 h 1134589"/>
              <a:gd name="connsiteX2" fmla="*/ 8949364 w 9085075"/>
              <a:gd name="connsiteY2" fmla="*/ 1134589 h 1134589"/>
              <a:gd name="connsiteX3" fmla="*/ 20663 w 9085075"/>
              <a:gd name="connsiteY3" fmla="*/ 357583 h 1134589"/>
              <a:gd name="connsiteX4" fmla="*/ 2161 w 9085075"/>
              <a:gd name="connsiteY4" fmla="*/ 9304 h 1134589"/>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16366"/>
              <a:gd name="connsiteY0" fmla="*/ 9304 h 1162543"/>
              <a:gd name="connsiteX1" fmla="*/ 9085075 w 9116366"/>
              <a:gd name="connsiteY1" fmla="*/ 0 h 1162543"/>
              <a:gd name="connsiteX2" fmla="*/ 9116366 w 9116366"/>
              <a:gd name="connsiteY2" fmla="*/ 1162543 h 1162543"/>
              <a:gd name="connsiteX3" fmla="*/ 20663 w 9116366"/>
              <a:gd name="connsiteY3" fmla="*/ 357583 h 1162543"/>
              <a:gd name="connsiteX4" fmla="*/ 2161 w 9116366"/>
              <a:gd name="connsiteY4" fmla="*/ 9304 h 1162543"/>
              <a:gd name="connsiteX0" fmla="*/ 2161 w 9107088"/>
              <a:gd name="connsiteY0" fmla="*/ 9304 h 1162543"/>
              <a:gd name="connsiteX1" fmla="*/ 9085075 w 9107088"/>
              <a:gd name="connsiteY1" fmla="*/ 0 h 1162543"/>
              <a:gd name="connsiteX2" fmla="*/ 9107088 w 9107088"/>
              <a:gd name="connsiteY2" fmla="*/ 1162543 h 1162543"/>
              <a:gd name="connsiteX3" fmla="*/ 20663 w 9107088"/>
              <a:gd name="connsiteY3" fmla="*/ 357583 h 1162543"/>
              <a:gd name="connsiteX4" fmla="*/ 2161 w 9107088"/>
              <a:gd name="connsiteY4" fmla="*/ 9304 h 1162543"/>
              <a:gd name="connsiteX0" fmla="*/ 11909 w 9116836"/>
              <a:gd name="connsiteY0" fmla="*/ 9304 h 1162543"/>
              <a:gd name="connsiteX1" fmla="*/ 9094823 w 9116836"/>
              <a:gd name="connsiteY1" fmla="*/ 0 h 1162543"/>
              <a:gd name="connsiteX2" fmla="*/ 9116836 w 9116836"/>
              <a:gd name="connsiteY2" fmla="*/ 1162543 h 1162543"/>
              <a:gd name="connsiteX3" fmla="*/ 11855 w 9116836"/>
              <a:gd name="connsiteY3" fmla="*/ 366901 h 1162543"/>
              <a:gd name="connsiteX4" fmla="*/ 11909 w 9116836"/>
              <a:gd name="connsiteY4" fmla="*/ 9304 h 1162543"/>
              <a:gd name="connsiteX0" fmla="*/ 2160 w 9125642"/>
              <a:gd name="connsiteY0" fmla="*/ 0 h 1162557"/>
              <a:gd name="connsiteX1" fmla="*/ 9103629 w 9125642"/>
              <a:gd name="connsiteY1" fmla="*/ 14 h 1162557"/>
              <a:gd name="connsiteX2" fmla="*/ 9125642 w 9125642"/>
              <a:gd name="connsiteY2" fmla="*/ 1162557 h 1162557"/>
              <a:gd name="connsiteX3" fmla="*/ 20661 w 9125642"/>
              <a:gd name="connsiteY3" fmla="*/ 366915 h 1162557"/>
              <a:gd name="connsiteX4" fmla="*/ 2160 w 9125642"/>
              <a:gd name="connsiteY4" fmla="*/ 0 h 1162557"/>
              <a:gd name="connsiteX0" fmla="*/ 2160 w 9106084"/>
              <a:gd name="connsiteY0" fmla="*/ 0 h 1171875"/>
              <a:gd name="connsiteX1" fmla="*/ 9103629 w 9106084"/>
              <a:gd name="connsiteY1" fmla="*/ 14 h 1171875"/>
              <a:gd name="connsiteX2" fmla="*/ 9097809 w 9106084"/>
              <a:gd name="connsiteY2" fmla="*/ 1171875 h 1171875"/>
              <a:gd name="connsiteX3" fmla="*/ 20661 w 9106084"/>
              <a:gd name="connsiteY3" fmla="*/ 366915 h 1171875"/>
              <a:gd name="connsiteX4" fmla="*/ 2160 w 9106084"/>
              <a:gd name="connsiteY4" fmla="*/ 0 h 1171875"/>
              <a:gd name="connsiteX0" fmla="*/ 2160 w 9134921"/>
              <a:gd name="connsiteY0" fmla="*/ 0 h 1181193"/>
              <a:gd name="connsiteX1" fmla="*/ 9103629 w 9134921"/>
              <a:gd name="connsiteY1" fmla="*/ 14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34921"/>
              <a:gd name="connsiteY0" fmla="*/ 0 h 1181193"/>
              <a:gd name="connsiteX1" fmla="*/ 9112908 w 9134921"/>
              <a:gd name="connsiteY1" fmla="*/ 18650 h 1181193"/>
              <a:gd name="connsiteX2" fmla="*/ 9134921 w 9134921"/>
              <a:gd name="connsiteY2" fmla="*/ 1181193 h 1181193"/>
              <a:gd name="connsiteX3" fmla="*/ 20661 w 9134921"/>
              <a:gd name="connsiteY3" fmla="*/ 366915 h 1181193"/>
              <a:gd name="connsiteX4" fmla="*/ 2160 w 9134921"/>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366915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0 w 9143197"/>
              <a:gd name="connsiteY0" fmla="*/ 0 h 1181193"/>
              <a:gd name="connsiteX1" fmla="*/ 9140742 w 9143197"/>
              <a:gd name="connsiteY1" fmla="*/ 9333 h 1181193"/>
              <a:gd name="connsiteX2" fmla="*/ 9134921 w 9143197"/>
              <a:gd name="connsiteY2" fmla="*/ 1181193 h 1181193"/>
              <a:gd name="connsiteX3" fmla="*/ 20661 w 9143197"/>
              <a:gd name="connsiteY3" fmla="*/ 431934 h 1181193"/>
              <a:gd name="connsiteX4" fmla="*/ 2160 w 9143197"/>
              <a:gd name="connsiteY4" fmla="*/ 0 h 1181193"/>
              <a:gd name="connsiteX0" fmla="*/ 216582 w 9357619"/>
              <a:gd name="connsiteY0" fmla="*/ 0 h 1181193"/>
              <a:gd name="connsiteX1" fmla="*/ 9355164 w 9357619"/>
              <a:gd name="connsiteY1" fmla="*/ 9333 h 1181193"/>
              <a:gd name="connsiteX2" fmla="*/ 9349343 w 9357619"/>
              <a:gd name="connsiteY2" fmla="*/ 1181193 h 1181193"/>
              <a:gd name="connsiteX3" fmla="*/ 235083 w 9357619"/>
              <a:gd name="connsiteY3" fmla="*/ 431934 h 1181193"/>
              <a:gd name="connsiteX4" fmla="*/ 216582 w 9357619"/>
              <a:gd name="connsiteY4" fmla="*/ 0 h 1181193"/>
              <a:gd name="connsiteX0" fmla="*/ 257818 w 9398855"/>
              <a:gd name="connsiteY0" fmla="*/ 0 h 1181193"/>
              <a:gd name="connsiteX1" fmla="*/ 9396400 w 9398855"/>
              <a:gd name="connsiteY1" fmla="*/ 9333 h 1181193"/>
              <a:gd name="connsiteX2" fmla="*/ 9390579 w 9398855"/>
              <a:gd name="connsiteY2" fmla="*/ 1181193 h 1181193"/>
              <a:gd name="connsiteX3" fmla="*/ 276319 w 9398855"/>
              <a:gd name="connsiteY3" fmla="*/ 431934 h 1181193"/>
              <a:gd name="connsiteX4" fmla="*/ 257818 w 9398855"/>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18501 w 9141037"/>
              <a:gd name="connsiteY3" fmla="*/ 431934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392922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0 w 9141037"/>
              <a:gd name="connsiteY0" fmla="*/ 0 h 1181193"/>
              <a:gd name="connsiteX1" fmla="*/ 9138582 w 9141037"/>
              <a:gd name="connsiteY1" fmla="*/ 9333 h 1181193"/>
              <a:gd name="connsiteX2" fmla="*/ 9132761 w 9141037"/>
              <a:gd name="connsiteY2" fmla="*/ 1181193 h 1181193"/>
              <a:gd name="connsiteX3" fmla="*/ 27779 w 9141037"/>
              <a:gd name="connsiteY3" fmla="*/ 470945 h 1181193"/>
              <a:gd name="connsiteX4" fmla="*/ 0 w 9141037"/>
              <a:gd name="connsiteY4" fmla="*/ 0 h 1181193"/>
              <a:gd name="connsiteX0" fmla="*/ 3097 w 9125578"/>
              <a:gd name="connsiteY0" fmla="*/ 3669 h 1171859"/>
              <a:gd name="connsiteX1" fmla="*/ 9123123 w 9125578"/>
              <a:gd name="connsiteY1" fmla="*/ -1 h 1171859"/>
              <a:gd name="connsiteX2" fmla="*/ 9117302 w 9125578"/>
              <a:gd name="connsiteY2" fmla="*/ 1171859 h 1171859"/>
              <a:gd name="connsiteX3" fmla="*/ 12320 w 9125578"/>
              <a:gd name="connsiteY3" fmla="*/ 461611 h 1171859"/>
              <a:gd name="connsiteX4" fmla="*/ 3097 w 9125578"/>
              <a:gd name="connsiteY4" fmla="*/ 3669 h 1171859"/>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22481"/>
              <a:gd name="connsiteY0" fmla="*/ 3670 h 1171860"/>
              <a:gd name="connsiteX1" fmla="*/ 9120026 w 9122481"/>
              <a:gd name="connsiteY1" fmla="*/ 0 h 1171860"/>
              <a:gd name="connsiteX2" fmla="*/ 9114205 w 9122481"/>
              <a:gd name="connsiteY2" fmla="*/ 1171860 h 1171860"/>
              <a:gd name="connsiteX3" fmla="*/ 9223 w 9122481"/>
              <a:gd name="connsiteY3" fmla="*/ 461612 h 1171860"/>
              <a:gd name="connsiteX4" fmla="*/ 0 w 9122481"/>
              <a:gd name="connsiteY4" fmla="*/ 3670 h 1171860"/>
              <a:gd name="connsiteX0" fmla="*/ 0 w 9130893"/>
              <a:gd name="connsiteY0" fmla="*/ 3670 h 1171860"/>
              <a:gd name="connsiteX1" fmla="*/ 9120026 w 9130893"/>
              <a:gd name="connsiteY1" fmla="*/ 0 h 1171860"/>
              <a:gd name="connsiteX2" fmla="*/ 9114205 w 9130893"/>
              <a:gd name="connsiteY2" fmla="*/ 1171860 h 1171860"/>
              <a:gd name="connsiteX3" fmla="*/ 9223 w 9130893"/>
              <a:gd name="connsiteY3" fmla="*/ 461612 h 1171860"/>
              <a:gd name="connsiteX4" fmla="*/ 0 w 9130893"/>
              <a:gd name="connsiteY4" fmla="*/ 3670 h 1171860"/>
              <a:gd name="connsiteX0" fmla="*/ 0 w 9130893"/>
              <a:gd name="connsiteY0" fmla="*/ 3670 h 1015813"/>
              <a:gd name="connsiteX1" fmla="*/ 9120026 w 9130893"/>
              <a:gd name="connsiteY1" fmla="*/ 0 h 1015813"/>
              <a:gd name="connsiteX2" fmla="*/ 9114206 w 9130893"/>
              <a:gd name="connsiteY2" fmla="*/ 1015813 h 1015813"/>
              <a:gd name="connsiteX3" fmla="*/ 9223 w 9130893"/>
              <a:gd name="connsiteY3" fmla="*/ 461612 h 1015813"/>
              <a:gd name="connsiteX4" fmla="*/ 0 w 9130893"/>
              <a:gd name="connsiteY4" fmla="*/ 3670 h 1015813"/>
              <a:gd name="connsiteX0" fmla="*/ 0 w 9130893"/>
              <a:gd name="connsiteY0" fmla="*/ 3670 h 1111317"/>
              <a:gd name="connsiteX1" fmla="*/ 9120026 w 9130893"/>
              <a:gd name="connsiteY1" fmla="*/ 0 h 1111317"/>
              <a:gd name="connsiteX2" fmla="*/ 9114206 w 9130893"/>
              <a:gd name="connsiteY2" fmla="*/ 1015813 h 1111317"/>
              <a:gd name="connsiteX3" fmla="*/ 9223 w 9130893"/>
              <a:gd name="connsiteY3" fmla="*/ 461612 h 1111317"/>
              <a:gd name="connsiteX4" fmla="*/ 0 w 9130893"/>
              <a:gd name="connsiteY4" fmla="*/ 3670 h 1111317"/>
              <a:gd name="connsiteX0" fmla="*/ 16026 w 9146919"/>
              <a:gd name="connsiteY0" fmla="*/ 3670 h 1110641"/>
              <a:gd name="connsiteX1" fmla="*/ 9136052 w 9146919"/>
              <a:gd name="connsiteY1" fmla="*/ 0 h 1110641"/>
              <a:gd name="connsiteX2" fmla="*/ 9130232 w 9146919"/>
              <a:gd name="connsiteY2" fmla="*/ 1015813 h 1110641"/>
              <a:gd name="connsiteX3" fmla="*/ 1002 w 9146919"/>
              <a:gd name="connsiteY3" fmla="*/ 453117 h 1110641"/>
              <a:gd name="connsiteX4" fmla="*/ 16026 w 9146919"/>
              <a:gd name="connsiteY4" fmla="*/ 3670 h 1110641"/>
              <a:gd name="connsiteX0" fmla="*/ 0 w 9161201"/>
              <a:gd name="connsiteY0" fmla="*/ 12165 h 1110641"/>
              <a:gd name="connsiteX1" fmla="*/ 9150334 w 9161201"/>
              <a:gd name="connsiteY1" fmla="*/ 0 h 1110641"/>
              <a:gd name="connsiteX2" fmla="*/ 9144514 w 9161201"/>
              <a:gd name="connsiteY2" fmla="*/ 1015813 h 1110641"/>
              <a:gd name="connsiteX3" fmla="*/ 15284 w 9161201"/>
              <a:gd name="connsiteY3" fmla="*/ 453117 h 1110641"/>
              <a:gd name="connsiteX4" fmla="*/ 0 w 9161201"/>
              <a:gd name="connsiteY4" fmla="*/ 12165 h 1110641"/>
              <a:gd name="connsiteX0" fmla="*/ 0 w 9161201"/>
              <a:gd name="connsiteY0" fmla="*/ 12165 h 1117092"/>
              <a:gd name="connsiteX1" fmla="*/ 9150334 w 9161201"/>
              <a:gd name="connsiteY1" fmla="*/ 0 h 1117092"/>
              <a:gd name="connsiteX2" fmla="*/ 9144514 w 9161201"/>
              <a:gd name="connsiteY2" fmla="*/ 1015813 h 1117092"/>
              <a:gd name="connsiteX3" fmla="*/ 75900 w 9161201"/>
              <a:gd name="connsiteY3" fmla="*/ 529580 h 1117092"/>
              <a:gd name="connsiteX4" fmla="*/ 0 w 9161201"/>
              <a:gd name="connsiteY4" fmla="*/ 12165 h 1117092"/>
              <a:gd name="connsiteX0" fmla="*/ 0 w 9106647"/>
              <a:gd name="connsiteY0" fmla="*/ 12165 h 1117093"/>
              <a:gd name="connsiteX1" fmla="*/ 9095780 w 9106647"/>
              <a:gd name="connsiteY1" fmla="*/ 0 h 1117093"/>
              <a:gd name="connsiteX2" fmla="*/ 9089960 w 9106647"/>
              <a:gd name="connsiteY2" fmla="*/ 1015813 h 1117093"/>
              <a:gd name="connsiteX3" fmla="*/ 21346 w 9106647"/>
              <a:gd name="connsiteY3" fmla="*/ 529580 h 1117093"/>
              <a:gd name="connsiteX4" fmla="*/ 0 w 9106647"/>
              <a:gd name="connsiteY4" fmla="*/ 12165 h 1117093"/>
              <a:gd name="connsiteX0" fmla="*/ 0 w 9130893"/>
              <a:gd name="connsiteY0" fmla="*/ 29157 h 1117093"/>
              <a:gd name="connsiteX1" fmla="*/ 9120026 w 9130893"/>
              <a:gd name="connsiteY1" fmla="*/ 0 h 1117093"/>
              <a:gd name="connsiteX2" fmla="*/ 9114206 w 9130893"/>
              <a:gd name="connsiteY2" fmla="*/ 1015813 h 1117093"/>
              <a:gd name="connsiteX3" fmla="*/ 45592 w 9130893"/>
              <a:gd name="connsiteY3" fmla="*/ 529580 h 1117093"/>
              <a:gd name="connsiteX4" fmla="*/ 0 w 9130893"/>
              <a:gd name="connsiteY4" fmla="*/ 29157 h 1117093"/>
              <a:gd name="connsiteX0" fmla="*/ 10202 w 9141095"/>
              <a:gd name="connsiteY0" fmla="*/ 29157 h 1118647"/>
              <a:gd name="connsiteX1" fmla="*/ 9130228 w 9141095"/>
              <a:gd name="connsiteY1" fmla="*/ 0 h 1118647"/>
              <a:gd name="connsiteX2" fmla="*/ 9124408 w 9141095"/>
              <a:gd name="connsiteY2" fmla="*/ 1015813 h 1118647"/>
              <a:gd name="connsiteX3" fmla="*/ 1240 w 9141095"/>
              <a:gd name="connsiteY3" fmla="*/ 546571 h 1118647"/>
              <a:gd name="connsiteX4" fmla="*/ 10202 w 9141095"/>
              <a:gd name="connsiteY4" fmla="*/ 29157 h 1118647"/>
              <a:gd name="connsiteX0" fmla="*/ 4529 w 9141484"/>
              <a:gd name="connsiteY0" fmla="*/ 12165 h 1118647"/>
              <a:gd name="connsiteX1" fmla="*/ 9130617 w 9141484"/>
              <a:gd name="connsiteY1" fmla="*/ 0 h 1118647"/>
              <a:gd name="connsiteX2" fmla="*/ 9124797 w 9141484"/>
              <a:gd name="connsiteY2" fmla="*/ 1015813 h 1118647"/>
              <a:gd name="connsiteX3" fmla="*/ 1629 w 9141484"/>
              <a:gd name="connsiteY3" fmla="*/ 546571 h 1118647"/>
              <a:gd name="connsiteX4" fmla="*/ 4529 w 9141484"/>
              <a:gd name="connsiteY4" fmla="*/ 12165 h 1118647"/>
              <a:gd name="connsiteX0" fmla="*/ 2917 w 9139872"/>
              <a:gd name="connsiteY0" fmla="*/ 12165 h 1118647"/>
              <a:gd name="connsiteX1" fmla="*/ 9129005 w 9139872"/>
              <a:gd name="connsiteY1" fmla="*/ 0 h 1118647"/>
              <a:gd name="connsiteX2" fmla="*/ 9123185 w 9139872"/>
              <a:gd name="connsiteY2" fmla="*/ 1015813 h 1118647"/>
              <a:gd name="connsiteX3" fmla="*/ 17 w 9139872"/>
              <a:gd name="connsiteY3" fmla="*/ 546571 h 1118647"/>
              <a:gd name="connsiteX4" fmla="*/ 2917 w 9139872"/>
              <a:gd name="connsiteY4" fmla="*/ 12165 h 1118647"/>
              <a:gd name="connsiteX0" fmla="*/ 2917 w 9137413"/>
              <a:gd name="connsiteY0" fmla="*/ 0 h 1106482"/>
              <a:gd name="connsiteX1" fmla="*/ 9122944 w 9137413"/>
              <a:gd name="connsiteY1" fmla="*/ 4827 h 1106482"/>
              <a:gd name="connsiteX2" fmla="*/ 9123185 w 9137413"/>
              <a:gd name="connsiteY2" fmla="*/ 1003648 h 1106482"/>
              <a:gd name="connsiteX3" fmla="*/ 17 w 9137413"/>
              <a:gd name="connsiteY3" fmla="*/ 534406 h 1106482"/>
              <a:gd name="connsiteX4" fmla="*/ 2917 w 9137413"/>
              <a:gd name="connsiteY4" fmla="*/ 0 h 1106482"/>
              <a:gd name="connsiteX0" fmla="*/ 2917 w 9156706"/>
              <a:gd name="connsiteY0" fmla="*/ 37653 h 1144135"/>
              <a:gd name="connsiteX1" fmla="*/ 9153252 w 9156706"/>
              <a:gd name="connsiteY1" fmla="*/ 0 h 1144135"/>
              <a:gd name="connsiteX2" fmla="*/ 9123185 w 9156706"/>
              <a:gd name="connsiteY2" fmla="*/ 1041301 h 1144135"/>
              <a:gd name="connsiteX3" fmla="*/ 17 w 9156706"/>
              <a:gd name="connsiteY3" fmla="*/ 572059 h 1144135"/>
              <a:gd name="connsiteX4" fmla="*/ 2917 w 9156706"/>
              <a:gd name="connsiteY4" fmla="*/ 37653 h 1144135"/>
              <a:gd name="connsiteX0" fmla="*/ 2917 w 9153252"/>
              <a:gd name="connsiteY0" fmla="*/ 37653 h 1144135"/>
              <a:gd name="connsiteX1" fmla="*/ 9153252 w 9153252"/>
              <a:gd name="connsiteY1" fmla="*/ 0 h 1144135"/>
              <a:gd name="connsiteX2" fmla="*/ 9123185 w 9153252"/>
              <a:gd name="connsiteY2" fmla="*/ 1041301 h 1144135"/>
              <a:gd name="connsiteX3" fmla="*/ 17 w 9153252"/>
              <a:gd name="connsiteY3" fmla="*/ 572059 h 1144135"/>
              <a:gd name="connsiteX4" fmla="*/ 2917 w 9153252"/>
              <a:gd name="connsiteY4" fmla="*/ 37653 h 1144135"/>
              <a:gd name="connsiteX0" fmla="*/ 2917 w 9153252"/>
              <a:gd name="connsiteY0" fmla="*/ 37653 h 1226944"/>
              <a:gd name="connsiteX1" fmla="*/ 9153252 w 9153252"/>
              <a:gd name="connsiteY1" fmla="*/ 0 h 1226944"/>
              <a:gd name="connsiteX2" fmla="*/ 9123185 w 9153252"/>
              <a:gd name="connsiteY2" fmla="*/ 1041301 h 1226944"/>
              <a:gd name="connsiteX3" fmla="*/ 17 w 9153252"/>
              <a:gd name="connsiteY3" fmla="*/ 572059 h 1226944"/>
              <a:gd name="connsiteX4" fmla="*/ 2917 w 9153252"/>
              <a:gd name="connsiteY4" fmla="*/ 37653 h 1226944"/>
              <a:gd name="connsiteX0" fmla="*/ 2917 w 9153252"/>
              <a:gd name="connsiteY0" fmla="*/ 37653 h 1193059"/>
              <a:gd name="connsiteX1" fmla="*/ 9153252 w 9153252"/>
              <a:gd name="connsiteY1" fmla="*/ 0 h 1193059"/>
              <a:gd name="connsiteX2" fmla="*/ 9123185 w 9153252"/>
              <a:gd name="connsiteY2" fmla="*/ 1041301 h 1193059"/>
              <a:gd name="connsiteX3" fmla="*/ 17 w 9153252"/>
              <a:gd name="connsiteY3" fmla="*/ 572059 h 1193059"/>
              <a:gd name="connsiteX4" fmla="*/ 2917 w 9153252"/>
              <a:gd name="connsiteY4" fmla="*/ 37653 h 1193059"/>
              <a:gd name="connsiteX0" fmla="*/ 2917 w 9153252"/>
              <a:gd name="connsiteY0" fmla="*/ 37653 h 1160128"/>
              <a:gd name="connsiteX1" fmla="*/ 9153252 w 9153252"/>
              <a:gd name="connsiteY1" fmla="*/ 0 h 1160128"/>
              <a:gd name="connsiteX2" fmla="*/ 9123185 w 9153252"/>
              <a:gd name="connsiteY2" fmla="*/ 1041301 h 1160128"/>
              <a:gd name="connsiteX3" fmla="*/ 17 w 9153252"/>
              <a:gd name="connsiteY3" fmla="*/ 572059 h 1160128"/>
              <a:gd name="connsiteX4" fmla="*/ 2917 w 9153252"/>
              <a:gd name="connsiteY4" fmla="*/ 37653 h 1160128"/>
              <a:gd name="connsiteX0" fmla="*/ 2917 w 9153252"/>
              <a:gd name="connsiteY0" fmla="*/ 37653 h 1099419"/>
              <a:gd name="connsiteX1" fmla="*/ 9153252 w 9153252"/>
              <a:gd name="connsiteY1" fmla="*/ 0 h 1099419"/>
              <a:gd name="connsiteX2" fmla="*/ 9117124 w 9153252"/>
              <a:gd name="connsiteY2" fmla="*/ 973334 h 1099419"/>
              <a:gd name="connsiteX3" fmla="*/ 17 w 9153252"/>
              <a:gd name="connsiteY3" fmla="*/ 572059 h 1099419"/>
              <a:gd name="connsiteX4" fmla="*/ 2917 w 9153252"/>
              <a:gd name="connsiteY4" fmla="*/ 37653 h 1099419"/>
              <a:gd name="connsiteX0" fmla="*/ 2917 w 9153252"/>
              <a:gd name="connsiteY0" fmla="*/ 37653 h 1133293"/>
              <a:gd name="connsiteX1" fmla="*/ 9153252 w 9153252"/>
              <a:gd name="connsiteY1" fmla="*/ 0 h 1133293"/>
              <a:gd name="connsiteX2" fmla="*/ 9117124 w 9153252"/>
              <a:gd name="connsiteY2" fmla="*/ 973334 h 1133293"/>
              <a:gd name="connsiteX3" fmla="*/ 17 w 9153252"/>
              <a:gd name="connsiteY3" fmla="*/ 572059 h 1133293"/>
              <a:gd name="connsiteX4" fmla="*/ 2917 w 9153252"/>
              <a:gd name="connsiteY4" fmla="*/ 37653 h 1133293"/>
              <a:gd name="connsiteX0" fmla="*/ 2917 w 9153252"/>
              <a:gd name="connsiteY0" fmla="*/ 37653 h 1076372"/>
              <a:gd name="connsiteX1" fmla="*/ 9153252 w 9153252"/>
              <a:gd name="connsiteY1" fmla="*/ 0 h 1076372"/>
              <a:gd name="connsiteX2" fmla="*/ 9117124 w 9153252"/>
              <a:gd name="connsiteY2" fmla="*/ 973334 h 1076372"/>
              <a:gd name="connsiteX3" fmla="*/ 17 w 9153252"/>
              <a:gd name="connsiteY3" fmla="*/ 572059 h 1076372"/>
              <a:gd name="connsiteX4" fmla="*/ 2917 w 9153252"/>
              <a:gd name="connsiteY4" fmla="*/ 37653 h 1076372"/>
              <a:gd name="connsiteX0" fmla="*/ 2917 w 9153252"/>
              <a:gd name="connsiteY0" fmla="*/ 37653 h 1081837"/>
              <a:gd name="connsiteX1" fmla="*/ 9153252 w 9153252"/>
              <a:gd name="connsiteY1" fmla="*/ 0 h 1081837"/>
              <a:gd name="connsiteX2" fmla="*/ 9117124 w 9153252"/>
              <a:gd name="connsiteY2" fmla="*/ 973334 h 1081837"/>
              <a:gd name="connsiteX3" fmla="*/ 17 w 9153252"/>
              <a:gd name="connsiteY3" fmla="*/ 623035 h 1081837"/>
              <a:gd name="connsiteX4" fmla="*/ 2917 w 9153252"/>
              <a:gd name="connsiteY4" fmla="*/ 37653 h 1081837"/>
              <a:gd name="connsiteX0" fmla="*/ 2917 w 9153252"/>
              <a:gd name="connsiteY0" fmla="*/ 37653 h 1077585"/>
              <a:gd name="connsiteX1" fmla="*/ 9153252 w 9153252"/>
              <a:gd name="connsiteY1" fmla="*/ 0 h 1077585"/>
              <a:gd name="connsiteX2" fmla="*/ 9117124 w 9153252"/>
              <a:gd name="connsiteY2" fmla="*/ 973334 h 1077585"/>
              <a:gd name="connsiteX3" fmla="*/ 17 w 9153252"/>
              <a:gd name="connsiteY3" fmla="*/ 623035 h 1077585"/>
              <a:gd name="connsiteX4" fmla="*/ 2917 w 9153252"/>
              <a:gd name="connsiteY4" fmla="*/ 37653 h 107758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82725"/>
              <a:gd name="connsiteX1" fmla="*/ 9153252 w 9153252"/>
              <a:gd name="connsiteY1" fmla="*/ 0 h 1082725"/>
              <a:gd name="connsiteX2" fmla="*/ 9117124 w 9153252"/>
              <a:gd name="connsiteY2" fmla="*/ 973334 h 1082725"/>
              <a:gd name="connsiteX3" fmla="*/ 17 w 9153252"/>
              <a:gd name="connsiteY3" fmla="*/ 623035 h 1082725"/>
              <a:gd name="connsiteX4" fmla="*/ 2917 w 9153252"/>
              <a:gd name="connsiteY4" fmla="*/ 37653 h 1082725"/>
              <a:gd name="connsiteX0" fmla="*/ 2917 w 9153252"/>
              <a:gd name="connsiteY0" fmla="*/ 37653 h 1046860"/>
              <a:gd name="connsiteX1" fmla="*/ 9153252 w 9153252"/>
              <a:gd name="connsiteY1" fmla="*/ 0 h 1046860"/>
              <a:gd name="connsiteX2" fmla="*/ 9117124 w 9153252"/>
              <a:gd name="connsiteY2" fmla="*/ 973334 h 1046860"/>
              <a:gd name="connsiteX3" fmla="*/ 17 w 9153252"/>
              <a:gd name="connsiteY3" fmla="*/ 623035 h 1046860"/>
              <a:gd name="connsiteX4" fmla="*/ 2917 w 9153252"/>
              <a:gd name="connsiteY4" fmla="*/ 37653 h 1046860"/>
              <a:gd name="connsiteX0" fmla="*/ 2917 w 9153252"/>
              <a:gd name="connsiteY0" fmla="*/ 37653 h 1169339"/>
              <a:gd name="connsiteX1" fmla="*/ 9153252 w 9153252"/>
              <a:gd name="connsiteY1" fmla="*/ 0 h 1169339"/>
              <a:gd name="connsiteX2" fmla="*/ 9117124 w 9153252"/>
              <a:gd name="connsiteY2" fmla="*/ 973334 h 1169339"/>
              <a:gd name="connsiteX3" fmla="*/ 17 w 9153252"/>
              <a:gd name="connsiteY3" fmla="*/ 623035 h 1169339"/>
              <a:gd name="connsiteX4" fmla="*/ 2917 w 9153252"/>
              <a:gd name="connsiteY4" fmla="*/ 37653 h 1169339"/>
              <a:gd name="connsiteX0" fmla="*/ 2917 w 9153252"/>
              <a:gd name="connsiteY0" fmla="*/ 37653 h 1189762"/>
              <a:gd name="connsiteX1" fmla="*/ 9153252 w 9153252"/>
              <a:gd name="connsiteY1" fmla="*/ 0 h 1189762"/>
              <a:gd name="connsiteX2" fmla="*/ 9117124 w 9153252"/>
              <a:gd name="connsiteY2" fmla="*/ 973334 h 1189762"/>
              <a:gd name="connsiteX3" fmla="*/ 5246004 w 9153252"/>
              <a:gd name="connsiteY3" fmla="*/ 1168189 h 1189762"/>
              <a:gd name="connsiteX4" fmla="*/ 17 w 9153252"/>
              <a:gd name="connsiteY4" fmla="*/ 623035 h 1189762"/>
              <a:gd name="connsiteX5" fmla="*/ 2917 w 9153252"/>
              <a:gd name="connsiteY5" fmla="*/ 37653 h 1189762"/>
              <a:gd name="connsiteX0" fmla="*/ 2917 w 9153252"/>
              <a:gd name="connsiteY0" fmla="*/ 37653 h 1178994"/>
              <a:gd name="connsiteX1" fmla="*/ 9153252 w 9153252"/>
              <a:gd name="connsiteY1" fmla="*/ 0 h 1178994"/>
              <a:gd name="connsiteX2" fmla="*/ 9117124 w 9153252"/>
              <a:gd name="connsiteY2" fmla="*/ 973334 h 1178994"/>
              <a:gd name="connsiteX3" fmla="*/ 5246004 w 9153252"/>
              <a:gd name="connsiteY3" fmla="*/ 1168189 h 1178994"/>
              <a:gd name="connsiteX4" fmla="*/ 17 w 9153252"/>
              <a:gd name="connsiteY4" fmla="*/ 623035 h 1178994"/>
              <a:gd name="connsiteX5" fmla="*/ 2917 w 9153252"/>
              <a:gd name="connsiteY5" fmla="*/ 37653 h 1178994"/>
              <a:gd name="connsiteX0" fmla="*/ 2917 w 9153252"/>
              <a:gd name="connsiteY0" fmla="*/ 37653 h 1115250"/>
              <a:gd name="connsiteX1" fmla="*/ 9153252 w 9153252"/>
              <a:gd name="connsiteY1" fmla="*/ 0 h 1115250"/>
              <a:gd name="connsiteX2" fmla="*/ 9117124 w 9153252"/>
              <a:gd name="connsiteY2" fmla="*/ 973334 h 1115250"/>
              <a:gd name="connsiteX3" fmla="*/ 5142958 w 9153252"/>
              <a:gd name="connsiteY3" fmla="*/ 1100221 h 1115250"/>
              <a:gd name="connsiteX4" fmla="*/ 17 w 9153252"/>
              <a:gd name="connsiteY4" fmla="*/ 623035 h 1115250"/>
              <a:gd name="connsiteX5" fmla="*/ 2917 w 9153252"/>
              <a:gd name="connsiteY5" fmla="*/ 37653 h 1115250"/>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15249"/>
              <a:gd name="connsiteX1" fmla="*/ 9153252 w 9153252"/>
              <a:gd name="connsiteY1" fmla="*/ 0 h 1115249"/>
              <a:gd name="connsiteX2" fmla="*/ 9117124 w 9153252"/>
              <a:gd name="connsiteY2" fmla="*/ 973334 h 1115249"/>
              <a:gd name="connsiteX3" fmla="*/ 5142958 w 9153252"/>
              <a:gd name="connsiteY3" fmla="*/ 1100221 h 1115249"/>
              <a:gd name="connsiteX4" fmla="*/ 17 w 9153252"/>
              <a:gd name="connsiteY4" fmla="*/ 623035 h 1115249"/>
              <a:gd name="connsiteX5" fmla="*/ 2917 w 9153252"/>
              <a:gd name="connsiteY5" fmla="*/ 37653 h 1115249"/>
              <a:gd name="connsiteX0" fmla="*/ 2917 w 9153252"/>
              <a:gd name="connsiteY0" fmla="*/ 37653 h 1145599"/>
              <a:gd name="connsiteX1" fmla="*/ 9153252 w 9153252"/>
              <a:gd name="connsiteY1" fmla="*/ 0 h 1145599"/>
              <a:gd name="connsiteX2" fmla="*/ 9117124 w 9153252"/>
              <a:gd name="connsiteY2" fmla="*/ 973334 h 1145599"/>
              <a:gd name="connsiteX3" fmla="*/ 5142958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145599"/>
              <a:gd name="connsiteX1" fmla="*/ 9153252 w 9153252"/>
              <a:gd name="connsiteY1" fmla="*/ 0 h 1145599"/>
              <a:gd name="connsiteX2" fmla="*/ 9117124 w 9153252"/>
              <a:gd name="connsiteY2" fmla="*/ 973334 h 1145599"/>
              <a:gd name="connsiteX3" fmla="*/ 4554986 w 9153252"/>
              <a:gd name="connsiteY3" fmla="*/ 1100221 h 1145599"/>
              <a:gd name="connsiteX4" fmla="*/ 17 w 9153252"/>
              <a:gd name="connsiteY4" fmla="*/ 623035 h 1145599"/>
              <a:gd name="connsiteX5" fmla="*/ 2917 w 9153252"/>
              <a:gd name="connsiteY5" fmla="*/ 37653 h 1145599"/>
              <a:gd name="connsiteX0" fmla="*/ 2917 w 9153252"/>
              <a:gd name="connsiteY0" fmla="*/ 37653 h 1048207"/>
              <a:gd name="connsiteX1" fmla="*/ 9153252 w 9153252"/>
              <a:gd name="connsiteY1" fmla="*/ 0 h 1048207"/>
              <a:gd name="connsiteX2" fmla="*/ 9117124 w 9153252"/>
              <a:gd name="connsiteY2" fmla="*/ 973334 h 1048207"/>
              <a:gd name="connsiteX3" fmla="*/ 4561048 w 9153252"/>
              <a:gd name="connsiteY3" fmla="*/ 972782 h 1048207"/>
              <a:gd name="connsiteX4" fmla="*/ 17 w 9153252"/>
              <a:gd name="connsiteY4" fmla="*/ 623035 h 1048207"/>
              <a:gd name="connsiteX5" fmla="*/ 2917 w 9153252"/>
              <a:gd name="connsiteY5" fmla="*/ 37653 h 1048207"/>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048206"/>
              <a:gd name="connsiteX1" fmla="*/ 9150335 w 9150335"/>
              <a:gd name="connsiteY1" fmla="*/ 0 h 1048206"/>
              <a:gd name="connsiteX2" fmla="*/ 9114207 w 9150335"/>
              <a:gd name="connsiteY2" fmla="*/ 973334 h 1048206"/>
              <a:gd name="connsiteX3" fmla="*/ 4558131 w 9150335"/>
              <a:gd name="connsiteY3" fmla="*/ 972782 h 1048206"/>
              <a:gd name="connsiteX4" fmla="*/ 9223 w 9150335"/>
              <a:gd name="connsiteY4" fmla="*/ 716490 h 1048206"/>
              <a:gd name="connsiteX5" fmla="*/ 0 w 9150335"/>
              <a:gd name="connsiteY5" fmla="*/ 37653 h 1048206"/>
              <a:gd name="connsiteX0" fmla="*/ 0 w 9150335"/>
              <a:gd name="connsiteY0" fmla="*/ 37653 h 1148697"/>
              <a:gd name="connsiteX1" fmla="*/ 9150335 w 9150335"/>
              <a:gd name="connsiteY1" fmla="*/ 0 h 1148697"/>
              <a:gd name="connsiteX2" fmla="*/ 9114207 w 9150335"/>
              <a:gd name="connsiteY2" fmla="*/ 973334 h 1148697"/>
              <a:gd name="connsiteX3" fmla="*/ 4558131 w 9150335"/>
              <a:gd name="connsiteY3" fmla="*/ 972782 h 1148697"/>
              <a:gd name="connsiteX4" fmla="*/ 9223 w 9150335"/>
              <a:gd name="connsiteY4" fmla="*/ 716490 h 1148697"/>
              <a:gd name="connsiteX5" fmla="*/ 0 w 9150335"/>
              <a:gd name="connsiteY5" fmla="*/ 37653 h 1148697"/>
              <a:gd name="connsiteX0" fmla="*/ 0 w 9150335"/>
              <a:gd name="connsiteY0" fmla="*/ 37653 h 1198190"/>
              <a:gd name="connsiteX1" fmla="*/ 9150335 w 9150335"/>
              <a:gd name="connsiteY1" fmla="*/ 0 h 1198190"/>
              <a:gd name="connsiteX2" fmla="*/ 9114207 w 9150335"/>
              <a:gd name="connsiteY2" fmla="*/ 973334 h 1198190"/>
              <a:gd name="connsiteX3" fmla="*/ 4558131 w 9150335"/>
              <a:gd name="connsiteY3" fmla="*/ 972782 h 1198190"/>
              <a:gd name="connsiteX4" fmla="*/ 9223 w 9150335"/>
              <a:gd name="connsiteY4" fmla="*/ 716490 h 1198190"/>
              <a:gd name="connsiteX5" fmla="*/ 0 w 9150335"/>
              <a:gd name="connsiteY5" fmla="*/ 37653 h 1198190"/>
              <a:gd name="connsiteX0" fmla="*/ 0 w 9150335"/>
              <a:gd name="connsiteY0" fmla="*/ 37653 h 1181924"/>
              <a:gd name="connsiteX1" fmla="*/ 9150335 w 9150335"/>
              <a:gd name="connsiteY1" fmla="*/ 0 h 1181924"/>
              <a:gd name="connsiteX2" fmla="*/ 9114207 w 9150335"/>
              <a:gd name="connsiteY2" fmla="*/ 973334 h 1181924"/>
              <a:gd name="connsiteX3" fmla="*/ 4558131 w 9150335"/>
              <a:gd name="connsiteY3" fmla="*/ 972782 h 1181924"/>
              <a:gd name="connsiteX4" fmla="*/ 9223 w 9150335"/>
              <a:gd name="connsiteY4" fmla="*/ 716490 h 1181924"/>
              <a:gd name="connsiteX5" fmla="*/ 0 w 9150335"/>
              <a:gd name="connsiteY5" fmla="*/ 37653 h 1181924"/>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50335"/>
              <a:gd name="connsiteY0" fmla="*/ 37653 h 1169271"/>
              <a:gd name="connsiteX1" fmla="*/ 9150335 w 9150335"/>
              <a:gd name="connsiteY1" fmla="*/ 0 h 1169271"/>
              <a:gd name="connsiteX2" fmla="*/ 9114207 w 9150335"/>
              <a:gd name="connsiteY2" fmla="*/ 973334 h 1169271"/>
              <a:gd name="connsiteX3" fmla="*/ 4558131 w 9150335"/>
              <a:gd name="connsiteY3" fmla="*/ 972782 h 1169271"/>
              <a:gd name="connsiteX4" fmla="*/ 9223 w 9150335"/>
              <a:gd name="connsiteY4" fmla="*/ 716490 h 1169271"/>
              <a:gd name="connsiteX5" fmla="*/ 0 w 9150335"/>
              <a:gd name="connsiteY5" fmla="*/ 37653 h 1169271"/>
              <a:gd name="connsiteX0" fmla="*/ 0 w 9118791"/>
              <a:gd name="connsiteY0" fmla="*/ 3669 h 1135287"/>
              <a:gd name="connsiteX1" fmla="*/ 9059411 w 9118791"/>
              <a:gd name="connsiteY1" fmla="*/ 0 h 1135287"/>
              <a:gd name="connsiteX2" fmla="*/ 9114207 w 9118791"/>
              <a:gd name="connsiteY2" fmla="*/ 939350 h 1135287"/>
              <a:gd name="connsiteX3" fmla="*/ 4558131 w 9118791"/>
              <a:gd name="connsiteY3" fmla="*/ 938798 h 1135287"/>
              <a:gd name="connsiteX4" fmla="*/ 9223 w 9118791"/>
              <a:gd name="connsiteY4" fmla="*/ 682506 h 1135287"/>
              <a:gd name="connsiteX5" fmla="*/ 0 w 9118791"/>
              <a:gd name="connsiteY5" fmla="*/ 3669 h 1135287"/>
              <a:gd name="connsiteX0" fmla="*/ 0 w 9121638"/>
              <a:gd name="connsiteY0" fmla="*/ 12165 h 1143783"/>
              <a:gd name="connsiteX1" fmla="*/ 9101841 w 9121638"/>
              <a:gd name="connsiteY1" fmla="*/ 0 h 1143783"/>
              <a:gd name="connsiteX2" fmla="*/ 9114207 w 9121638"/>
              <a:gd name="connsiteY2" fmla="*/ 947846 h 1143783"/>
              <a:gd name="connsiteX3" fmla="*/ 4558131 w 9121638"/>
              <a:gd name="connsiteY3" fmla="*/ 947294 h 1143783"/>
              <a:gd name="connsiteX4" fmla="*/ 9223 w 9121638"/>
              <a:gd name="connsiteY4" fmla="*/ 691002 h 1143783"/>
              <a:gd name="connsiteX5" fmla="*/ 0 w 9121638"/>
              <a:gd name="connsiteY5" fmla="*/ 12165 h 1143783"/>
              <a:gd name="connsiteX0" fmla="*/ 0 w 9125043"/>
              <a:gd name="connsiteY0" fmla="*/ 12165 h 1143783"/>
              <a:gd name="connsiteX1" fmla="*/ 9101841 w 9125043"/>
              <a:gd name="connsiteY1" fmla="*/ 0 h 1143783"/>
              <a:gd name="connsiteX2" fmla="*/ 9114207 w 9125043"/>
              <a:gd name="connsiteY2" fmla="*/ 947846 h 1143783"/>
              <a:gd name="connsiteX3" fmla="*/ 4558131 w 9125043"/>
              <a:gd name="connsiteY3" fmla="*/ 947294 h 1143783"/>
              <a:gd name="connsiteX4" fmla="*/ 9223 w 9125043"/>
              <a:gd name="connsiteY4" fmla="*/ 691002 h 1143783"/>
              <a:gd name="connsiteX5" fmla="*/ 0 w 9125043"/>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14207"/>
              <a:gd name="connsiteY0" fmla="*/ 12165 h 1143783"/>
              <a:gd name="connsiteX1" fmla="*/ 9101841 w 9114207"/>
              <a:gd name="connsiteY1" fmla="*/ 0 h 1143783"/>
              <a:gd name="connsiteX2" fmla="*/ 9114207 w 9114207"/>
              <a:gd name="connsiteY2" fmla="*/ 947846 h 1143783"/>
              <a:gd name="connsiteX3" fmla="*/ 4558131 w 9114207"/>
              <a:gd name="connsiteY3" fmla="*/ 947294 h 1143783"/>
              <a:gd name="connsiteX4" fmla="*/ 9223 w 9114207"/>
              <a:gd name="connsiteY4" fmla="*/ 691002 h 1143783"/>
              <a:gd name="connsiteX5" fmla="*/ 0 w 9114207"/>
              <a:gd name="connsiteY5" fmla="*/ 12165 h 1143783"/>
              <a:gd name="connsiteX0" fmla="*/ 0 w 9103981"/>
              <a:gd name="connsiteY0" fmla="*/ 12165 h 1182908"/>
              <a:gd name="connsiteX1" fmla="*/ 9101841 w 9103981"/>
              <a:gd name="connsiteY1" fmla="*/ 0 h 1182908"/>
              <a:gd name="connsiteX2" fmla="*/ 9099054 w 9103981"/>
              <a:gd name="connsiteY2" fmla="*/ 1043425 h 1182908"/>
              <a:gd name="connsiteX3" fmla="*/ 4558131 w 9103981"/>
              <a:gd name="connsiteY3" fmla="*/ 947294 h 1182908"/>
              <a:gd name="connsiteX4" fmla="*/ 9223 w 9103981"/>
              <a:gd name="connsiteY4" fmla="*/ 691002 h 1182908"/>
              <a:gd name="connsiteX5" fmla="*/ 0 w 9103981"/>
              <a:gd name="connsiteY5" fmla="*/ 12165 h 1182908"/>
              <a:gd name="connsiteX0" fmla="*/ 0 w 9103981"/>
              <a:gd name="connsiteY0" fmla="*/ 12165 h 1150528"/>
              <a:gd name="connsiteX1" fmla="*/ 9101841 w 9103981"/>
              <a:gd name="connsiteY1" fmla="*/ 0 h 1150528"/>
              <a:gd name="connsiteX2" fmla="*/ 9099054 w 9103981"/>
              <a:gd name="connsiteY2" fmla="*/ 1043425 h 1150528"/>
              <a:gd name="connsiteX3" fmla="*/ 4558131 w 9103981"/>
              <a:gd name="connsiteY3" fmla="*/ 947294 h 1150528"/>
              <a:gd name="connsiteX4" fmla="*/ 9223 w 9103981"/>
              <a:gd name="connsiteY4" fmla="*/ 691002 h 1150528"/>
              <a:gd name="connsiteX5" fmla="*/ 0 w 9103981"/>
              <a:gd name="connsiteY5" fmla="*/ 12165 h 1150528"/>
              <a:gd name="connsiteX0" fmla="*/ 0 w 9103981"/>
              <a:gd name="connsiteY0" fmla="*/ 12165 h 1124151"/>
              <a:gd name="connsiteX1" fmla="*/ 9101841 w 9103981"/>
              <a:gd name="connsiteY1" fmla="*/ 0 h 1124151"/>
              <a:gd name="connsiteX2" fmla="*/ 9099054 w 9103981"/>
              <a:gd name="connsiteY2" fmla="*/ 1043425 h 1124151"/>
              <a:gd name="connsiteX3" fmla="*/ 4558131 w 9103981"/>
              <a:gd name="connsiteY3" fmla="*/ 947294 h 1124151"/>
              <a:gd name="connsiteX4" fmla="*/ 9223 w 9103981"/>
              <a:gd name="connsiteY4" fmla="*/ 691002 h 1124151"/>
              <a:gd name="connsiteX5" fmla="*/ 0 w 9103981"/>
              <a:gd name="connsiteY5" fmla="*/ 12165 h 112415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0 w 9103981"/>
              <a:gd name="connsiteY0" fmla="*/ 12165 h 1115591"/>
              <a:gd name="connsiteX1" fmla="*/ 9101841 w 9103981"/>
              <a:gd name="connsiteY1" fmla="*/ 0 h 1115591"/>
              <a:gd name="connsiteX2" fmla="*/ 9099054 w 9103981"/>
              <a:gd name="connsiteY2" fmla="*/ 1043425 h 1115591"/>
              <a:gd name="connsiteX3" fmla="*/ 4558131 w 9103981"/>
              <a:gd name="connsiteY3" fmla="*/ 947294 h 1115591"/>
              <a:gd name="connsiteX4" fmla="*/ 9223 w 9103981"/>
              <a:gd name="connsiteY4" fmla="*/ 691002 h 1115591"/>
              <a:gd name="connsiteX5" fmla="*/ 0 w 9103981"/>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115591"/>
              <a:gd name="connsiteX1" fmla="*/ 9107784 w 9109924"/>
              <a:gd name="connsiteY1" fmla="*/ 0 h 1115591"/>
              <a:gd name="connsiteX2" fmla="*/ 9104997 w 9109924"/>
              <a:gd name="connsiteY2" fmla="*/ 1043425 h 1115591"/>
              <a:gd name="connsiteX3" fmla="*/ 4564074 w 9109924"/>
              <a:gd name="connsiteY3" fmla="*/ 947294 h 1115591"/>
              <a:gd name="connsiteX4" fmla="*/ 12 w 9109924"/>
              <a:gd name="connsiteY4" fmla="*/ 361785 h 1115591"/>
              <a:gd name="connsiteX5" fmla="*/ 5943 w 9109924"/>
              <a:gd name="connsiteY5" fmla="*/ 12165 h 1115591"/>
              <a:gd name="connsiteX0" fmla="*/ 5943 w 9109924"/>
              <a:gd name="connsiteY0" fmla="*/ 12165 h 1058933"/>
              <a:gd name="connsiteX1" fmla="*/ 9107784 w 9109924"/>
              <a:gd name="connsiteY1" fmla="*/ 0 h 1058933"/>
              <a:gd name="connsiteX2" fmla="*/ 9104997 w 9109924"/>
              <a:gd name="connsiteY2" fmla="*/ 1043425 h 1058933"/>
              <a:gd name="connsiteX3" fmla="*/ 4564074 w 9109924"/>
              <a:gd name="connsiteY3" fmla="*/ 947294 h 1058933"/>
              <a:gd name="connsiteX4" fmla="*/ 12 w 9109924"/>
              <a:gd name="connsiteY4" fmla="*/ 361785 h 1058933"/>
              <a:gd name="connsiteX5" fmla="*/ 5943 w 9109924"/>
              <a:gd name="connsiteY5" fmla="*/ 12165 h 1058933"/>
              <a:gd name="connsiteX0" fmla="*/ 5943 w 9109924"/>
              <a:gd name="connsiteY0" fmla="*/ 12165 h 1047870"/>
              <a:gd name="connsiteX1" fmla="*/ 9107784 w 9109924"/>
              <a:gd name="connsiteY1" fmla="*/ 0 h 1047870"/>
              <a:gd name="connsiteX2" fmla="*/ 9104997 w 9109924"/>
              <a:gd name="connsiteY2" fmla="*/ 1043425 h 1047870"/>
              <a:gd name="connsiteX3" fmla="*/ 12 w 9109924"/>
              <a:gd name="connsiteY3" fmla="*/ 361785 h 1047870"/>
              <a:gd name="connsiteX4" fmla="*/ 5943 w 9109924"/>
              <a:gd name="connsiteY4" fmla="*/ 12165 h 1047870"/>
              <a:gd name="connsiteX0" fmla="*/ 5943 w 9109924"/>
              <a:gd name="connsiteY0" fmla="*/ 12165 h 1043426"/>
              <a:gd name="connsiteX1" fmla="*/ 9107784 w 9109924"/>
              <a:gd name="connsiteY1" fmla="*/ 0 h 1043426"/>
              <a:gd name="connsiteX2" fmla="*/ 9104997 w 9109924"/>
              <a:gd name="connsiteY2" fmla="*/ 1043425 h 1043426"/>
              <a:gd name="connsiteX3" fmla="*/ 12 w 9109924"/>
              <a:gd name="connsiteY3" fmla="*/ 361785 h 1043426"/>
              <a:gd name="connsiteX4" fmla="*/ 5943 w 9109924"/>
              <a:gd name="connsiteY4" fmla="*/ 12165 h 1043426"/>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924"/>
              <a:gd name="connsiteY0" fmla="*/ 12165 h 1043425"/>
              <a:gd name="connsiteX1" fmla="*/ 9107784 w 9109924"/>
              <a:gd name="connsiteY1" fmla="*/ 0 h 1043425"/>
              <a:gd name="connsiteX2" fmla="*/ 9104997 w 9109924"/>
              <a:gd name="connsiteY2" fmla="*/ 1043425 h 1043425"/>
              <a:gd name="connsiteX3" fmla="*/ 12 w 9109924"/>
              <a:gd name="connsiteY3" fmla="*/ 361785 h 1043425"/>
              <a:gd name="connsiteX4" fmla="*/ 5943 w 9109924"/>
              <a:gd name="connsiteY4" fmla="*/ 12165 h 1043425"/>
              <a:gd name="connsiteX0" fmla="*/ 5943 w 9109313"/>
              <a:gd name="connsiteY0" fmla="*/ 12165 h 820407"/>
              <a:gd name="connsiteX1" fmla="*/ 9107784 w 9109313"/>
              <a:gd name="connsiteY1" fmla="*/ 0 h 820407"/>
              <a:gd name="connsiteX2" fmla="*/ 9089843 w 9109313"/>
              <a:gd name="connsiteY2" fmla="*/ 820407 h 820407"/>
              <a:gd name="connsiteX3" fmla="*/ 12 w 9109313"/>
              <a:gd name="connsiteY3" fmla="*/ 361785 h 820407"/>
              <a:gd name="connsiteX4" fmla="*/ 5943 w 9109313"/>
              <a:gd name="connsiteY4" fmla="*/ 12165 h 820407"/>
              <a:gd name="connsiteX0" fmla="*/ 5943 w 9112573"/>
              <a:gd name="connsiteY0" fmla="*/ 12165 h 799167"/>
              <a:gd name="connsiteX1" fmla="*/ 9107784 w 9112573"/>
              <a:gd name="connsiteY1" fmla="*/ 0 h 799167"/>
              <a:gd name="connsiteX2" fmla="*/ 9112573 w 9112573"/>
              <a:gd name="connsiteY2" fmla="*/ 799167 h 799167"/>
              <a:gd name="connsiteX3" fmla="*/ 12 w 9112573"/>
              <a:gd name="connsiteY3" fmla="*/ 361785 h 799167"/>
              <a:gd name="connsiteX4" fmla="*/ 5943 w 9112573"/>
              <a:gd name="connsiteY4" fmla="*/ 12165 h 799167"/>
              <a:gd name="connsiteX0" fmla="*/ 5943 w 9112573"/>
              <a:gd name="connsiteY0" fmla="*/ 12165 h 893249"/>
              <a:gd name="connsiteX1" fmla="*/ 9107784 w 9112573"/>
              <a:gd name="connsiteY1" fmla="*/ 0 h 893249"/>
              <a:gd name="connsiteX2" fmla="*/ 9112573 w 9112573"/>
              <a:gd name="connsiteY2" fmla="*/ 799167 h 893249"/>
              <a:gd name="connsiteX3" fmla="*/ 12 w 9112573"/>
              <a:gd name="connsiteY3" fmla="*/ 361785 h 893249"/>
              <a:gd name="connsiteX4" fmla="*/ 5943 w 9112573"/>
              <a:gd name="connsiteY4" fmla="*/ 12165 h 893249"/>
              <a:gd name="connsiteX0" fmla="*/ 5943 w 9241382"/>
              <a:gd name="connsiteY0" fmla="*/ 12165 h 893250"/>
              <a:gd name="connsiteX1" fmla="*/ 9107784 w 9241382"/>
              <a:gd name="connsiteY1" fmla="*/ 0 h 893250"/>
              <a:gd name="connsiteX2" fmla="*/ 9241382 w 9241382"/>
              <a:gd name="connsiteY2" fmla="*/ 799167 h 893250"/>
              <a:gd name="connsiteX3" fmla="*/ 12 w 9241382"/>
              <a:gd name="connsiteY3" fmla="*/ 361785 h 893250"/>
              <a:gd name="connsiteX4" fmla="*/ 5943 w 9241382"/>
              <a:gd name="connsiteY4" fmla="*/ 12165 h 893250"/>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42540"/>
              <a:gd name="connsiteY0" fmla="*/ 139604 h 1020689"/>
              <a:gd name="connsiteX1" fmla="*/ 9198707 w 9242540"/>
              <a:gd name="connsiteY1" fmla="*/ 0 h 1020689"/>
              <a:gd name="connsiteX2" fmla="*/ 9241382 w 9242540"/>
              <a:gd name="connsiteY2" fmla="*/ 926606 h 1020689"/>
              <a:gd name="connsiteX3" fmla="*/ 12 w 9242540"/>
              <a:gd name="connsiteY3" fmla="*/ 489224 h 1020689"/>
              <a:gd name="connsiteX4" fmla="*/ 5943 w 9242540"/>
              <a:gd name="connsiteY4" fmla="*/ 139604 h 1020689"/>
              <a:gd name="connsiteX0" fmla="*/ 5943 w 9241382"/>
              <a:gd name="connsiteY0" fmla="*/ 139604 h 1020689"/>
              <a:gd name="connsiteX1" fmla="*/ 9198707 w 9241382"/>
              <a:gd name="connsiteY1" fmla="*/ 0 h 1020689"/>
              <a:gd name="connsiteX2" fmla="*/ 9241382 w 9241382"/>
              <a:gd name="connsiteY2" fmla="*/ 926606 h 1020689"/>
              <a:gd name="connsiteX3" fmla="*/ 12 w 9241382"/>
              <a:gd name="connsiteY3" fmla="*/ 489224 h 1020689"/>
              <a:gd name="connsiteX4" fmla="*/ 5943 w 9241382"/>
              <a:gd name="connsiteY4" fmla="*/ 139604 h 1020689"/>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5943 w 9204270"/>
              <a:gd name="connsiteY0" fmla="*/ 139604 h 1020690"/>
              <a:gd name="connsiteX1" fmla="*/ 9198707 w 9204270"/>
              <a:gd name="connsiteY1" fmla="*/ 0 h 1020690"/>
              <a:gd name="connsiteX2" fmla="*/ 9204270 w 9204270"/>
              <a:gd name="connsiteY2" fmla="*/ 926607 h 1020690"/>
              <a:gd name="connsiteX3" fmla="*/ 12 w 9204270"/>
              <a:gd name="connsiteY3" fmla="*/ 489224 h 1020690"/>
              <a:gd name="connsiteX4" fmla="*/ 5943 w 9204270"/>
              <a:gd name="connsiteY4" fmla="*/ 139604 h 1020690"/>
              <a:gd name="connsiteX0" fmla="*/ 0 w 9198327"/>
              <a:gd name="connsiteY0" fmla="*/ 139604 h 1032694"/>
              <a:gd name="connsiteX1" fmla="*/ 9192764 w 9198327"/>
              <a:gd name="connsiteY1" fmla="*/ 0 h 1032694"/>
              <a:gd name="connsiteX2" fmla="*/ 9198327 w 9198327"/>
              <a:gd name="connsiteY2" fmla="*/ 926607 h 1032694"/>
              <a:gd name="connsiteX3" fmla="*/ 3347 w 9198327"/>
              <a:gd name="connsiteY3" fmla="*/ 593256 h 1032694"/>
              <a:gd name="connsiteX4" fmla="*/ 0 w 9198327"/>
              <a:gd name="connsiteY4" fmla="*/ 139604 h 1032694"/>
              <a:gd name="connsiteX0" fmla="*/ 0 w 9198327"/>
              <a:gd name="connsiteY0" fmla="*/ 139604 h 1011247"/>
              <a:gd name="connsiteX1" fmla="*/ 9192764 w 9198327"/>
              <a:gd name="connsiteY1" fmla="*/ 0 h 1011247"/>
              <a:gd name="connsiteX2" fmla="*/ 9198327 w 9198327"/>
              <a:gd name="connsiteY2" fmla="*/ 926607 h 1011247"/>
              <a:gd name="connsiteX3" fmla="*/ 3347 w 9198327"/>
              <a:gd name="connsiteY3" fmla="*/ 593256 h 1011247"/>
              <a:gd name="connsiteX4" fmla="*/ 0 w 9198327"/>
              <a:gd name="connsiteY4" fmla="*/ 139604 h 1011247"/>
              <a:gd name="connsiteX0" fmla="*/ 0 w 9198327"/>
              <a:gd name="connsiteY0" fmla="*/ 139604 h 1005466"/>
              <a:gd name="connsiteX1" fmla="*/ 9192764 w 9198327"/>
              <a:gd name="connsiteY1" fmla="*/ 0 h 1005466"/>
              <a:gd name="connsiteX2" fmla="*/ 9198327 w 9198327"/>
              <a:gd name="connsiteY2" fmla="*/ 926607 h 1005466"/>
              <a:gd name="connsiteX3" fmla="*/ 3347 w 9198327"/>
              <a:gd name="connsiteY3" fmla="*/ 593256 h 1005466"/>
              <a:gd name="connsiteX4" fmla="*/ 0 w 9198327"/>
              <a:gd name="connsiteY4" fmla="*/ 139604 h 1005466"/>
              <a:gd name="connsiteX0" fmla="*/ 0 w 9198327"/>
              <a:gd name="connsiteY0" fmla="*/ 139604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139604 h 1016691"/>
              <a:gd name="connsiteX0" fmla="*/ 0 w 9198327"/>
              <a:gd name="connsiteY0" fmla="*/ 22569 h 1016691"/>
              <a:gd name="connsiteX1" fmla="*/ 9192764 w 9198327"/>
              <a:gd name="connsiteY1" fmla="*/ 0 h 1016691"/>
              <a:gd name="connsiteX2" fmla="*/ 9198327 w 9198327"/>
              <a:gd name="connsiteY2" fmla="*/ 926607 h 1016691"/>
              <a:gd name="connsiteX3" fmla="*/ 3347 w 9198327"/>
              <a:gd name="connsiteY3" fmla="*/ 593256 h 1016691"/>
              <a:gd name="connsiteX4" fmla="*/ 0 w 9198327"/>
              <a:gd name="connsiteY4" fmla="*/ 22569 h 1016691"/>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94122"/>
              <a:gd name="connsiteX1" fmla="*/ 9183486 w 9198327"/>
              <a:gd name="connsiteY1" fmla="*/ 55454 h 994122"/>
              <a:gd name="connsiteX2" fmla="*/ 9198327 w 9198327"/>
              <a:gd name="connsiteY2" fmla="*/ 904038 h 994122"/>
              <a:gd name="connsiteX3" fmla="*/ 3347 w 9198327"/>
              <a:gd name="connsiteY3" fmla="*/ 570687 h 994122"/>
              <a:gd name="connsiteX4" fmla="*/ 0 w 9198327"/>
              <a:gd name="connsiteY4" fmla="*/ 0 h 994122"/>
              <a:gd name="connsiteX0" fmla="*/ 0 w 9198327"/>
              <a:gd name="connsiteY0" fmla="*/ 0 h 912728"/>
              <a:gd name="connsiteX1" fmla="*/ 9183486 w 9198327"/>
              <a:gd name="connsiteY1" fmla="*/ 55454 h 912728"/>
              <a:gd name="connsiteX2" fmla="*/ 9198327 w 9198327"/>
              <a:gd name="connsiteY2" fmla="*/ 813011 h 912728"/>
              <a:gd name="connsiteX3" fmla="*/ 3347 w 9198327"/>
              <a:gd name="connsiteY3" fmla="*/ 570687 h 912728"/>
              <a:gd name="connsiteX4" fmla="*/ 0 w 9198327"/>
              <a:gd name="connsiteY4" fmla="*/ 0 h 912728"/>
              <a:gd name="connsiteX0" fmla="*/ 0 w 9198327"/>
              <a:gd name="connsiteY0" fmla="*/ 0 h 1154243"/>
              <a:gd name="connsiteX1" fmla="*/ 9183486 w 9198327"/>
              <a:gd name="connsiteY1" fmla="*/ 55454 h 1154243"/>
              <a:gd name="connsiteX2" fmla="*/ 9198327 w 9198327"/>
              <a:gd name="connsiteY2" fmla="*/ 813011 h 1154243"/>
              <a:gd name="connsiteX3" fmla="*/ 3347 w 9198327"/>
              <a:gd name="connsiteY3" fmla="*/ 570687 h 1154243"/>
              <a:gd name="connsiteX4" fmla="*/ 0 w 9198327"/>
              <a:gd name="connsiteY4" fmla="*/ 0 h 1154243"/>
              <a:gd name="connsiteX0" fmla="*/ 0 w 9198327"/>
              <a:gd name="connsiteY0" fmla="*/ 0 h 944148"/>
              <a:gd name="connsiteX1" fmla="*/ 9183486 w 9198327"/>
              <a:gd name="connsiteY1" fmla="*/ 55454 h 944148"/>
              <a:gd name="connsiteX2" fmla="*/ 9198327 w 9198327"/>
              <a:gd name="connsiteY2" fmla="*/ 813011 h 944148"/>
              <a:gd name="connsiteX3" fmla="*/ 3347 w 9198327"/>
              <a:gd name="connsiteY3" fmla="*/ 570687 h 944148"/>
              <a:gd name="connsiteX4" fmla="*/ 0 w 9198327"/>
              <a:gd name="connsiteY4" fmla="*/ 0 h 944148"/>
              <a:gd name="connsiteX0" fmla="*/ 0 w 9183486"/>
              <a:gd name="connsiteY0" fmla="*/ 0 h 866494"/>
              <a:gd name="connsiteX1" fmla="*/ 9183486 w 9183486"/>
              <a:gd name="connsiteY1" fmla="*/ 55454 h 866494"/>
              <a:gd name="connsiteX2" fmla="*/ 9142659 w 9183486"/>
              <a:gd name="connsiteY2" fmla="*/ 721984 h 866494"/>
              <a:gd name="connsiteX3" fmla="*/ 3347 w 9183486"/>
              <a:gd name="connsiteY3" fmla="*/ 570687 h 866494"/>
              <a:gd name="connsiteX4" fmla="*/ 0 w 9183486"/>
              <a:gd name="connsiteY4" fmla="*/ 0 h 866494"/>
              <a:gd name="connsiteX0" fmla="*/ 0 w 9183486"/>
              <a:gd name="connsiteY0" fmla="*/ 0 h 1046874"/>
              <a:gd name="connsiteX1" fmla="*/ 9183486 w 9183486"/>
              <a:gd name="connsiteY1" fmla="*/ 55454 h 1046874"/>
              <a:gd name="connsiteX2" fmla="*/ 9142659 w 9183486"/>
              <a:gd name="connsiteY2" fmla="*/ 721984 h 1046874"/>
              <a:gd name="connsiteX3" fmla="*/ 3347 w 9183486"/>
              <a:gd name="connsiteY3" fmla="*/ 570687 h 1046874"/>
              <a:gd name="connsiteX4" fmla="*/ 0 w 9183486"/>
              <a:gd name="connsiteY4" fmla="*/ 0 h 1046874"/>
              <a:gd name="connsiteX0" fmla="*/ 0 w 9183486"/>
              <a:gd name="connsiteY0" fmla="*/ 0 h 1152518"/>
              <a:gd name="connsiteX1" fmla="*/ 9183486 w 9183486"/>
              <a:gd name="connsiteY1" fmla="*/ 55454 h 1152518"/>
              <a:gd name="connsiteX2" fmla="*/ 9124103 w 9183486"/>
              <a:gd name="connsiteY2" fmla="*/ 852024 h 1152518"/>
              <a:gd name="connsiteX3" fmla="*/ 3347 w 9183486"/>
              <a:gd name="connsiteY3" fmla="*/ 570687 h 1152518"/>
              <a:gd name="connsiteX4" fmla="*/ 0 w 9183486"/>
              <a:gd name="connsiteY4" fmla="*/ 0 h 1152518"/>
              <a:gd name="connsiteX0" fmla="*/ 0 w 9183486"/>
              <a:gd name="connsiteY0" fmla="*/ 0 h 1152519"/>
              <a:gd name="connsiteX1" fmla="*/ 9183486 w 9183486"/>
              <a:gd name="connsiteY1" fmla="*/ 55454 h 1152519"/>
              <a:gd name="connsiteX2" fmla="*/ 9124103 w 9183486"/>
              <a:gd name="connsiteY2" fmla="*/ 852024 h 1152519"/>
              <a:gd name="connsiteX3" fmla="*/ 3347 w 9183486"/>
              <a:gd name="connsiteY3" fmla="*/ 570687 h 1152519"/>
              <a:gd name="connsiteX4" fmla="*/ 0 w 9183486"/>
              <a:gd name="connsiteY4" fmla="*/ 0 h 1152519"/>
              <a:gd name="connsiteX0" fmla="*/ 0 w 9183486"/>
              <a:gd name="connsiteY0" fmla="*/ 0 h 1139556"/>
              <a:gd name="connsiteX1" fmla="*/ 9183486 w 9183486"/>
              <a:gd name="connsiteY1" fmla="*/ 55454 h 1139556"/>
              <a:gd name="connsiteX2" fmla="*/ 9124103 w 9183486"/>
              <a:gd name="connsiteY2" fmla="*/ 852024 h 1139556"/>
              <a:gd name="connsiteX3" fmla="*/ 12625 w 9183486"/>
              <a:gd name="connsiteY3" fmla="*/ 492663 h 1139556"/>
              <a:gd name="connsiteX4" fmla="*/ 0 w 9183486"/>
              <a:gd name="connsiteY4" fmla="*/ 0 h 1139556"/>
              <a:gd name="connsiteX0" fmla="*/ 0 w 9183486"/>
              <a:gd name="connsiteY0" fmla="*/ 0 h 1205682"/>
              <a:gd name="connsiteX1" fmla="*/ 9183486 w 9183486"/>
              <a:gd name="connsiteY1" fmla="*/ 55454 h 1205682"/>
              <a:gd name="connsiteX2" fmla="*/ 9124103 w 9183486"/>
              <a:gd name="connsiteY2" fmla="*/ 930048 h 1205682"/>
              <a:gd name="connsiteX3" fmla="*/ 12625 w 9183486"/>
              <a:gd name="connsiteY3" fmla="*/ 492663 h 1205682"/>
              <a:gd name="connsiteX4" fmla="*/ 0 w 9183486"/>
              <a:gd name="connsiteY4" fmla="*/ 0 h 1205682"/>
              <a:gd name="connsiteX0" fmla="*/ 0 w 9183486"/>
              <a:gd name="connsiteY0" fmla="*/ 0 h 1157332"/>
              <a:gd name="connsiteX1" fmla="*/ 9183486 w 9183486"/>
              <a:gd name="connsiteY1" fmla="*/ 55454 h 1157332"/>
              <a:gd name="connsiteX2" fmla="*/ 9124103 w 9183486"/>
              <a:gd name="connsiteY2" fmla="*/ 930048 h 1157332"/>
              <a:gd name="connsiteX3" fmla="*/ 12625 w 9183486"/>
              <a:gd name="connsiteY3" fmla="*/ 492663 h 1157332"/>
              <a:gd name="connsiteX4" fmla="*/ 0 w 9183486"/>
              <a:gd name="connsiteY4" fmla="*/ 0 h 1157332"/>
              <a:gd name="connsiteX0" fmla="*/ 0 w 9128515"/>
              <a:gd name="connsiteY0" fmla="*/ 0 h 1157332"/>
              <a:gd name="connsiteX1" fmla="*/ 9107716 w 9128515"/>
              <a:gd name="connsiteY1" fmla="*/ 66073 h 1157332"/>
              <a:gd name="connsiteX2" fmla="*/ 9124103 w 9128515"/>
              <a:gd name="connsiteY2" fmla="*/ 930048 h 1157332"/>
              <a:gd name="connsiteX3" fmla="*/ 12625 w 9128515"/>
              <a:gd name="connsiteY3" fmla="*/ 492663 h 1157332"/>
              <a:gd name="connsiteX4" fmla="*/ 0 w 9128515"/>
              <a:gd name="connsiteY4" fmla="*/ 0 h 1157332"/>
              <a:gd name="connsiteX0" fmla="*/ 0 w 9126685"/>
              <a:gd name="connsiteY0" fmla="*/ 0 h 1157332"/>
              <a:gd name="connsiteX1" fmla="*/ 9069831 w 9126685"/>
              <a:gd name="connsiteY1" fmla="*/ 66073 h 1157332"/>
              <a:gd name="connsiteX2" fmla="*/ 9124103 w 9126685"/>
              <a:gd name="connsiteY2" fmla="*/ 930048 h 1157332"/>
              <a:gd name="connsiteX3" fmla="*/ 12625 w 9126685"/>
              <a:gd name="connsiteY3" fmla="*/ 492663 h 1157332"/>
              <a:gd name="connsiteX4" fmla="*/ 0 w 9126685"/>
              <a:gd name="connsiteY4" fmla="*/ 0 h 1157332"/>
              <a:gd name="connsiteX0" fmla="*/ 0 w 9126908"/>
              <a:gd name="connsiteY0" fmla="*/ 0 h 1157332"/>
              <a:gd name="connsiteX1" fmla="*/ 9069831 w 9126908"/>
              <a:gd name="connsiteY1" fmla="*/ 66073 h 1157332"/>
              <a:gd name="connsiteX2" fmla="*/ 9124103 w 9126908"/>
              <a:gd name="connsiteY2" fmla="*/ 930048 h 1157332"/>
              <a:gd name="connsiteX3" fmla="*/ 12625 w 9126908"/>
              <a:gd name="connsiteY3" fmla="*/ 492663 h 1157332"/>
              <a:gd name="connsiteX4" fmla="*/ 0 w 9126908"/>
              <a:gd name="connsiteY4" fmla="*/ 0 h 1157332"/>
              <a:gd name="connsiteX0" fmla="*/ 0 w 9129181"/>
              <a:gd name="connsiteY0" fmla="*/ 0 h 1157332"/>
              <a:gd name="connsiteX1" fmla="*/ 9107716 w 9129181"/>
              <a:gd name="connsiteY1" fmla="*/ 66073 h 1157332"/>
              <a:gd name="connsiteX2" fmla="*/ 9124103 w 9129181"/>
              <a:gd name="connsiteY2" fmla="*/ 930048 h 1157332"/>
              <a:gd name="connsiteX3" fmla="*/ 12625 w 9129181"/>
              <a:gd name="connsiteY3" fmla="*/ 492663 h 1157332"/>
              <a:gd name="connsiteX4" fmla="*/ 0 w 9129181"/>
              <a:gd name="connsiteY4" fmla="*/ 0 h 1157332"/>
              <a:gd name="connsiteX0" fmla="*/ 0 w 9124103"/>
              <a:gd name="connsiteY0" fmla="*/ 0 h 1157332"/>
              <a:gd name="connsiteX1" fmla="*/ 9107716 w 9124103"/>
              <a:gd name="connsiteY1" fmla="*/ 66073 h 1157332"/>
              <a:gd name="connsiteX2" fmla="*/ 9124103 w 9124103"/>
              <a:gd name="connsiteY2" fmla="*/ 930048 h 1157332"/>
              <a:gd name="connsiteX3" fmla="*/ 12625 w 9124103"/>
              <a:gd name="connsiteY3" fmla="*/ 492663 h 1157332"/>
              <a:gd name="connsiteX4" fmla="*/ 0 w 9124103"/>
              <a:gd name="connsiteY4" fmla="*/ 0 h 1157332"/>
              <a:gd name="connsiteX0" fmla="*/ 0 w 9107716"/>
              <a:gd name="connsiteY0" fmla="*/ 0 h 1157332"/>
              <a:gd name="connsiteX1" fmla="*/ 9107716 w 9107716"/>
              <a:gd name="connsiteY1" fmla="*/ 66073 h 1157332"/>
              <a:gd name="connsiteX2" fmla="*/ 9093795 w 9107716"/>
              <a:gd name="connsiteY2" fmla="*/ 930048 h 1157332"/>
              <a:gd name="connsiteX3" fmla="*/ 12625 w 9107716"/>
              <a:gd name="connsiteY3" fmla="*/ 492663 h 1157332"/>
              <a:gd name="connsiteX4" fmla="*/ 0 w 9107716"/>
              <a:gd name="connsiteY4" fmla="*/ 0 h 1157332"/>
              <a:gd name="connsiteX0" fmla="*/ 0 w 9112737"/>
              <a:gd name="connsiteY0" fmla="*/ 0 h 1157332"/>
              <a:gd name="connsiteX1" fmla="*/ 9107716 w 9112737"/>
              <a:gd name="connsiteY1" fmla="*/ 66073 h 1157332"/>
              <a:gd name="connsiteX2" fmla="*/ 9112737 w 9112737"/>
              <a:gd name="connsiteY2" fmla="*/ 930048 h 1157332"/>
              <a:gd name="connsiteX3" fmla="*/ 12625 w 9112737"/>
              <a:gd name="connsiteY3" fmla="*/ 492663 h 1157332"/>
              <a:gd name="connsiteX4" fmla="*/ 0 w 9112737"/>
              <a:gd name="connsiteY4" fmla="*/ 0 h 1157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2737" h="1157332">
                <a:moveTo>
                  <a:pt x="0" y="0"/>
                </a:moveTo>
                <a:lnTo>
                  <a:pt x="9107716" y="66073"/>
                </a:lnTo>
                <a:cubicBezTo>
                  <a:pt x="9107250" y="322379"/>
                  <a:pt x="9107781" y="304917"/>
                  <a:pt x="9112737" y="930048"/>
                </a:cubicBezTo>
                <a:cubicBezTo>
                  <a:pt x="3483265" y="1643579"/>
                  <a:pt x="4641881" y="444772"/>
                  <a:pt x="12625" y="492663"/>
                </a:cubicBezTo>
                <a:cubicBezTo>
                  <a:pt x="12160" y="46474"/>
                  <a:pt x="6167" y="412657"/>
                  <a:pt x="0" y="0"/>
                </a:cubicBezTo>
                <a:close/>
              </a:path>
            </a:pathLst>
          </a:custGeom>
          <a:solidFill>
            <a:srgbClr val="95100D"/>
          </a:solidFill>
          <a:ln>
            <a:noFill/>
          </a:ln>
          <a:effectLst>
            <a:outerShdw blurRad="114300" dist="50800" dir="5400000" algn="tl" rotWithShape="0">
              <a:prstClr val="black">
                <a:alpha val="2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hasCustomPrompt="1"/>
          </p:nvPr>
        </p:nvSpPr>
        <p:spPr>
          <a:xfrm>
            <a:off x="609601" y="1123950"/>
            <a:ext cx="4011084" cy="1162050"/>
          </a:xfrm>
        </p:spPr>
        <p:txBody>
          <a:bodyPr anchor="b"/>
          <a:lstStyle>
            <a:lvl1pPr algn="l">
              <a:defRPr sz="2000" b="1"/>
            </a:lvl1pPr>
          </a:lstStyle>
          <a:p>
            <a:r>
              <a:rPr lang="en-US" dirty="0"/>
              <a:t>Master title style</a:t>
            </a:r>
          </a:p>
        </p:txBody>
      </p:sp>
      <p:sp>
        <p:nvSpPr>
          <p:cNvPr id="3" name="Content Placeholder 2"/>
          <p:cNvSpPr>
            <a:spLocks noGrp="1"/>
          </p:cNvSpPr>
          <p:nvPr>
            <p:ph idx="1"/>
          </p:nvPr>
        </p:nvSpPr>
        <p:spPr>
          <a:xfrm>
            <a:off x="4766733" y="153828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4384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pic>
        <p:nvPicPr>
          <p:cNvPr id="11" name="Picture 2" descr="C:\Users\Hart\Desktop\AHA Format\AHA ASA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4529" y="374905"/>
            <a:ext cx="2159695" cy="84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52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FAE9540-FBB6-4AEB-A722-E6BA83B1E5CE}" type="slidenum">
              <a:rPr/>
              <a:pPr/>
              <a:t>‹#›</a:t>
            </a:fld>
            <a:endParaRPr dirty="0"/>
          </a:p>
        </p:txBody>
      </p:sp>
    </p:spTree>
    <p:extLst>
      <p:ext uri="{BB962C8B-B14F-4D97-AF65-F5344CB8AC3E}">
        <p14:creationId xmlns:p14="http://schemas.microsoft.com/office/powerpoint/2010/main" val="232061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7" name="Picture 2" descr="C:\Users\Hart\Desktop\_AHA Fall Format\Heart and Torch_10black.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362074"/>
            <a:ext cx="8125884" cy="54959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56893" y="9906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6893" y="21336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bwMode="black">
          <a:xfrm flipH="1">
            <a:off x="4692858" y="6678234"/>
            <a:ext cx="2806373" cy="153888"/>
          </a:xfrm>
          <a:prstGeom prst="rect">
            <a:avLst/>
          </a:prstGeom>
        </p:spPr>
        <p:txBody>
          <a:bodyPr vert="horz" wrap="square" lIns="0" tIns="0" rIns="0" bIns="0" rtlCol="0" anchor="ctr" anchorCtr="1">
            <a:spAutoFit/>
          </a:bodyPr>
          <a:lstStyle>
            <a:lvl1pPr algn="ctr">
              <a:defRPr lang="en-US" sz="1000" b="1">
                <a:solidFill>
                  <a:srgbClr val="FF8F8F"/>
                </a:solidFill>
                <a:effectLst>
                  <a:outerShdw blurRad="38100" dist="38100" dir="2700000" algn="tl">
                    <a:srgbClr val="000000">
                      <a:alpha val="43137"/>
                    </a:srgbClr>
                  </a:outerShdw>
                </a:effectLst>
              </a:defRPr>
            </a:lvl1pPr>
          </a:lstStyle>
          <a:p>
            <a:endParaRPr dirty="0"/>
          </a:p>
        </p:txBody>
      </p:sp>
      <p:sp>
        <p:nvSpPr>
          <p:cNvPr id="6" name="Slide Number Placeholder 5"/>
          <p:cNvSpPr>
            <a:spLocks noGrp="1"/>
          </p:cNvSpPr>
          <p:nvPr>
            <p:ph type="sldNum" sz="quarter" idx="4"/>
          </p:nvPr>
        </p:nvSpPr>
        <p:spPr bwMode="black">
          <a:xfrm>
            <a:off x="11378208" y="6711952"/>
            <a:ext cx="610592" cy="138856"/>
          </a:xfrm>
          <a:prstGeom prst="rect">
            <a:avLst/>
          </a:prstGeom>
        </p:spPr>
        <p:txBody>
          <a:bodyPr vert="horz" wrap="none" lIns="0" tIns="0" rIns="0" bIns="0" rtlCol="0" anchor="ctr" anchorCtr="0">
            <a:noAutofit/>
          </a:bodyPr>
          <a:lstStyle>
            <a:lvl1pPr algn="r">
              <a:defRPr lang="en-US" sz="1000" b="1" smtClean="0">
                <a:solidFill>
                  <a:srgbClr val="FF8F8F"/>
                </a:solidFill>
                <a:effectLst>
                  <a:outerShdw blurRad="38100" dist="38100" dir="2700000" algn="tl">
                    <a:srgbClr val="000000">
                      <a:alpha val="43137"/>
                    </a:srgbClr>
                  </a:outerShdw>
                </a:effectLst>
              </a:defRPr>
            </a:lvl1pPr>
          </a:lstStyle>
          <a:p>
            <a:fld id="{EFAE9540-FBB6-4AEB-A722-E6BA83B1E5CE}" type="slidenum">
              <a:rPr/>
              <a:pPr/>
              <a:t>‹#›</a:t>
            </a:fld>
            <a:endParaRPr dirty="0"/>
          </a:p>
        </p:txBody>
      </p:sp>
    </p:spTree>
    <p:extLst>
      <p:ext uri="{BB962C8B-B14F-4D97-AF65-F5344CB8AC3E}">
        <p14:creationId xmlns:p14="http://schemas.microsoft.com/office/powerpoint/2010/main" val="26862276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b="1" kern="1200">
          <a:solidFill>
            <a:srgbClr val="95100D"/>
          </a:solidFill>
          <a:effectLst/>
          <a:latin typeface="+mj-lt"/>
          <a:ea typeface="+mj-ea"/>
          <a:cs typeface="+mj-cs"/>
        </a:defRPr>
      </a:lvl1pPr>
    </p:titleStyle>
    <p:bodyStyle>
      <a:lvl1pPr marL="233363" indent="-233363" algn="l" defTabSz="914400" rtl="0" eaLnBrk="1" latinLnBrk="0" hangingPunct="1">
        <a:lnSpc>
          <a:spcPct val="80000"/>
        </a:lnSpc>
        <a:spcBef>
          <a:spcPts val="600"/>
        </a:spcBef>
        <a:buClr>
          <a:srgbClr val="95100D"/>
        </a:buClr>
        <a:buFont typeface="Arial" pitchFamily="34" charset="0"/>
        <a:buChar char="•"/>
        <a:defRPr sz="2800" kern="1200">
          <a:solidFill>
            <a:schemeClr val="tx1"/>
          </a:solidFill>
          <a:effectLst/>
          <a:latin typeface="+mn-lt"/>
          <a:ea typeface="+mn-ea"/>
          <a:cs typeface="+mn-cs"/>
        </a:defRPr>
      </a:lvl1pPr>
      <a:lvl2pPr marL="630238" indent="-285750" algn="l" defTabSz="914400" rtl="0" eaLnBrk="1" latinLnBrk="0" hangingPunct="1">
        <a:lnSpc>
          <a:spcPct val="80000"/>
        </a:lnSpc>
        <a:spcBef>
          <a:spcPts val="600"/>
        </a:spcBef>
        <a:buClr>
          <a:schemeClr val="tx1"/>
        </a:buClr>
        <a:buFont typeface="Arial" pitchFamily="34" charset="0"/>
        <a:buChar char="–"/>
        <a:defRPr sz="2400" kern="1200">
          <a:solidFill>
            <a:schemeClr val="tx1"/>
          </a:solidFill>
          <a:effectLst/>
          <a:latin typeface="+mn-lt"/>
          <a:ea typeface="+mn-ea"/>
          <a:cs typeface="+mn-cs"/>
        </a:defRPr>
      </a:lvl2pPr>
      <a:lvl3pPr marL="1143000" indent="-228600" algn="l" defTabSz="914400" rtl="0" eaLnBrk="1" latinLnBrk="0" hangingPunct="1">
        <a:lnSpc>
          <a:spcPct val="80000"/>
        </a:lnSpc>
        <a:spcBef>
          <a:spcPts val="600"/>
        </a:spcBef>
        <a:buFont typeface="Arial" pitchFamily="34" charset="0"/>
        <a:buChar char="•"/>
        <a:defRPr sz="2000" kern="1200">
          <a:solidFill>
            <a:schemeClr val="tx1"/>
          </a:solidFill>
          <a:effectLst/>
          <a:latin typeface="+mn-lt"/>
          <a:ea typeface="+mn-ea"/>
          <a:cs typeface="+mn-cs"/>
        </a:defRPr>
      </a:lvl3pPr>
      <a:lvl4pPr marL="16002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4pPr>
      <a:lvl5pPr marL="2057400" indent="-228600" algn="l" defTabSz="914400" rtl="0" eaLnBrk="1" latinLnBrk="0" hangingPunct="1">
        <a:lnSpc>
          <a:spcPct val="80000"/>
        </a:lnSpc>
        <a:spcBef>
          <a:spcPts val="600"/>
        </a:spcBef>
        <a:buFont typeface="Arial" pitchFamily="34" charset="0"/>
        <a:buChar char="»"/>
        <a:defRPr sz="18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600" y="1219200"/>
            <a:ext cx="8229600" cy="890588"/>
          </a:xfrm>
        </p:spPr>
        <p:txBody>
          <a:bodyPr/>
          <a:lstStyle/>
          <a:p>
            <a:pPr algn="ctr">
              <a:lnSpc>
                <a:spcPts val="4200"/>
              </a:lnSpc>
              <a:spcBef>
                <a:spcPts val="0"/>
              </a:spcBef>
              <a:defRPr/>
            </a:pPr>
            <a:r>
              <a:rPr lang="en-US" altLang="zh-CN" dirty="0">
                <a:solidFill>
                  <a:schemeClr val="tx1"/>
                </a:solidFill>
                <a:latin typeface="Arial" pitchFamily="34" charset="0"/>
                <a:cs typeface="Arial" pitchFamily="34" charset="0"/>
              </a:rPr>
              <a:t>Disclosure Slides</a:t>
            </a:r>
          </a:p>
        </p:txBody>
      </p:sp>
      <p:sp>
        <p:nvSpPr>
          <p:cNvPr id="5" name="Rectangle 4"/>
          <p:cNvSpPr/>
          <p:nvPr/>
        </p:nvSpPr>
        <p:spPr>
          <a:xfrm>
            <a:off x="1905000" y="2895601"/>
            <a:ext cx="8229600" cy="358881"/>
          </a:xfrm>
          <a:prstGeom prst="rect">
            <a:avLst/>
          </a:prstGeom>
        </p:spPr>
        <p:txBody>
          <a:bodyPr wrap="square">
            <a:spAutoFit/>
          </a:bodyPr>
          <a:lstStyle/>
          <a:p>
            <a:pPr algn="ctr">
              <a:lnSpc>
                <a:spcPts val="1800"/>
              </a:lnSpc>
              <a:defRPr/>
            </a:pPr>
            <a:r>
              <a:rPr lang="en-US" sz="3200" b="1" dirty="0">
                <a:latin typeface="Arial" pitchFamily="34" charset="0"/>
                <a:ea typeface="ＭＳ Ｐゴシック" charset="-128"/>
                <a:cs typeface="Arial" pitchFamily="34" charset="0"/>
              </a:rPr>
              <a:t>Template and Examples</a:t>
            </a:r>
            <a:endParaRPr lang="en-US" altLang="zh-CN" sz="3200" b="1" dirty="0">
              <a:latin typeface="Arial" pitchFamily="34" charset="0"/>
              <a:ea typeface="宋体" charset="-122"/>
              <a:cs typeface="Arial" pitchFamily="34" charset="0"/>
            </a:endParaRPr>
          </a:p>
        </p:txBody>
      </p:sp>
    </p:spTree>
    <p:extLst>
      <p:ext uri="{BB962C8B-B14F-4D97-AF65-F5344CB8AC3E}">
        <p14:creationId xmlns:p14="http://schemas.microsoft.com/office/powerpoint/2010/main" val="68745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14539" y="1752601"/>
            <a:ext cx="8262937" cy="3948113"/>
          </a:xfrm>
        </p:spPr>
        <p:txBody>
          <a:bodyPr>
            <a:noAutofit/>
          </a:bodyPr>
          <a:lstStyle/>
          <a:p>
            <a:pPr lvl="0"/>
            <a:r>
              <a:rPr lang="en-US" sz="2000" i="1" dirty="0">
                <a:solidFill>
                  <a:schemeClr val="tx1"/>
                </a:solidFill>
                <a:latin typeface="Arial" pitchFamily="34" charset="0"/>
                <a:cs typeface="Arial" pitchFamily="34" charset="0"/>
              </a:rPr>
              <a:t>Name of Faculty</a:t>
            </a:r>
            <a:br>
              <a:rPr lang="en-US" sz="2000" i="1"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Title of Presentation</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Name of Commercial Interest</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 </a:t>
            </a:r>
            <a:br>
              <a:rPr lang="en-US" sz="2000" dirty="0">
                <a:solidFill>
                  <a:schemeClr val="tx1"/>
                </a:solidFill>
                <a:latin typeface="Arial" pitchFamily="34" charset="0"/>
                <a:cs typeface="Arial" pitchFamily="34" charset="0"/>
              </a:rPr>
            </a:br>
            <a:r>
              <a:rPr lang="en-US" sz="2000" i="1" dirty="0">
                <a:solidFill>
                  <a:schemeClr val="tx1"/>
                </a:solidFill>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endParaRPr lang="en-US" sz="2000" dirty="0">
              <a:solidFill>
                <a:schemeClr val="tx1"/>
              </a:solidFill>
              <a:latin typeface="Arial" pitchFamily="34" charset="0"/>
              <a:cs typeface="Arial" pitchFamily="34" charset="0"/>
            </a:endParaRPr>
          </a:p>
        </p:txBody>
      </p:sp>
      <p:sp>
        <p:nvSpPr>
          <p:cNvPr id="5" name="Rectangle 4"/>
          <p:cNvSpPr/>
          <p:nvPr/>
        </p:nvSpPr>
        <p:spPr>
          <a:xfrm>
            <a:off x="1981201" y="762001"/>
            <a:ext cx="8296275" cy="584775"/>
          </a:xfrm>
          <a:prstGeom prst="rect">
            <a:avLst/>
          </a:prstGeom>
        </p:spPr>
        <p:txBody>
          <a:bodyPr wrap="square">
            <a:spAutoFit/>
          </a:bodyPr>
          <a:lstStyle/>
          <a:p>
            <a:pPr marL="114300" algn="ctr"/>
            <a:r>
              <a:rPr lang="en-US" sz="3200" b="1" dirty="0">
                <a:latin typeface="Arial" pitchFamily="34" charset="0"/>
                <a:cs typeface="Arial" pitchFamily="34" charset="0"/>
              </a:rPr>
              <a:t>Faculty Disclosure Information Elements</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1018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98617" y="5334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TextBox 4"/>
          <p:cNvSpPr txBox="1"/>
          <p:nvPr/>
        </p:nvSpPr>
        <p:spPr>
          <a:xfrm>
            <a:off x="1998617" y="1828801"/>
            <a:ext cx="8229600" cy="3631763"/>
          </a:xfrm>
          <a:prstGeom prst="rect">
            <a:avLst/>
          </a:prstGeom>
          <a:noFill/>
        </p:spPr>
        <p:txBody>
          <a:bodyPr wrap="square" rtlCol="0">
            <a:spAutoFit/>
          </a:bodyPr>
          <a:lstStyle/>
          <a:p>
            <a:pPr marL="342900" indent="-342900">
              <a:spcAft>
                <a:spcPts val="1200"/>
              </a:spcAft>
              <a:buFont typeface="+mj-lt"/>
              <a:buAutoNum type="arabicPeriod"/>
            </a:pPr>
            <a:r>
              <a:rPr lang="en-US" sz="2000" b="1" i="1" dirty="0">
                <a:latin typeface="Arial" pitchFamily="34" charset="0"/>
                <a:cs typeface="Arial" pitchFamily="34" charset="0"/>
              </a:rPr>
              <a:t>Name of Faculty</a:t>
            </a:r>
          </a:p>
          <a:p>
            <a:pPr marL="342900" indent="-342900">
              <a:spcAft>
                <a:spcPts val="1200"/>
              </a:spcAft>
              <a:buFont typeface="+mj-lt"/>
              <a:buAutoNum type="arabicPeriod"/>
            </a:pPr>
            <a:r>
              <a:rPr lang="en-US" sz="2000" b="1" i="1" dirty="0">
                <a:latin typeface="Arial" pitchFamily="34" charset="0"/>
                <a:cs typeface="Arial" pitchFamily="34" charset="0"/>
              </a:rPr>
              <a:t>Title of Presentation</a:t>
            </a:r>
          </a:p>
          <a:p>
            <a:pPr marL="342900" indent="-342900">
              <a:spcAft>
                <a:spcPts val="1200"/>
              </a:spcAft>
              <a:buFont typeface="+mj-lt"/>
              <a:buAutoNum type="arabicPeriod"/>
            </a:pPr>
            <a:r>
              <a:rPr lang="en-US" sz="2000" b="1" i="1" dirty="0">
                <a:latin typeface="Arial" pitchFamily="34" charset="0"/>
                <a:cs typeface="Arial" pitchFamily="34" charset="0"/>
              </a:rPr>
              <a:t>Name of Commercial Interest</a:t>
            </a:r>
          </a:p>
          <a:p>
            <a:pPr marL="342900" indent="-342900">
              <a:spcAft>
                <a:spcPts val="1200"/>
              </a:spcAft>
              <a:buFont typeface="+mj-lt"/>
              <a:buAutoNum type="arabicPeriod"/>
            </a:pPr>
            <a:r>
              <a:rPr lang="en-US" sz="2000" b="1" i="1" dirty="0">
                <a:latin typeface="Arial" pitchFamily="34" charset="0"/>
                <a:cs typeface="Arial" pitchFamily="34" charset="0"/>
              </a:rPr>
              <a:t>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a:t>
            </a:r>
          </a:p>
        </p:txBody>
      </p:sp>
    </p:spTree>
    <p:extLst>
      <p:ext uri="{BB962C8B-B14F-4D97-AF65-F5344CB8AC3E}">
        <p14:creationId xmlns:p14="http://schemas.microsoft.com/office/powerpoint/2010/main" val="363873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81200" y="838201"/>
            <a:ext cx="8229600" cy="890587"/>
          </a:xfrm>
        </p:spPr>
        <p:txBody>
          <a:bodyPr>
            <a:normAutofit fontScale="90000"/>
          </a:bodyPr>
          <a:lstStyle/>
          <a:p>
            <a:r>
              <a:rPr lang="en-US" dirty="0">
                <a:solidFill>
                  <a:schemeClr val="tx1"/>
                </a:solidFill>
                <a:latin typeface="Arial" pitchFamily="34" charset="0"/>
                <a:cs typeface="Arial" pitchFamily="34" charset="0"/>
              </a:rPr>
              <a:t>Faculty Disclosure Information Elements</a:t>
            </a:r>
            <a:br>
              <a:rPr lang="en-US" dirty="0">
                <a:solidFill>
                  <a:schemeClr val="tx1"/>
                </a:solidFill>
                <a:latin typeface="Arial" pitchFamily="34" charset="0"/>
                <a:cs typeface="Arial" pitchFamily="34" charset="0"/>
              </a:rPr>
            </a:br>
            <a:endParaRPr lang="en-US" dirty="0">
              <a:solidFill>
                <a:schemeClr val="tx1"/>
              </a:solidFill>
            </a:endParaRPr>
          </a:p>
        </p:txBody>
      </p:sp>
      <p:sp>
        <p:nvSpPr>
          <p:cNvPr id="5" name="Rectangle 4"/>
          <p:cNvSpPr/>
          <p:nvPr/>
        </p:nvSpPr>
        <p:spPr>
          <a:xfrm>
            <a:off x="1981200" y="2362200"/>
            <a:ext cx="8153400" cy="2308324"/>
          </a:xfrm>
          <a:prstGeom prst="rect">
            <a:avLst/>
          </a:prstGeom>
        </p:spPr>
        <p:txBody>
          <a:bodyPr wrap="square">
            <a:spAutoFit/>
          </a:bodyPr>
          <a:lstStyle/>
          <a:p>
            <a:pPr marL="533400" indent="-533400">
              <a:lnSpc>
                <a:spcPct val="80000"/>
              </a:lnSpc>
              <a:buFontTx/>
              <a:buAutoNum type="arabicPeriod" startAt="5"/>
              <a:defRPr/>
            </a:pPr>
            <a:r>
              <a:rPr lang="en-US" sz="2000" b="1" i="1" dirty="0">
                <a:latin typeface="Arial" pitchFamily="34" charset="0"/>
                <a:cs typeface="Arial" pitchFamily="34" charset="0"/>
              </a:rPr>
              <a:t>Repeat 3 and 4 for each commercial interest</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Unlabeled/Unapproved Uses Disclosure: (Does faculty intend to discuss drug usage that are off label?  If so, include that information here.)</a:t>
            </a:r>
          </a:p>
          <a:p>
            <a:pPr marL="533400" indent="-533400">
              <a:lnSpc>
                <a:spcPct val="80000"/>
              </a:lnSpc>
              <a:buFontTx/>
              <a:buAutoNum type="arabicPeriod" startAt="5"/>
              <a:defRPr/>
            </a:pPr>
            <a:endParaRPr lang="en-US" sz="2000" b="1" i="1" dirty="0">
              <a:latin typeface="Arial" pitchFamily="34" charset="0"/>
              <a:cs typeface="Arial" pitchFamily="34" charset="0"/>
            </a:endParaRPr>
          </a:p>
          <a:p>
            <a:pPr marL="533400" indent="-533400">
              <a:lnSpc>
                <a:spcPct val="80000"/>
              </a:lnSpc>
              <a:buFontTx/>
              <a:buAutoNum type="arabicPeriod" startAt="5"/>
              <a:defRPr/>
            </a:pPr>
            <a:r>
              <a:rPr lang="en-US" sz="2000" b="1" i="1" dirty="0">
                <a:latin typeface="Arial" pitchFamily="34" charset="0"/>
                <a:cs typeface="Arial" pitchFamily="34" charset="0"/>
              </a:rPr>
              <a:t>If faculty has no relevant financial relationships – that must be disclosed as well.  “No relevant financial relationship(s) exist.”</a:t>
            </a:r>
          </a:p>
        </p:txBody>
      </p:sp>
    </p:spTree>
    <p:extLst>
      <p:ext uri="{BB962C8B-B14F-4D97-AF65-F5344CB8AC3E}">
        <p14:creationId xmlns:p14="http://schemas.microsoft.com/office/powerpoint/2010/main" val="439890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0700" y="827330"/>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12471" y="2077447"/>
            <a:ext cx="8229600" cy="646331"/>
          </a:xfrm>
          <a:prstGeom prst="rect">
            <a:avLst/>
          </a:prstGeom>
        </p:spPr>
        <p:txBody>
          <a:bodyPr wrap="square">
            <a:spAutoFit/>
          </a:bodyPr>
          <a:lstStyle/>
          <a:p>
            <a:pPr algn="ctr"/>
            <a:r>
              <a:rPr lang="en-US" b="1" dirty="0">
                <a:latin typeface="Arial" charset="0"/>
                <a:ea typeface="ＭＳ Ｐゴシック" pitchFamily="34" charset="-128"/>
              </a:rPr>
              <a:t>[Insert presenter name]</a:t>
            </a:r>
            <a:endParaRPr lang="en-US" b="1" i="1" dirty="0">
              <a:latin typeface="Arial" charset="0"/>
              <a:ea typeface="ＭＳ Ｐゴシック" pitchFamily="34" charset="-128"/>
            </a:endParaRPr>
          </a:p>
          <a:p>
            <a:pPr algn="ctr"/>
            <a:r>
              <a:rPr lang="en-US" b="1" dirty="0">
                <a:latin typeface="Arial" charset="0"/>
                <a:ea typeface="ＭＳ Ｐゴシック" pitchFamily="34" charset="-128"/>
              </a:rPr>
              <a:t>[Insert title of presentation]</a:t>
            </a:r>
          </a:p>
        </p:txBody>
      </p:sp>
      <p:sp>
        <p:nvSpPr>
          <p:cNvPr id="6" name="Rectangle 5"/>
          <p:cNvSpPr/>
          <p:nvPr/>
        </p:nvSpPr>
        <p:spPr>
          <a:xfrm>
            <a:off x="2057400" y="3084931"/>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[Insert description of relationship with commercial supporter and name of commercial supporter]</a:t>
            </a:r>
          </a:p>
        </p:txBody>
      </p:sp>
      <p:sp>
        <p:nvSpPr>
          <p:cNvPr id="7" name="Rectangle 6"/>
          <p:cNvSpPr/>
          <p:nvPr/>
        </p:nvSpPr>
        <p:spPr>
          <a:xfrm>
            <a:off x="1981200" y="4419600"/>
            <a:ext cx="7772400" cy="729430"/>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[Describe intended unlabeled/unapproved use in presentation]</a:t>
            </a:r>
          </a:p>
        </p:txBody>
      </p:sp>
      <p:sp>
        <p:nvSpPr>
          <p:cNvPr id="9" name="Rectangle 8"/>
          <p:cNvSpPr/>
          <p:nvPr/>
        </p:nvSpPr>
        <p:spPr>
          <a:xfrm rot="19682757">
            <a:off x="8065164" y="5617359"/>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2741541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681554"/>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2019300" y="1764337"/>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09775" y="2773630"/>
            <a:ext cx="8229600" cy="1047979"/>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Grants/Research Support: ABC Pharmaceuticals</a:t>
            </a:r>
          </a:p>
          <a:p>
            <a:pPr>
              <a:lnSpc>
                <a:spcPct val="115000"/>
              </a:lnSpc>
            </a:pPr>
            <a:r>
              <a:rPr lang="en-US" b="1" dirty="0">
                <a:latin typeface="Arial" charset="0"/>
              </a:rPr>
              <a:t>Speakers Bureau: XYZ Manufacturing</a:t>
            </a:r>
          </a:p>
        </p:txBody>
      </p:sp>
      <p:sp>
        <p:nvSpPr>
          <p:cNvPr id="7" name="Rectangle 6"/>
          <p:cNvSpPr/>
          <p:nvPr/>
        </p:nvSpPr>
        <p:spPr>
          <a:xfrm>
            <a:off x="2019300" y="4038601"/>
            <a:ext cx="7772400" cy="1047979"/>
          </a:xfrm>
          <a:prstGeom prst="rect">
            <a:avLst/>
          </a:prstGeom>
        </p:spPr>
        <p:txBody>
          <a:bodyPr wrap="square">
            <a:spAutoFit/>
          </a:bodyPr>
          <a:lstStyle/>
          <a:p>
            <a:pPr>
              <a:lnSpc>
                <a:spcPct val="115000"/>
              </a:lnSpc>
            </a:pPr>
            <a:r>
              <a:rPr lang="en-US" b="1" dirty="0">
                <a:latin typeface="Arial" charset="0"/>
              </a:rPr>
              <a:t>UNLABELED/UNAPPROVED USES DISCLOSURE:</a:t>
            </a:r>
          </a:p>
          <a:p>
            <a:pPr>
              <a:lnSpc>
                <a:spcPct val="115000"/>
              </a:lnSpc>
            </a:pPr>
            <a:r>
              <a:rPr lang="en-US" b="1" dirty="0">
                <a:latin typeface="Arial" charset="0"/>
              </a:rPr>
              <a:t>Use of L-Arginine in patients with acute coronary syndrome is investigational only</a:t>
            </a:r>
          </a:p>
        </p:txBody>
      </p:sp>
      <p:sp>
        <p:nvSpPr>
          <p:cNvPr id="9" name="Rectangle 8"/>
          <p:cNvSpPr/>
          <p:nvPr/>
        </p:nvSpPr>
        <p:spPr>
          <a:xfrm rot="19682757">
            <a:off x="7999138" y="5599322"/>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41258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28800" y="914401"/>
            <a:ext cx="8610600" cy="1042987"/>
          </a:xfrm>
        </p:spPr>
        <p:txBody>
          <a:bodyPr>
            <a:noAutofit/>
          </a:bodyPr>
          <a:lstStyle/>
          <a:p>
            <a:pPr algn="ctr"/>
            <a:r>
              <a:rPr lang="en-US" sz="3200" dirty="0">
                <a:solidFill>
                  <a:schemeClr val="tx1"/>
                </a:solidFill>
                <a:latin typeface="Arial" pitchFamily="34" charset="0"/>
                <a:cs typeface="Arial" pitchFamily="34" charset="0"/>
              </a:rPr>
              <a:t>Presenter Disclosure Information Elements</a:t>
            </a:r>
            <a:endParaRPr lang="en-US" sz="4400" dirty="0">
              <a:solidFill>
                <a:schemeClr val="tx1"/>
              </a:solidFill>
            </a:endParaRPr>
          </a:p>
        </p:txBody>
      </p:sp>
      <p:sp>
        <p:nvSpPr>
          <p:cNvPr id="5" name="Rectangle 4"/>
          <p:cNvSpPr/>
          <p:nvPr/>
        </p:nvSpPr>
        <p:spPr>
          <a:xfrm>
            <a:off x="1828800" y="2221078"/>
            <a:ext cx="8229600" cy="646331"/>
          </a:xfrm>
          <a:prstGeom prst="rect">
            <a:avLst/>
          </a:prstGeom>
        </p:spPr>
        <p:txBody>
          <a:bodyPr wrap="square">
            <a:spAutoFit/>
          </a:bodyPr>
          <a:lstStyle/>
          <a:p>
            <a:pPr algn="ctr"/>
            <a:r>
              <a:rPr lang="en-US" b="1" dirty="0">
                <a:latin typeface="Arial" charset="0"/>
                <a:ea typeface="ＭＳ Ｐゴシック" pitchFamily="34" charset="-128"/>
              </a:rPr>
              <a:t>John Q. Smith, MD</a:t>
            </a:r>
          </a:p>
          <a:p>
            <a:pPr algn="ctr"/>
            <a:r>
              <a:rPr lang="en-US" b="1" dirty="0">
                <a:latin typeface="Arial" charset="0"/>
                <a:ea typeface="ＭＳ Ｐゴシック" pitchFamily="34" charset="-128"/>
              </a:rPr>
              <a:t>Dilation of Coronary Stenosis</a:t>
            </a:r>
          </a:p>
        </p:txBody>
      </p:sp>
      <p:sp>
        <p:nvSpPr>
          <p:cNvPr id="6" name="Rectangle 5"/>
          <p:cNvSpPr/>
          <p:nvPr/>
        </p:nvSpPr>
        <p:spPr>
          <a:xfrm>
            <a:off x="2019300" y="3505200"/>
            <a:ext cx="8229600" cy="729430"/>
          </a:xfrm>
          <a:prstGeom prst="rect">
            <a:avLst/>
          </a:prstGeom>
        </p:spPr>
        <p:txBody>
          <a:bodyPr wrap="square">
            <a:spAutoFit/>
          </a:bodyPr>
          <a:lstStyle/>
          <a:p>
            <a:pPr>
              <a:lnSpc>
                <a:spcPct val="115000"/>
              </a:lnSpc>
            </a:pPr>
            <a:r>
              <a:rPr lang="en-US" b="1" dirty="0">
                <a:latin typeface="Arial" charset="0"/>
              </a:rPr>
              <a:t>FINANCIAL DISCLOSURE:</a:t>
            </a:r>
          </a:p>
          <a:p>
            <a:pPr>
              <a:lnSpc>
                <a:spcPct val="115000"/>
              </a:lnSpc>
            </a:pPr>
            <a:r>
              <a:rPr lang="en-US" b="1" dirty="0">
                <a:latin typeface="Arial" charset="0"/>
              </a:rPr>
              <a:t>No relevant financial relationship exists</a:t>
            </a:r>
          </a:p>
        </p:txBody>
      </p:sp>
      <p:sp>
        <p:nvSpPr>
          <p:cNvPr id="9" name="Rectangle 8"/>
          <p:cNvSpPr/>
          <p:nvPr/>
        </p:nvSpPr>
        <p:spPr>
          <a:xfrm rot="19682757">
            <a:off x="7772577" y="5209071"/>
            <a:ext cx="2642799" cy="461665"/>
          </a:xfrm>
          <a:prstGeom prst="rect">
            <a:avLst/>
          </a:prstGeom>
        </p:spPr>
        <p:txBody>
          <a:bodyPr wrap="square">
            <a:spAutoFit/>
          </a:bodyPr>
          <a:lstStyle/>
          <a:p>
            <a:r>
              <a:rPr lang="en-US" sz="2400" dirty="0">
                <a:solidFill>
                  <a:schemeClr val="accent2"/>
                </a:solidFill>
                <a:latin typeface="Arial" charset="0"/>
              </a:rPr>
              <a:t>SAMPLE SLIDE</a:t>
            </a:r>
          </a:p>
        </p:txBody>
      </p:sp>
    </p:spTree>
    <p:extLst>
      <p:ext uri="{BB962C8B-B14F-4D97-AF65-F5344CB8AC3E}">
        <p14:creationId xmlns:p14="http://schemas.microsoft.com/office/powerpoint/2010/main" val="390739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hi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AHA_Fall2012</Template>
  <TotalTime>4902</TotalTime>
  <Words>346</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White Template</vt:lpstr>
      <vt:lpstr>Disclosure Slides</vt:lpstr>
      <vt:lpstr>Name of Faculty   Title of Presentation   Name of Commercial Interest   Information about nature of relationship, financial disclosure means the role they play or service they provide in exchange for some form of compensation (e.g., employment, management position, independent contractor including contracted research, consulting, speaking and teaching, membership on advisory committees or review panels and board membership).</vt:lpstr>
      <vt:lpstr>Faculty Disclosure Information Elements </vt:lpstr>
      <vt:lpstr>Faculty Disclosure Information Elements </vt:lpstr>
      <vt:lpstr>Presenter Disclosure Information Elements</vt:lpstr>
      <vt:lpstr>Presenter Disclosure Information Elements</vt:lpstr>
      <vt:lpstr>Presenter Disclosure Information Elements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COI Disclosure Slide Tamplate</dc:title>
  <dc:creator>AmericanHeartAssociation1@heart.onmicrosoft.com</dc:creator>
  <cp:lastModifiedBy>Stacy Ragsdale</cp:lastModifiedBy>
  <cp:revision>341</cp:revision>
  <cp:lastPrinted>2013-02-18T18:10:53Z</cp:lastPrinted>
  <dcterms:created xsi:type="dcterms:W3CDTF">2012-10-08T02:31:58Z</dcterms:created>
  <dcterms:modified xsi:type="dcterms:W3CDTF">2021-08-06T16:19:32Z</dcterms:modified>
</cp:coreProperties>
</file>