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9"/>
  </p:notesMasterIdLst>
  <p:handoutMasterIdLst>
    <p:handoutMasterId r:id="rId10"/>
  </p:handoutMasterIdLst>
  <p:sldIdLst>
    <p:sldId id="541" r:id="rId2"/>
    <p:sldId id="542" r:id="rId3"/>
    <p:sldId id="548" r:id="rId4"/>
    <p:sldId id="543" r:id="rId5"/>
    <p:sldId id="544" r:id="rId6"/>
    <p:sldId id="549" r:id="rId7"/>
    <p:sldId id="550" r:id="rId8"/>
  </p:sldIdLst>
  <p:sldSz cx="12192000" cy="6858000"/>
  <p:notesSz cx="8042275" cy="10641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orient="horz" pos="2400" userDrawn="1">
          <p15:clr>
            <a:srgbClr val="A4A3A4"/>
          </p15:clr>
        </p15:guide>
        <p15:guide id="3" orient="horz" pos="2688" userDrawn="1">
          <p15:clr>
            <a:srgbClr val="A4A3A4"/>
          </p15:clr>
        </p15:guide>
        <p15:guide id="4" orient="horz" pos="3849" userDrawn="1">
          <p15:clr>
            <a:srgbClr val="A4A3A4"/>
          </p15:clr>
        </p15:guide>
        <p15:guide id="5" orient="horz" pos="912" userDrawn="1">
          <p15:clr>
            <a:srgbClr val="A4A3A4"/>
          </p15:clr>
        </p15:guide>
        <p15:guide id="6" orient="horz" pos="1460" userDrawn="1">
          <p15:clr>
            <a:srgbClr val="A4A3A4"/>
          </p15:clr>
        </p15:guide>
        <p15:guide id="7" pos="3840" userDrawn="1">
          <p15:clr>
            <a:srgbClr val="A4A3A4"/>
          </p15:clr>
        </p15:guide>
        <p15:guide id="8" pos="320" userDrawn="1">
          <p15:clr>
            <a:srgbClr val="A4A3A4"/>
          </p15:clr>
        </p15:guide>
        <p15:guide id="9" pos="2048" userDrawn="1">
          <p15:clr>
            <a:srgbClr val="A4A3A4"/>
          </p15:clr>
        </p15:guide>
        <p15:guide id="10" pos="3392" userDrawn="1">
          <p15:clr>
            <a:srgbClr val="A4A3A4"/>
          </p15:clr>
        </p15:guide>
        <p15:guide id="11" pos="6713" userDrawn="1">
          <p15:clr>
            <a:srgbClr val="A4A3A4"/>
          </p15:clr>
        </p15:guide>
      </p15:sldGuideLst>
    </p:ext>
    <p:ext uri="{2D200454-40CA-4A62-9FC3-DE9A4176ACB9}">
      <p15:notesGuideLst xmlns:p15="http://schemas.microsoft.com/office/powerpoint/2012/main">
        <p15:guide id="1" orient="horz" pos="3352">
          <p15:clr>
            <a:srgbClr val="A4A3A4"/>
          </p15:clr>
        </p15:guide>
        <p15:guide id="2" pos="25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Ponzio" initials="J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0066FF"/>
    <a:srgbClr val="990000"/>
    <a:srgbClr val="0000FF"/>
    <a:srgbClr val="3333FF"/>
    <a:srgbClr val="99FF66"/>
    <a:srgbClr val="FFFF99"/>
    <a:srgbClr val="99FF99"/>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71" autoAdjust="0"/>
    <p:restoredTop sz="98389" autoAdjust="0"/>
  </p:normalViewPr>
  <p:slideViewPr>
    <p:cSldViewPr showGuides="1">
      <p:cViewPr varScale="1">
        <p:scale>
          <a:sx n="126" d="100"/>
          <a:sy n="126" d="100"/>
        </p:scale>
        <p:origin x="444" y="120"/>
      </p:cViewPr>
      <p:guideLst>
        <p:guide orient="horz" pos="1152"/>
        <p:guide orient="horz" pos="2400"/>
        <p:guide orient="horz" pos="2688"/>
        <p:guide orient="horz" pos="3849"/>
        <p:guide orient="horz" pos="912"/>
        <p:guide orient="horz" pos="1460"/>
        <p:guide pos="3840"/>
        <p:guide pos="320"/>
        <p:guide pos="2048"/>
        <p:guide pos="3392"/>
        <p:guide pos="6713"/>
      </p:guideLst>
    </p:cSldViewPr>
  </p:slideViewPr>
  <p:notesTextViewPr>
    <p:cViewPr>
      <p:scale>
        <a:sx n="1" d="1"/>
        <a:sy n="1" d="1"/>
      </p:scale>
      <p:origin x="0" y="0"/>
    </p:cViewPr>
  </p:notesTextViewPr>
  <p:sorterViewPr>
    <p:cViewPr>
      <p:scale>
        <a:sx n="100" d="100"/>
        <a:sy n="100" d="100"/>
      </p:scale>
      <p:origin x="0" y="8131"/>
    </p:cViewPr>
  </p:sorterViewPr>
  <p:notesViewPr>
    <p:cSldViewPr>
      <p:cViewPr>
        <p:scale>
          <a:sx n="75" d="100"/>
          <a:sy n="75" d="100"/>
        </p:scale>
        <p:origin x="-1046" y="792"/>
      </p:cViewPr>
      <p:guideLst>
        <p:guide orient="horz" pos="3352"/>
        <p:guide pos="25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3484865" cy="531688"/>
          </a:xfrm>
          <a:prstGeom prst="rect">
            <a:avLst/>
          </a:prstGeom>
        </p:spPr>
        <p:txBody>
          <a:bodyPr vert="horz" lIns="105731" tIns="52866" rIns="105731" bIns="52866" rtlCol="0"/>
          <a:lstStyle>
            <a:lvl1pPr algn="l">
              <a:defRPr sz="1400"/>
            </a:lvl1pPr>
          </a:lstStyle>
          <a:p>
            <a:endParaRPr lang="en-US" dirty="0"/>
          </a:p>
        </p:txBody>
      </p:sp>
      <p:sp>
        <p:nvSpPr>
          <p:cNvPr id="3" name="Date Placeholder 2"/>
          <p:cNvSpPr>
            <a:spLocks noGrp="1"/>
          </p:cNvSpPr>
          <p:nvPr>
            <p:ph type="dt" sz="quarter" idx="1"/>
          </p:nvPr>
        </p:nvSpPr>
        <p:spPr>
          <a:xfrm>
            <a:off x="4555600" y="5"/>
            <a:ext cx="3484865" cy="531688"/>
          </a:xfrm>
          <a:prstGeom prst="rect">
            <a:avLst/>
          </a:prstGeom>
        </p:spPr>
        <p:txBody>
          <a:bodyPr vert="horz" lIns="105731" tIns="52866" rIns="105731" bIns="52866" rtlCol="0"/>
          <a:lstStyle>
            <a:lvl1pPr algn="r">
              <a:defRPr sz="1400"/>
            </a:lvl1pPr>
          </a:lstStyle>
          <a:p>
            <a:fld id="{8A28F7D4-44B5-4D1C-975F-4D5096CD04BA}" type="datetimeFigureOut">
              <a:rPr lang="en-US" smtClean="0"/>
              <a:pPr/>
              <a:t>2/4/2020</a:t>
            </a:fld>
            <a:endParaRPr lang="en-US" dirty="0"/>
          </a:p>
        </p:txBody>
      </p:sp>
      <p:sp>
        <p:nvSpPr>
          <p:cNvPr id="4" name="Footer Placeholder 3"/>
          <p:cNvSpPr>
            <a:spLocks noGrp="1"/>
          </p:cNvSpPr>
          <p:nvPr>
            <p:ph type="ftr" sz="quarter" idx="2"/>
          </p:nvPr>
        </p:nvSpPr>
        <p:spPr>
          <a:xfrm>
            <a:off x="6" y="10107515"/>
            <a:ext cx="3484865" cy="531688"/>
          </a:xfrm>
          <a:prstGeom prst="rect">
            <a:avLst/>
          </a:prstGeom>
        </p:spPr>
        <p:txBody>
          <a:bodyPr vert="horz" lIns="105731" tIns="52866" rIns="105731" bIns="52866" rtlCol="0" anchor="b"/>
          <a:lstStyle>
            <a:lvl1pPr algn="l">
              <a:defRPr sz="1400"/>
            </a:lvl1pPr>
          </a:lstStyle>
          <a:p>
            <a:endParaRPr lang="en-US" dirty="0"/>
          </a:p>
        </p:txBody>
      </p:sp>
      <p:sp>
        <p:nvSpPr>
          <p:cNvPr id="5" name="Slide Number Placeholder 4"/>
          <p:cNvSpPr>
            <a:spLocks noGrp="1"/>
          </p:cNvSpPr>
          <p:nvPr>
            <p:ph type="sldNum" sz="quarter" idx="3"/>
          </p:nvPr>
        </p:nvSpPr>
        <p:spPr>
          <a:xfrm>
            <a:off x="4555600" y="10107515"/>
            <a:ext cx="3484865" cy="531688"/>
          </a:xfrm>
          <a:prstGeom prst="rect">
            <a:avLst/>
          </a:prstGeom>
        </p:spPr>
        <p:txBody>
          <a:bodyPr vert="horz" lIns="105731" tIns="52866" rIns="105731" bIns="52866" rtlCol="0" anchor="b"/>
          <a:lstStyle>
            <a:lvl1pPr algn="r">
              <a:defRPr sz="1400"/>
            </a:lvl1pPr>
          </a:lstStyle>
          <a:p>
            <a:fld id="{13CB01AB-156B-4EA6-B18C-7C480A1E8DD2}" type="slidenum">
              <a:rPr lang="en-US" smtClean="0"/>
              <a:pPr/>
              <a:t>‹#›</a:t>
            </a:fld>
            <a:endParaRPr lang="en-US" dirty="0"/>
          </a:p>
        </p:txBody>
      </p:sp>
    </p:spTree>
    <p:extLst>
      <p:ext uri="{BB962C8B-B14F-4D97-AF65-F5344CB8AC3E}">
        <p14:creationId xmlns:p14="http://schemas.microsoft.com/office/powerpoint/2010/main" val="1460755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2"/>
            <a:ext cx="3484985" cy="532051"/>
          </a:xfrm>
          <a:prstGeom prst="rect">
            <a:avLst/>
          </a:prstGeom>
        </p:spPr>
        <p:txBody>
          <a:bodyPr vert="horz" lIns="107903" tIns="53952" rIns="107903" bIns="53952" rtlCol="0"/>
          <a:lstStyle>
            <a:lvl1pPr algn="l">
              <a:defRPr sz="1400"/>
            </a:lvl1pPr>
          </a:lstStyle>
          <a:p>
            <a:endParaRPr lang="en-US" dirty="0"/>
          </a:p>
        </p:txBody>
      </p:sp>
      <p:sp>
        <p:nvSpPr>
          <p:cNvPr id="3" name="Date Placeholder 2"/>
          <p:cNvSpPr>
            <a:spLocks noGrp="1"/>
          </p:cNvSpPr>
          <p:nvPr>
            <p:ph type="dt" idx="1"/>
          </p:nvPr>
        </p:nvSpPr>
        <p:spPr>
          <a:xfrm>
            <a:off x="4555440" y="2"/>
            <a:ext cx="3484985" cy="532051"/>
          </a:xfrm>
          <a:prstGeom prst="rect">
            <a:avLst/>
          </a:prstGeom>
        </p:spPr>
        <p:txBody>
          <a:bodyPr vert="horz" lIns="107903" tIns="53952" rIns="107903" bIns="53952" rtlCol="0"/>
          <a:lstStyle>
            <a:lvl1pPr algn="r">
              <a:defRPr sz="1400"/>
            </a:lvl1pPr>
          </a:lstStyle>
          <a:p>
            <a:fld id="{F3BF82E3-A182-4334-B861-07E0950CA883}" type="datetimeFigureOut">
              <a:rPr lang="en-US" smtClean="0"/>
              <a:pPr/>
              <a:t>2/4/2020</a:t>
            </a:fld>
            <a:endParaRPr lang="en-US" dirty="0"/>
          </a:p>
        </p:txBody>
      </p:sp>
      <p:sp>
        <p:nvSpPr>
          <p:cNvPr id="4" name="Slide Image Placeholder 3"/>
          <p:cNvSpPr>
            <a:spLocks noGrp="1" noRot="1" noChangeAspect="1"/>
          </p:cNvSpPr>
          <p:nvPr>
            <p:ph type="sldImg" idx="2"/>
          </p:nvPr>
        </p:nvSpPr>
        <p:spPr>
          <a:xfrm>
            <a:off x="476250" y="800100"/>
            <a:ext cx="7089775" cy="3989388"/>
          </a:xfrm>
          <a:prstGeom prst="rect">
            <a:avLst/>
          </a:prstGeom>
          <a:noFill/>
          <a:ln w="12700">
            <a:solidFill>
              <a:prstClr val="black"/>
            </a:solidFill>
          </a:ln>
        </p:spPr>
        <p:txBody>
          <a:bodyPr vert="horz" lIns="107903" tIns="53952" rIns="107903" bIns="53952" rtlCol="0" anchor="ctr"/>
          <a:lstStyle/>
          <a:p>
            <a:endParaRPr lang="en-US" dirty="0"/>
          </a:p>
        </p:txBody>
      </p:sp>
      <p:sp>
        <p:nvSpPr>
          <p:cNvPr id="5" name="Notes Placeholder 4"/>
          <p:cNvSpPr>
            <a:spLocks noGrp="1"/>
          </p:cNvSpPr>
          <p:nvPr>
            <p:ph type="body" sz="quarter" idx="3"/>
          </p:nvPr>
        </p:nvSpPr>
        <p:spPr>
          <a:xfrm>
            <a:off x="804228" y="5054488"/>
            <a:ext cx="6433820" cy="4788456"/>
          </a:xfrm>
          <a:prstGeom prst="rect">
            <a:avLst/>
          </a:prstGeom>
        </p:spPr>
        <p:txBody>
          <a:bodyPr vert="horz" lIns="107903" tIns="53952" rIns="107903" bIns="539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10107120"/>
            <a:ext cx="3484985" cy="532051"/>
          </a:xfrm>
          <a:prstGeom prst="rect">
            <a:avLst/>
          </a:prstGeom>
        </p:spPr>
        <p:txBody>
          <a:bodyPr vert="horz" lIns="107903" tIns="53952" rIns="107903" bIns="53952" rtlCol="0" anchor="b"/>
          <a:lstStyle>
            <a:lvl1pPr algn="l">
              <a:defRPr sz="1400"/>
            </a:lvl1pPr>
          </a:lstStyle>
          <a:p>
            <a:endParaRPr lang="en-US" dirty="0"/>
          </a:p>
        </p:txBody>
      </p:sp>
      <p:sp>
        <p:nvSpPr>
          <p:cNvPr id="7" name="Slide Number Placeholder 6"/>
          <p:cNvSpPr>
            <a:spLocks noGrp="1"/>
          </p:cNvSpPr>
          <p:nvPr>
            <p:ph type="sldNum" sz="quarter" idx="5"/>
          </p:nvPr>
        </p:nvSpPr>
        <p:spPr>
          <a:xfrm>
            <a:off x="4555440" y="10107120"/>
            <a:ext cx="3484985" cy="532051"/>
          </a:xfrm>
          <a:prstGeom prst="rect">
            <a:avLst/>
          </a:prstGeom>
        </p:spPr>
        <p:txBody>
          <a:bodyPr vert="horz" lIns="107903" tIns="53952" rIns="107903" bIns="53952" rtlCol="0" anchor="b"/>
          <a:lstStyle>
            <a:lvl1pPr algn="r">
              <a:defRPr sz="1400"/>
            </a:lvl1pPr>
          </a:lstStyle>
          <a:p>
            <a:fld id="{9ACFBF8E-CB73-451D-BDEA-54EF25912485}" type="slidenum">
              <a:rPr lang="en-US" smtClean="0"/>
              <a:pPr/>
              <a:t>‹#›</a:t>
            </a:fld>
            <a:endParaRPr lang="en-US" dirty="0"/>
          </a:p>
        </p:txBody>
      </p:sp>
    </p:spTree>
    <p:extLst>
      <p:ext uri="{BB962C8B-B14F-4D97-AF65-F5344CB8AC3E}">
        <p14:creationId xmlns:p14="http://schemas.microsoft.com/office/powerpoint/2010/main" val="26668038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800100"/>
            <a:ext cx="7089775" cy="39893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CFBF8E-CB73-451D-BDEA-54EF25912485}" type="slidenum">
              <a:rPr lang="en-US" smtClean="0"/>
              <a:pPr/>
              <a:t>1</a:t>
            </a:fld>
            <a:endParaRPr lang="en-US" dirty="0"/>
          </a:p>
        </p:txBody>
      </p:sp>
    </p:spTree>
    <p:extLst>
      <p:ext uri="{BB962C8B-B14F-4D97-AF65-F5344CB8AC3E}">
        <p14:creationId xmlns:p14="http://schemas.microsoft.com/office/powerpoint/2010/main" val="295291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307" y="1903096"/>
            <a:ext cx="10621995" cy="1470025"/>
          </a:xfrm>
        </p:spPr>
        <p:txBody>
          <a:bodyPr vert="horz" lIns="91440" tIns="45720" rIns="91440" bIns="45720" rtlCol="0" anchor="b" anchorCtr="0">
            <a:noAutofit/>
          </a:bodyPr>
          <a:lstStyle>
            <a:lvl1pPr>
              <a:lnSpc>
                <a:spcPct val="75000"/>
              </a:lnSpc>
              <a:spcBef>
                <a:spcPts val="600"/>
              </a:spcBef>
              <a:defRPr lang="en-US" dirty="0">
                <a:solidFill>
                  <a:srgbClr val="95100D"/>
                </a:solidFill>
                <a:effectLst/>
              </a:defRPr>
            </a:lvl1pPr>
          </a:lstStyle>
          <a:p>
            <a:pPr lvl="0">
              <a:lnSpc>
                <a:spcPct val="85000"/>
              </a:lnSpc>
            </a:pPr>
            <a:r>
              <a:rPr lang="en-US"/>
              <a:t>Click to edit Master title style</a:t>
            </a:r>
            <a:endParaRPr lang="en-US" dirty="0"/>
          </a:p>
        </p:txBody>
      </p:sp>
      <p:sp>
        <p:nvSpPr>
          <p:cNvPr id="3" name="Subtitle 2"/>
          <p:cNvSpPr>
            <a:spLocks noGrp="1"/>
          </p:cNvSpPr>
          <p:nvPr>
            <p:ph type="subTitle" idx="1"/>
          </p:nvPr>
        </p:nvSpPr>
        <p:spPr>
          <a:xfrm>
            <a:off x="870307" y="4114800"/>
            <a:ext cx="8534400" cy="1752600"/>
          </a:xfrm>
        </p:spPr>
        <p:txBody>
          <a:bodyPr vert="horz" lIns="91440" tIns="45720" rIns="91440" bIns="45720" rtlCol="0">
            <a:normAutofit/>
          </a:bodyPr>
          <a:lstStyle>
            <a:lvl1pPr marL="803275" indent="-803275" algn="l">
              <a:buFontTx/>
              <a:buNone/>
              <a:defRPr lang="en-US" dirty="0">
                <a:solidFill>
                  <a:schemeClr val="tx1"/>
                </a:solidFill>
                <a:effectLst/>
              </a:defRPr>
            </a:lvl1pPr>
          </a:lstStyle>
          <a:p>
            <a:pPr marL="0" lvl="0" indent="0"/>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211876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5417" y="3057525"/>
            <a:ext cx="10363200" cy="1362075"/>
          </a:xfrm>
        </p:spPr>
        <p:txBody>
          <a:bodyPr anchor="t"/>
          <a:lstStyle>
            <a:lvl1pPr algn="ctr">
              <a:defRPr sz="4000" b="1" cap="all"/>
            </a:lvl1pPr>
          </a:lstStyle>
          <a:p>
            <a:r>
              <a:rPr lang="en-US"/>
              <a:t>Click to edit Master title style</a:t>
            </a:r>
            <a:endParaRPr lang="en-US" dirty="0"/>
          </a:p>
        </p:txBody>
      </p:sp>
      <p:sp>
        <p:nvSpPr>
          <p:cNvPr id="3"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xfrm>
            <a:off x="4165600" y="6400056"/>
            <a:ext cx="3860800" cy="153888"/>
          </a:xfrm>
          <a:prstGeom prst="rect">
            <a:avLst/>
          </a:prstGeom>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829392F-95FE-4164-B8F1-1FB5E809DAA5}" type="slidenum">
              <a:rPr lang="en-US" altLang="en-US"/>
              <a:pPr>
                <a:defRPr/>
              </a:pPr>
              <a:t>‹#›</a:t>
            </a:fld>
            <a:endParaRPr lang="en-US" altLang="en-US" dirty="0"/>
          </a:p>
        </p:txBody>
      </p:sp>
    </p:spTree>
    <p:extLst>
      <p:ext uri="{BB962C8B-B14F-4D97-AF65-F5344CB8AC3E}">
        <p14:creationId xmlns:p14="http://schemas.microsoft.com/office/powerpoint/2010/main" val="14463544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Rectangle 8"/>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56893" y="1219200"/>
            <a:ext cx="10972800" cy="762000"/>
          </a:xfrm>
        </p:spPr>
        <p:txBody>
          <a:bodyPr/>
          <a:lstStyle/>
          <a:p>
            <a:r>
              <a:rPr lang="en-US"/>
              <a:t>Click to edit Master title style</a:t>
            </a:r>
          </a:p>
        </p:txBody>
      </p:sp>
      <p:sp>
        <p:nvSpPr>
          <p:cNvPr id="3" name="Content Placeholder 2"/>
          <p:cNvSpPr>
            <a:spLocks noGrp="1"/>
          </p:cNvSpPr>
          <p:nvPr>
            <p:ph idx="1"/>
          </p:nvPr>
        </p:nvSpPr>
        <p:spPr>
          <a:xfrm>
            <a:off x="856893" y="2137942"/>
            <a:ext cx="10972800" cy="4525963"/>
          </a:xfrm>
        </p:spPr>
        <p:txBody>
          <a:bodyPr>
            <a:normAutofit/>
          </a:bodyPr>
          <a:lstStyle>
            <a:lvl1pPr>
              <a:buClr>
                <a:srgbClr val="95100D"/>
              </a:buClr>
              <a:defRPr sz="2800">
                <a:solidFill>
                  <a:schemeClr val="tx1"/>
                </a:solidFill>
                <a:effectLst/>
              </a:defRPr>
            </a:lvl1pPr>
            <a:lvl2pPr>
              <a:buClr>
                <a:schemeClr val="bg1"/>
              </a:buClr>
              <a:defRPr sz="2400">
                <a:solidFill>
                  <a:schemeClr val="tx1"/>
                </a:solidFill>
                <a:effectLst/>
              </a:defRPr>
            </a:lvl2pPr>
            <a:lvl3pPr>
              <a:defRPr sz="2000">
                <a:solidFill>
                  <a:schemeClr val="tx1"/>
                </a:solidFill>
                <a:effectLst/>
              </a:defRPr>
            </a:lvl3pPr>
            <a:lvl4pPr>
              <a:defRPr sz="1800">
                <a:solidFill>
                  <a:schemeClr val="tx1"/>
                </a:solidFill>
                <a:effectLst/>
              </a:defRPr>
            </a:lvl4pPr>
            <a:lvl5pPr>
              <a:defRPr sz="1800">
                <a:solidFill>
                  <a:schemeClr val="tx1"/>
                </a:solidFill>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92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hasCustomPrompt="1"/>
          </p:nvPr>
        </p:nvSpPr>
        <p:spPr>
          <a:xfrm>
            <a:off x="870307" y="2066926"/>
            <a:ext cx="10363200" cy="1362075"/>
          </a:xfrm>
        </p:spPr>
        <p:txBody>
          <a:bodyPr vert="horz" lIns="91440" tIns="45720" rIns="91440" bIns="45720" rtlCol="0" anchor="b" anchorCtr="0">
            <a:noAutofit/>
            <a:scene3d>
              <a:camera prst="orthographicFront"/>
              <a:lightRig rig="morning" dir="tl"/>
            </a:scene3d>
            <a:sp3d extrusionH="12700" contourW="8890" prstMaterial="powder">
              <a:bevelT w="25400" h="25400"/>
              <a:contourClr>
                <a:schemeClr val="accent2">
                  <a:shade val="75000"/>
                </a:schemeClr>
              </a:contourClr>
            </a:sp3d>
          </a:bodyPr>
          <a:lstStyle>
            <a:lvl1pPr>
              <a:defRPr lang="en-US" sz="5400" cap="none" dirty="0">
                <a:ln w="11430"/>
                <a:solidFill>
                  <a:srgbClr val="C00000"/>
                </a:solidFill>
                <a:effectLst>
                  <a:glow rad="127000">
                    <a:schemeClr val="bg1">
                      <a:alpha val="50000"/>
                    </a:schemeClr>
                  </a:glow>
                </a:effectLst>
              </a:defRPr>
            </a:lvl1pPr>
          </a:lstStyle>
          <a:p>
            <a:pPr lvl="0"/>
            <a:r>
              <a:rPr lang="en-US" dirty="0"/>
              <a:t>MASTER TITLE STYLE</a:t>
            </a:r>
          </a:p>
        </p:txBody>
      </p:sp>
      <p:sp>
        <p:nvSpPr>
          <p:cNvPr id="3" name="Text Placeholder 2"/>
          <p:cNvSpPr>
            <a:spLocks noGrp="1"/>
          </p:cNvSpPr>
          <p:nvPr>
            <p:ph type="body" idx="1"/>
          </p:nvPr>
        </p:nvSpPr>
        <p:spPr>
          <a:xfrm>
            <a:off x="870307" y="3452814"/>
            <a:ext cx="10363200" cy="1500187"/>
          </a:xfrm>
        </p:spPr>
        <p:txBody>
          <a:bodyPr anchor="t" anchorCtr="0"/>
          <a:lstStyle>
            <a:lvl1pPr marL="0" indent="0">
              <a:buNone/>
              <a:defRPr sz="2000">
                <a:solidFill>
                  <a:schemeClr val="accent2">
                    <a:lumMod val="20000"/>
                    <a:lumOff val="80000"/>
                  </a:schemeClr>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
        <p:nvSpPr>
          <p:cNvPr id="7"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4255990781"/>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6893" y="1874838"/>
            <a:ext cx="513750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74838"/>
            <a:ext cx="513750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48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2"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EFAE9540-FBB6-4AEB-A722-E6BA83B1E5CE}" type="slidenum">
              <a:rPr/>
              <a:pPr/>
              <a:t>‹#›</a:t>
            </a:fld>
            <a:endParaRPr dirty="0"/>
          </a:p>
        </p:txBody>
      </p:sp>
      <p:pic>
        <p:nvPicPr>
          <p:cNvPr id="13"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4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8"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56893" y="1385252"/>
            <a:ext cx="10972800" cy="890588"/>
          </a:xfrm>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EFAE9540-FBB6-4AEB-A722-E6BA83B1E5CE}" type="slidenum">
              <a:rPr/>
              <a:pPr/>
              <a:t>‹#›</a:t>
            </a:fld>
            <a:endParaRPr dirty="0"/>
          </a:p>
        </p:txBody>
      </p:sp>
      <p:pic>
        <p:nvPicPr>
          <p:cNvPr id="9"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71133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54431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hasCustomPrompt="1"/>
          </p:nvPr>
        </p:nvSpPr>
        <p:spPr>
          <a:xfrm>
            <a:off x="609601" y="1123950"/>
            <a:ext cx="4011084" cy="1162050"/>
          </a:xfrm>
        </p:spPr>
        <p:txBody>
          <a:bodyPr anchor="b"/>
          <a:lstStyle>
            <a:lvl1pPr algn="l">
              <a:defRPr sz="2000" b="1"/>
            </a:lvl1pPr>
          </a:lstStyle>
          <a:p>
            <a:r>
              <a:rPr lang="en-US" dirty="0"/>
              <a:t>Master title style</a:t>
            </a:r>
          </a:p>
        </p:txBody>
      </p:sp>
      <p:sp>
        <p:nvSpPr>
          <p:cNvPr id="3" name="Content Placeholder 2"/>
          <p:cNvSpPr>
            <a:spLocks noGrp="1"/>
          </p:cNvSpPr>
          <p:nvPr>
            <p:ph idx="1"/>
          </p:nvPr>
        </p:nvSpPr>
        <p:spPr>
          <a:xfrm>
            <a:off x="4766733" y="1538288"/>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4384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52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232061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7" name="Picture 2" descr="C:\Users\Hart\Desktop\_AHA Fall Format\Heart and Torch_10black.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362074"/>
            <a:ext cx="8125884" cy="54959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56893" y="9906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6893" y="21336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bwMode="black">
          <a:xfrm flipH="1">
            <a:off x="4692858" y="6678234"/>
            <a:ext cx="2806373" cy="153888"/>
          </a:xfrm>
          <a:prstGeom prst="rect">
            <a:avLst/>
          </a:prstGeom>
        </p:spPr>
        <p:txBody>
          <a:bodyPr vert="horz" wrap="square" lIns="0" tIns="0" rIns="0" bIns="0" rtlCol="0" anchor="ctr" anchorCtr="1">
            <a:spAutoFit/>
          </a:bodyPr>
          <a:lstStyle>
            <a:lvl1pPr algn="ctr">
              <a:defRPr lang="en-US" sz="1000" b="1">
                <a:solidFill>
                  <a:srgbClr val="FF8F8F"/>
                </a:solidFill>
                <a:effectLst>
                  <a:outerShdw blurRad="38100" dist="38100" dir="2700000" algn="tl">
                    <a:srgbClr val="000000">
                      <a:alpha val="43137"/>
                    </a:srgbClr>
                  </a:outerShdw>
                </a:effectLst>
              </a:defRPr>
            </a:lvl1pPr>
          </a:lstStyle>
          <a:p>
            <a:endParaRPr dirty="0"/>
          </a:p>
        </p:txBody>
      </p:sp>
      <p:sp>
        <p:nvSpPr>
          <p:cNvPr id="6" name="Slide Number Placeholder 5"/>
          <p:cNvSpPr>
            <a:spLocks noGrp="1"/>
          </p:cNvSpPr>
          <p:nvPr>
            <p:ph type="sldNum" sz="quarter" idx="4"/>
          </p:nvPr>
        </p:nvSpPr>
        <p:spPr bwMode="black">
          <a:xfrm>
            <a:off x="11378208" y="6711952"/>
            <a:ext cx="610592" cy="138856"/>
          </a:xfrm>
          <a:prstGeom prst="rect">
            <a:avLst/>
          </a:prstGeom>
        </p:spPr>
        <p:txBody>
          <a:bodyPr vert="horz" wrap="none" lIns="0" tIns="0" rIns="0" bIns="0" rtlCol="0" anchor="ctr" anchorCtr="0">
            <a:noAutofit/>
          </a:bodyPr>
          <a:lstStyle>
            <a:lvl1pPr algn="r">
              <a:defRPr lang="en-US" sz="1000" b="1" smtClean="0">
                <a:solidFill>
                  <a:srgbClr val="FF8F8F"/>
                </a:solidFill>
                <a:effectLst>
                  <a:outerShdw blurRad="38100" dist="38100" dir="2700000" algn="tl">
                    <a:srgbClr val="000000">
                      <a:alpha val="43137"/>
                    </a:srgbClr>
                  </a:outerShdw>
                </a:effectLst>
              </a:defRPr>
            </a:lvl1pPr>
          </a:lstStyle>
          <a:p>
            <a:fld id="{EFAE9540-FBB6-4AEB-A722-E6BA83B1E5CE}" type="slidenum">
              <a:rPr/>
              <a:pPr/>
              <a:t>‹#›</a:t>
            </a:fld>
            <a:endParaRPr dirty="0"/>
          </a:p>
        </p:txBody>
      </p:sp>
    </p:spTree>
    <p:extLst>
      <p:ext uri="{BB962C8B-B14F-4D97-AF65-F5344CB8AC3E}">
        <p14:creationId xmlns:p14="http://schemas.microsoft.com/office/powerpoint/2010/main" val="26862276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b="1" kern="1200">
          <a:solidFill>
            <a:srgbClr val="95100D"/>
          </a:solidFill>
          <a:effectLst/>
          <a:latin typeface="+mj-lt"/>
          <a:ea typeface="+mj-ea"/>
          <a:cs typeface="+mj-cs"/>
        </a:defRPr>
      </a:lvl1pPr>
    </p:titleStyle>
    <p:bodyStyle>
      <a:lvl1pPr marL="233363" indent="-233363" algn="l" defTabSz="914400" rtl="0" eaLnBrk="1" latinLnBrk="0" hangingPunct="1">
        <a:lnSpc>
          <a:spcPct val="80000"/>
        </a:lnSpc>
        <a:spcBef>
          <a:spcPts val="600"/>
        </a:spcBef>
        <a:buClr>
          <a:srgbClr val="95100D"/>
        </a:buClr>
        <a:buFont typeface="Arial" pitchFamily="34" charset="0"/>
        <a:buChar char="•"/>
        <a:defRPr sz="2800" kern="1200">
          <a:solidFill>
            <a:schemeClr val="tx1"/>
          </a:solidFill>
          <a:effectLst/>
          <a:latin typeface="+mn-lt"/>
          <a:ea typeface="+mn-ea"/>
          <a:cs typeface="+mn-cs"/>
        </a:defRPr>
      </a:lvl1pPr>
      <a:lvl2pPr marL="630238" indent="-285750" algn="l" defTabSz="914400" rtl="0" eaLnBrk="1" latinLnBrk="0" hangingPunct="1">
        <a:lnSpc>
          <a:spcPct val="80000"/>
        </a:lnSpc>
        <a:spcBef>
          <a:spcPts val="600"/>
        </a:spcBef>
        <a:buClr>
          <a:schemeClr val="tx1"/>
        </a:buClr>
        <a:buFont typeface="Arial" pitchFamily="34" charset="0"/>
        <a:buChar char="–"/>
        <a:defRPr sz="2400" kern="1200">
          <a:solidFill>
            <a:schemeClr val="tx1"/>
          </a:solidFill>
          <a:effectLst/>
          <a:latin typeface="+mn-lt"/>
          <a:ea typeface="+mn-ea"/>
          <a:cs typeface="+mn-cs"/>
        </a:defRPr>
      </a:lvl2pPr>
      <a:lvl3pPr marL="1143000" indent="-228600" algn="l" defTabSz="914400" rtl="0" eaLnBrk="1" latinLnBrk="0" hangingPunct="1">
        <a:lnSpc>
          <a:spcPct val="80000"/>
        </a:lnSpc>
        <a:spcBef>
          <a:spcPts val="600"/>
        </a:spcBef>
        <a:buFont typeface="Arial" pitchFamily="34" charset="0"/>
        <a:buChar char="•"/>
        <a:defRPr sz="2000" kern="1200">
          <a:solidFill>
            <a:schemeClr val="tx1"/>
          </a:solidFill>
          <a:effectLst/>
          <a:latin typeface="+mn-lt"/>
          <a:ea typeface="+mn-ea"/>
          <a:cs typeface="+mn-cs"/>
        </a:defRPr>
      </a:lvl3pPr>
      <a:lvl4pPr marL="1600200" indent="-228600" algn="l" defTabSz="914400" rtl="0" eaLnBrk="1" latinLnBrk="0" hangingPunct="1">
        <a:lnSpc>
          <a:spcPct val="80000"/>
        </a:lnSpc>
        <a:spcBef>
          <a:spcPts val="600"/>
        </a:spcBef>
        <a:buFont typeface="Arial" pitchFamily="34" charset="0"/>
        <a:buChar char="–"/>
        <a:defRPr sz="1800" kern="1200">
          <a:solidFill>
            <a:schemeClr val="tx1"/>
          </a:solidFill>
          <a:effectLst/>
          <a:latin typeface="+mn-lt"/>
          <a:ea typeface="+mn-ea"/>
          <a:cs typeface="+mn-cs"/>
        </a:defRPr>
      </a:lvl4pPr>
      <a:lvl5pPr marL="2057400" indent="-228600" algn="l" defTabSz="914400" rtl="0" eaLnBrk="1" latinLnBrk="0" hangingPunct="1">
        <a:lnSpc>
          <a:spcPct val="80000"/>
        </a:lnSpc>
        <a:spcBef>
          <a:spcPts val="600"/>
        </a:spcBef>
        <a:buFont typeface="Arial" pitchFamily="34" charset="0"/>
        <a:buChar char="»"/>
        <a:defRPr sz="18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2600" y="1219200"/>
            <a:ext cx="8229600" cy="890588"/>
          </a:xfrm>
        </p:spPr>
        <p:txBody>
          <a:bodyPr/>
          <a:lstStyle/>
          <a:p>
            <a:pPr algn="ctr">
              <a:lnSpc>
                <a:spcPts val="4200"/>
              </a:lnSpc>
              <a:spcBef>
                <a:spcPts val="0"/>
              </a:spcBef>
              <a:defRPr/>
            </a:pPr>
            <a:r>
              <a:rPr lang="en-US" altLang="zh-CN" dirty="0">
                <a:solidFill>
                  <a:schemeClr val="tx1"/>
                </a:solidFill>
                <a:latin typeface="Arial" pitchFamily="34" charset="0"/>
                <a:cs typeface="Arial" pitchFamily="34" charset="0"/>
              </a:rPr>
              <a:t>Disclosure Slides</a:t>
            </a:r>
          </a:p>
        </p:txBody>
      </p:sp>
      <p:sp>
        <p:nvSpPr>
          <p:cNvPr id="5" name="Rectangle 4"/>
          <p:cNvSpPr/>
          <p:nvPr/>
        </p:nvSpPr>
        <p:spPr>
          <a:xfrm>
            <a:off x="1905000" y="2895601"/>
            <a:ext cx="8229600" cy="358881"/>
          </a:xfrm>
          <a:prstGeom prst="rect">
            <a:avLst/>
          </a:prstGeom>
        </p:spPr>
        <p:txBody>
          <a:bodyPr wrap="square">
            <a:spAutoFit/>
          </a:bodyPr>
          <a:lstStyle/>
          <a:p>
            <a:pPr algn="ctr">
              <a:lnSpc>
                <a:spcPts val="1800"/>
              </a:lnSpc>
              <a:defRPr/>
            </a:pPr>
            <a:r>
              <a:rPr lang="en-US" sz="3200" b="1" dirty="0">
                <a:latin typeface="Arial" pitchFamily="34" charset="0"/>
                <a:ea typeface="ＭＳ Ｐゴシック" charset="-128"/>
                <a:cs typeface="Arial" pitchFamily="34" charset="0"/>
              </a:rPr>
              <a:t>Template and Examples</a:t>
            </a:r>
            <a:endParaRPr lang="en-US" altLang="zh-CN" sz="3200" b="1" dirty="0">
              <a:latin typeface="Arial" pitchFamily="34" charset="0"/>
              <a:ea typeface="宋体" charset="-122"/>
              <a:cs typeface="Arial" pitchFamily="34" charset="0"/>
            </a:endParaRPr>
          </a:p>
        </p:txBody>
      </p:sp>
    </p:spTree>
    <p:extLst>
      <p:ext uri="{BB962C8B-B14F-4D97-AF65-F5344CB8AC3E}">
        <p14:creationId xmlns:p14="http://schemas.microsoft.com/office/powerpoint/2010/main" val="68745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14539" y="1752601"/>
            <a:ext cx="8262937" cy="3948113"/>
          </a:xfrm>
        </p:spPr>
        <p:txBody>
          <a:bodyPr>
            <a:noAutofit/>
          </a:bodyPr>
          <a:lstStyle/>
          <a:p>
            <a:pPr lvl="0"/>
            <a:r>
              <a:rPr lang="en-US" sz="2000" i="1" dirty="0">
                <a:solidFill>
                  <a:schemeClr val="tx1"/>
                </a:solidFill>
                <a:latin typeface="Arial" pitchFamily="34" charset="0"/>
                <a:cs typeface="Arial" pitchFamily="34" charset="0"/>
              </a:rPr>
              <a:t>Name of Faculty</a:t>
            </a:r>
            <a:br>
              <a:rPr lang="en-US" sz="2000" i="1"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Title of Presentation</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Name of Commercial Interest</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a:t>
            </a:r>
            <a:endParaRPr lang="en-US" sz="2000" dirty="0">
              <a:solidFill>
                <a:schemeClr val="tx1"/>
              </a:solidFill>
              <a:latin typeface="Arial" pitchFamily="34" charset="0"/>
              <a:cs typeface="Arial" pitchFamily="34" charset="0"/>
            </a:endParaRPr>
          </a:p>
        </p:txBody>
      </p:sp>
      <p:sp>
        <p:nvSpPr>
          <p:cNvPr id="5" name="Rectangle 4"/>
          <p:cNvSpPr/>
          <p:nvPr/>
        </p:nvSpPr>
        <p:spPr>
          <a:xfrm>
            <a:off x="1981201" y="762001"/>
            <a:ext cx="8296275" cy="584775"/>
          </a:xfrm>
          <a:prstGeom prst="rect">
            <a:avLst/>
          </a:prstGeom>
        </p:spPr>
        <p:txBody>
          <a:bodyPr wrap="square">
            <a:spAutoFit/>
          </a:bodyPr>
          <a:lstStyle/>
          <a:p>
            <a:pPr marL="114300" algn="ctr"/>
            <a:r>
              <a:rPr lang="en-US" sz="3200" b="1" dirty="0">
                <a:latin typeface="Arial" pitchFamily="34" charset="0"/>
                <a:cs typeface="Arial" pitchFamily="34" charset="0"/>
              </a:rPr>
              <a:t>Faculty Disclosure Information Elements</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31018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98617" y="533401"/>
            <a:ext cx="8229600" cy="890587"/>
          </a:xfrm>
        </p:spPr>
        <p:txBody>
          <a:bodyPr>
            <a:normAutofit fontScale="90000"/>
          </a:bodyPr>
          <a:lstStyle/>
          <a:p>
            <a:r>
              <a:rPr lang="en-US" dirty="0">
                <a:solidFill>
                  <a:schemeClr val="tx1"/>
                </a:solidFill>
                <a:latin typeface="Arial" pitchFamily="34" charset="0"/>
                <a:cs typeface="Arial" pitchFamily="34" charset="0"/>
              </a:rPr>
              <a:t>Faculty Disclosure Information Elements</a:t>
            </a:r>
            <a:br>
              <a:rPr lang="en-US" dirty="0">
                <a:solidFill>
                  <a:schemeClr val="tx1"/>
                </a:solidFill>
                <a:latin typeface="Arial" pitchFamily="34" charset="0"/>
                <a:cs typeface="Arial" pitchFamily="34" charset="0"/>
              </a:rPr>
            </a:br>
            <a:endParaRPr lang="en-US" dirty="0">
              <a:solidFill>
                <a:schemeClr val="tx1"/>
              </a:solidFill>
            </a:endParaRPr>
          </a:p>
        </p:txBody>
      </p:sp>
      <p:sp>
        <p:nvSpPr>
          <p:cNvPr id="5" name="TextBox 4"/>
          <p:cNvSpPr txBox="1"/>
          <p:nvPr/>
        </p:nvSpPr>
        <p:spPr>
          <a:xfrm>
            <a:off x="1998617" y="1828801"/>
            <a:ext cx="8229600" cy="3631763"/>
          </a:xfrm>
          <a:prstGeom prst="rect">
            <a:avLst/>
          </a:prstGeom>
          <a:noFill/>
        </p:spPr>
        <p:txBody>
          <a:bodyPr wrap="square" rtlCol="0">
            <a:spAutoFit/>
          </a:bodyPr>
          <a:lstStyle/>
          <a:p>
            <a:pPr marL="342900" indent="-342900">
              <a:spcAft>
                <a:spcPts val="1200"/>
              </a:spcAft>
              <a:buFont typeface="+mj-lt"/>
              <a:buAutoNum type="arabicPeriod"/>
            </a:pPr>
            <a:r>
              <a:rPr lang="en-US" sz="2000" b="1" i="1" dirty="0">
                <a:latin typeface="Arial" pitchFamily="34" charset="0"/>
                <a:cs typeface="Arial" pitchFamily="34" charset="0"/>
              </a:rPr>
              <a:t>Name of Faculty</a:t>
            </a:r>
          </a:p>
          <a:p>
            <a:pPr marL="342900" indent="-342900">
              <a:spcAft>
                <a:spcPts val="1200"/>
              </a:spcAft>
              <a:buFont typeface="+mj-lt"/>
              <a:buAutoNum type="arabicPeriod"/>
            </a:pPr>
            <a:r>
              <a:rPr lang="en-US" sz="2000" b="1" i="1" dirty="0">
                <a:latin typeface="Arial" pitchFamily="34" charset="0"/>
                <a:cs typeface="Arial" pitchFamily="34" charset="0"/>
              </a:rPr>
              <a:t>Title of Presentation</a:t>
            </a:r>
          </a:p>
          <a:p>
            <a:pPr marL="342900" indent="-342900">
              <a:spcAft>
                <a:spcPts val="1200"/>
              </a:spcAft>
              <a:buFont typeface="+mj-lt"/>
              <a:buAutoNum type="arabicPeriod"/>
            </a:pPr>
            <a:r>
              <a:rPr lang="en-US" sz="2000" b="1" i="1" dirty="0">
                <a:latin typeface="Arial" pitchFamily="34" charset="0"/>
                <a:cs typeface="Arial" pitchFamily="34" charset="0"/>
              </a:rPr>
              <a:t>Name of Commercial Interest</a:t>
            </a:r>
          </a:p>
          <a:p>
            <a:pPr marL="342900" indent="-342900">
              <a:spcAft>
                <a:spcPts val="1200"/>
              </a:spcAft>
              <a:buFont typeface="+mj-lt"/>
              <a:buAutoNum type="arabicPeriod"/>
            </a:pPr>
            <a:r>
              <a:rPr lang="en-US" sz="2000" b="1" i="1" dirty="0">
                <a:latin typeface="Arial" pitchFamily="34" charset="0"/>
                <a:cs typeface="Arial" pitchFamily="34" charset="0"/>
              </a:rPr>
              <a:t>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a:t>
            </a:r>
          </a:p>
        </p:txBody>
      </p:sp>
    </p:spTree>
    <p:extLst>
      <p:ext uri="{BB962C8B-B14F-4D97-AF65-F5344CB8AC3E}">
        <p14:creationId xmlns:p14="http://schemas.microsoft.com/office/powerpoint/2010/main" val="363873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81200" y="838201"/>
            <a:ext cx="8229600" cy="890587"/>
          </a:xfrm>
        </p:spPr>
        <p:txBody>
          <a:bodyPr>
            <a:normAutofit fontScale="90000"/>
          </a:bodyPr>
          <a:lstStyle/>
          <a:p>
            <a:r>
              <a:rPr lang="en-US" dirty="0">
                <a:solidFill>
                  <a:schemeClr val="tx1"/>
                </a:solidFill>
                <a:latin typeface="Arial" pitchFamily="34" charset="0"/>
                <a:cs typeface="Arial" pitchFamily="34" charset="0"/>
              </a:rPr>
              <a:t>Faculty Disclosure Information Elements</a:t>
            </a:r>
            <a:br>
              <a:rPr lang="en-US" dirty="0">
                <a:solidFill>
                  <a:schemeClr val="tx1"/>
                </a:solidFill>
                <a:latin typeface="Arial" pitchFamily="34" charset="0"/>
                <a:cs typeface="Arial" pitchFamily="34" charset="0"/>
              </a:rPr>
            </a:br>
            <a:endParaRPr lang="en-US" dirty="0">
              <a:solidFill>
                <a:schemeClr val="tx1"/>
              </a:solidFill>
            </a:endParaRPr>
          </a:p>
        </p:txBody>
      </p:sp>
      <p:sp>
        <p:nvSpPr>
          <p:cNvPr id="5" name="Rectangle 4"/>
          <p:cNvSpPr/>
          <p:nvPr/>
        </p:nvSpPr>
        <p:spPr>
          <a:xfrm>
            <a:off x="1981200" y="2362200"/>
            <a:ext cx="8153400" cy="2308324"/>
          </a:xfrm>
          <a:prstGeom prst="rect">
            <a:avLst/>
          </a:prstGeom>
        </p:spPr>
        <p:txBody>
          <a:bodyPr wrap="square">
            <a:spAutoFit/>
          </a:bodyPr>
          <a:lstStyle/>
          <a:p>
            <a:pPr marL="533400" indent="-533400">
              <a:lnSpc>
                <a:spcPct val="80000"/>
              </a:lnSpc>
              <a:buFontTx/>
              <a:buAutoNum type="arabicPeriod" startAt="5"/>
              <a:defRPr/>
            </a:pPr>
            <a:r>
              <a:rPr lang="en-US" sz="2000" b="1" i="1" dirty="0">
                <a:latin typeface="Arial" pitchFamily="34" charset="0"/>
                <a:cs typeface="Arial" pitchFamily="34" charset="0"/>
              </a:rPr>
              <a:t>Repeat 3 and 4 for each commercial interest</a:t>
            </a:r>
          </a:p>
          <a:p>
            <a:pPr marL="533400" indent="-533400">
              <a:lnSpc>
                <a:spcPct val="80000"/>
              </a:lnSpc>
              <a:buFontTx/>
              <a:buAutoNum type="arabicPeriod" startAt="5"/>
              <a:defRPr/>
            </a:pPr>
            <a:endParaRPr lang="en-US" sz="2000" b="1" i="1" dirty="0">
              <a:latin typeface="Arial" pitchFamily="34" charset="0"/>
              <a:cs typeface="Arial" pitchFamily="34" charset="0"/>
            </a:endParaRPr>
          </a:p>
          <a:p>
            <a:pPr marL="533400" indent="-533400">
              <a:lnSpc>
                <a:spcPct val="80000"/>
              </a:lnSpc>
              <a:buFontTx/>
              <a:buAutoNum type="arabicPeriod" startAt="5"/>
              <a:defRPr/>
            </a:pPr>
            <a:r>
              <a:rPr lang="en-US" sz="2000" b="1" i="1" dirty="0">
                <a:latin typeface="Arial" pitchFamily="34" charset="0"/>
                <a:cs typeface="Arial" pitchFamily="34" charset="0"/>
              </a:rPr>
              <a:t>Unlabeled/Unapproved Uses Disclosure: (Does faculty intend to discuss drug usage that are off label?  If so, include that information here.)</a:t>
            </a:r>
          </a:p>
          <a:p>
            <a:pPr marL="533400" indent="-533400">
              <a:lnSpc>
                <a:spcPct val="80000"/>
              </a:lnSpc>
              <a:buFontTx/>
              <a:buAutoNum type="arabicPeriod" startAt="5"/>
              <a:defRPr/>
            </a:pPr>
            <a:endParaRPr lang="en-US" sz="2000" b="1" i="1" dirty="0">
              <a:latin typeface="Arial" pitchFamily="34" charset="0"/>
              <a:cs typeface="Arial" pitchFamily="34" charset="0"/>
            </a:endParaRPr>
          </a:p>
          <a:p>
            <a:pPr marL="533400" indent="-533400">
              <a:lnSpc>
                <a:spcPct val="80000"/>
              </a:lnSpc>
              <a:buFontTx/>
              <a:buAutoNum type="arabicPeriod" startAt="5"/>
              <a:defRPr/>
            </a:pPr>
            <a:r>
              <a:rPr lang="en-US" sz="2000" b="1" i="1" dirty="0">
                <a:latin typeface="Arial" pitchFamily="34" charset="0"/>
                <a:cs typeface="Arial" pitchFamily="34" charset="0"/>
              </a:rPr>
              <a:t>If faculty has no relevant financial relationships – that must be disclosed as well.  “No relevant financial relationship(s) exist.”</a:t>
            </a:r>
          </a:p>
        </p:txBody>
      </p:sp>
    </p:spTree>
    <p:extLst>
      <p:ext uri="{BB962C8B-B14F-4D97-AF65-F5344CB8AC3E}">
        <p14:creationId xmlns:p14="http://schemas.microsoft.com/office/powerpoint/2010/main" val="43989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0700" y="827330"/>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1812471" y="2077447"/>
            <a:ext cx="8229600" cy="646331"/>
          </a:xfrm>
          <a:prstGeom prst="rect">
            <a:avLst/>
          </a:prstGeom>
        </p:spPr>
        <p:txBody>
          <a:bodyPr wrap="square">
            <a:spAutoFit/>
          </a:bodyPr>
          <a:lstStyle/>
          <a:p>
            <a:pPr algn="ctr"/>
            <a:r>
              <a:rPr lang="en-US" b="1" dirty="0">
                <a:latin typeface="Arial" charset="0"/>
                <a:ea typeface="ＭＳ Ｐゴシック" pitchFamily="34" charset="-128"/>
              </a:rPr>
              <a:t>[Insert presenter name]</a:t>
            </a:r>
            <a:endParaRPr lang="en-US" b="1" i="1" dirty="0">
              <a:latin typeface="Arial" charset="0"/>
              <a:ea typeface="ＭＳ Ｐゴシック" pitchFamily="34" charset="-128"/>
            </a:endParaRPr>
          </a:p>
          <a:p>
            <a:pPr algn="ctr"/>
            <a:r>
              <a:rPr lang="en-US" b="1" dirty="0">
                <a:latin typeface="Arial" charset="0"/>
                <a:ea typeface="ＭＳ Ｐゴシック" pitchFamily="34" charset="-128"/>
              </a:rPr>
              <a:t>[Insert title of presentation]</a:t>
            </a:r>
          </a:p>
        </p:txBody>
      </p:sp>
      <p:sp>
        <p:nvSpPr>
          <p:cNvPr id="6" name="Rectangle 5"/>
          <p:cNvSpPr/>
          <p:nvPr/>
        </p:nvSpPr>
        <p:spPr>
          <a:xfrm>
            <a:off x="2057400" y="3084931"/>
            <a:ext cx="8229600" cy="1047979"/>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[Insert description of relationship with commercial supporter and name of commercial supporter]</a:t>
            </a:r>
          </a:p>
        </p:txBody>
      </p:sp>
      <p:sp>
        <p:nvSpPr>
          <p:cNvPr id="7" name="Rectangle 6"/>
          <p:cNvSpPr/>
          <p:nvPr/>
        </p:nvSpPr>
        <p:spPr>
          <a:xfrm>
            <a:off x="1981200" y="4419600"/>
            <a:ext cx="7772400" cy="729430"/>
          </a:xfrm>
          <a:prstGeom prst="rect">
            <a:avLst/>
          </a:prstGeom>
        </p:spPr>
        <p:txBody>
          <a:bodyPr wrap="square">
            <a:spAutoFit/>
          </a:bodyPr>
          <a:lstStyle/>
          <a:p>
            <a:pPr>
              <a:lnSpc>
                <a:spcPct val="115000"/>
              </a:lnSpc>
            </a:pPr>
            <a:r>
              <a:rPr lang="en-US" b="1" dirty="0">
                <a:latin typeface="Arial" charset="0"/>
              </a:rPr>
              <a:t>UNLABELED/UNAPPROVED USES DISCLOSURE:</a:t>
            </a:r>
          </a:p>
          <a:p>
            <a:pPr>
              <a:lnSpc>
                <a:spcPct val="115000"/>
              </a:lnSpc>
            </a:pPr>
            <a:r>
              <a:rPr lang="en-US" b="1" dirty="0">
                <a:latin typeface="Arial" charset="0"/>
              </a:rPr>
              <a:t>[Describe intended unlabeled/unapproved use in presentation]</a:t>
            </a:r>
          </a:p>
        </p:txBody>
      </p:sp>
      <p:sp>
        <p:nvSpPr>
          <p:cNvPr id="9" name="Rectangle 8"/>
          <p:cNvSpPr/>
          <p:nvPr/>
        </p:nvSpPr>
        <p:spPr>
          <a:xfrm rot="19682757">
            <a:off x="8065164" y="5617359"/>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274154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681554"/>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2019300" y="1764337"/>
            <a:ext cx="8229600" cy="646331"/>
          </a:xfrm>
          <a:prstGeom prst="rect">
            <a:avLst/>
          </a:prstGeom>
        </p:spPr>
        <p:txBody>
          <a:bodyPr wrap="square">
            <a:spAutoFit/>
          </a:bodyPr>
          <a:lstStyle/>
          <a:p>
            <a:pPr algn="ctr"/>
            <a:r>
              <a:rPr lang="en-US" b="1" dirty="0">
                <a:latin typeface="Arial" charset="0"/>
                <a:ea typeface="ＭＳ Ｐゴシック" pitchFamily="34" charset="-128"/>
              </a:rPr>
              <a:t>John Q. Smith, MD</a:t>
            </a:r>
          </a:p>
          <a:p>
            <a:pPr algn="ctr"/>
            <a:r>
              <a:rPr lang="en-US" b="1" dirty="0">
                <a:latin typeface="Arial" charset="0"/>
                <a:ea typeface="ＭＳ Ｐゴシック" pitchFamily="34" charset="-128"/>
              </a:rPr>
              <a:t>Dilation of Coronary Stenosis</a:t>
            </a:r>
          </a:p>
        </p:txBody>
      </p:sp>
      <p:sp>
        <p:nvSpPr>
          <p:cNvPr id="6" name="Rectangle 5"/>
          <p:cNvSpPr/>
          <p:nvPr/>
        </p:nvSpPr>
        <p:spPr>
          <a:xfrm>
            <a:off x="2009775" y="2773630"/>
            <a:ext cx="8229600" cy="1047979"/>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Grants/Research Support: ABC Pharmaceuticals</a:t>
            </a:r>
          </a:p>
          <a:p>
            <a:pPr>
              <a:lnSpc>
                <a:spcPct val="115000"/>
              </a:lnSpc>
            </a:pPr>
            <a:r>
              <a:rPr lang="en-US" b="1" dirty="0">
                <a:latin typeface="Arial" charset="0"/>
              </a:rPr>
              <a:t>Speakers Bureau: XYZ Manufacturing</a:t>
            </a:r>
          </a:p>
        </p:txBody>
      </p:sp>
      <p:sp>
        <p:nvSpPr>
          <p:cNvPr id="7" name="Rectangle 6"/>
          <p:cNvSpPr/>
          <p:nvPr/>
        </p:nvSpPr>
        <p:spPr>
          <a:xfrm>
            <a:off x="2019300" y="4038601"/>
            <a:ext cx="7772400" cy="1047979"/>
          </a:xfrm>
          <a:prstGeom prst="rect">
            <a:avLst/>
          </a:prstGeom>
        </p:spPr>
        <p:txBody>
          <a:bodyPr wrap="square">
            <a:spAutoFit/>
          </a:bodyPr>
          <a:lstStyle/>
          <a:p>
            <a:pPr>
              <a:lnSpc>
                <a:spcPct val="115000"/>
              </a:lnSpc>
            </a:pPr>
            <a:r>
              <a:rPr lang="en-US" b="1" dirty="0">
                <a:latin typeface="Arial" charset="0"/>
              </a:rPr>
              <a:t>UNLABELED/UNAPPROVED USES DISCLOSURE:</a:t>
            </a:r>
          </a:p>
          <a:p>
            <a:pPr>
              <a:lnSpc>
                <a:spcPct val="115000"/>
              </a:lnSpc>
            </a:pPr>
            <a:r>
              <a:rPr lang="en-US" b="1" dirty="0">
                <a:latin typeface="Arial" charset="0"/>
              </a:rPr>
              <a:t>Use of L-Arginine in patients with acute coronary syndrome is investigational only</a:t>
            </a:r>
          </a:p>
        </p:txBody>
      </p:sp>
      <p:sp>
        <p:nvSpPr>
          <p:cNvPr id="9" name="Rectangle 8"/>
          <p:cNvSpPr/>
          <p:nvPr/>
        </p:nvSpPr>
        <p:spPr>
          <a:xfrm rot="19682757">
            <a:off x="7999138" y="5599322"/>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41258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914401"/>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1828800" y="2221078"/>
            <a:ext cx="8229600" cy="646331"/>
          </a:xfrm>
          <a:prstGeom prst="rect">
            <a:avLst/>
          </a:prstGeom>
        </p:spPr>
        <p:txBody>
          <a:bodyPr wrap="square">
            <a:spAutoFit/>
          </a:bodyPr>
          <a:lstStyle/>
          <a:p>
            <a:pPr algn="ctr"/>
            <a:r>
              <a:rPr lang="en-US" b="1" dirty="0">
                <a:latin typeface="Arial" charset="0"/>
                <a:ea typeface="ＭＳ Ｐゴシック" pitchFamily="34" charset="-128"/>
              </a:rPr>
              <a:t>John Q. Smith, MD</a:t>
            </a:r>
          </a:p>
          <a:p>
            <a:pPr algn="ctr"/>
            <a:r>
              <a:rPr lang="en-US" b="1" dirty="0">
                <a:latin typeface="Arial" charset="0"/>
                <a:ea typeface="ＭＳ Ｐゴシック" pitchFamily="34" charset="-128"/>
              </a:rPr>
              <a:t>Dilation of Coronary Stenosis</a:t>
            </a:r>
          </a:p>
        </p:txBody>
      </p:sp>
      <p:sp>
        <p:nvSpPr>
          <p:cNvPr id="6" name="Rectangle 5"/>
          <p:cNvSpPr/>
          <p:nvPr/>
        </p:nvSpPr>
        <p:spPr>
          <a:xfrm>
            <a:off x="2019300" y="3505200"/>
            <a:ext cx="8229600" cy="729430"/>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No relevant financial relationship exists</a:t>
            </a:r>
          </a:p>
        </p:txBody>
      </p:sp>
      <p:sp>
        <p:nvSpPr>
          <p:cNvPr id="9" name="Rectangle 8"/>
          <p:cNvSpPr/>
          <p:nvPr/>
        </p:nvSpPr>
        <p:spPr>
          <a:xfrm rot="19682757">
            <a:off x="7772577" y="5209071"/>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390739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hi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AHA_Fall2012</Template>
  <TotalTime>4882</TotalTime>
  <Words>346</Words>
  <Application>Microsoft Office PowerPoint</Application>
  <PresentationFormat>Widescreen</PresentationFormat>
  <Paragraphs>39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White Template</vt:lpstr>
      <vt:lpstr>Disclosure Slides</vt:lpstr>
      <vt:lpstr>Name of Faculty   Title of Presentation   Name of Commercial Interest   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vt:lpstr>
      <vt:lpstr>Faculty Disclosure Information Elements </vt:lpstr>
      <vt:lpstr>Faculty Disclosure Information Elements </vt:lpstr>
      <vt:lpstr>Presenter Disclosure Information Elements</vt:lpstr>
      <vt:lpstr>Presenter Disclosure Information Elements</vt:lpstr>
      <vt:lpstr>Presenter Disclosure Information Elements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Operations  Committee Orientation</dc:title>
  <dc:creator>Liz Dunphy</dc:creator>
  <cp:lastModifiedBy>Viola Gold</cp:lastModifiedBy>
  <cp:revision>341</cp:revision>
  <cp:lastPrinted>2013-02-18T18:10:53Z</cp:lastPrinted>
  <dcterms:created xsi:type="dcterms:W3CDTF">2012-10-08T02:31:58Z</dcterms:created>
  <dcterms:modified xsi:type="dcterms:W3CDTF">2020-02-04T19:44:15Z</dcterms:modified>
</cp:coreProperties>
</file>