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eden Wells (NAT Marketing &amp; Communications Consultant)" initials="JW(M&amp;CC" lastIdx="2" clrIdx="0">
    <p:extLst>
      <p:ext uri="{19B8F6BF-5375-455C-9EA6-DF929625EA0E}">
        <p15:presenceInfo xmlns:p15="http://schemas.microsoft.com/office/powerpoint/2012/main" userId="S::t-Jaeden.Wells@heart.org::85301c82-689a-4ea2-b161-a6bab4118b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4DCC9-7D9E-4E3E-8B2B-CC828D1A97D9}" v="5" dt="2023-02-13T22:41:53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19D6CE3E-A5E2-45DE-AD3A-CCB7E2DA79FC}"/>
    <pc:docChg chg="modSld">
      <pc:chgData name="Jaeden Wells (NAT Marketing &amp; Communications Consultant)" userId="85301c82-689a-4ea2-b161-a6bab4118b24" providerId="ADAL" clId="{19D6CE3E-A5E2-45DE-AD3A-CCB7E2DA79FC}" dt="2023-01-18T22:20:57.129" v="2" actId="13926"/>
      <pc:docMkLst>
        <pc:docMk/>
      </pc:docMkLst>
      <pc:sldChg chg="modSp mod">
        <pc:chgData name="Jaeden Wells (NAT Marketing &amp; Communications Consultant)" userId="85301c82-689a-4ea2-b161-a6bab4118b24" providerId="ADAL" clId="{19D6CE3E-A5E2-45DE-AD3A-CCB7E2DA79FC}" dt="2023-01-18T22:20:47.843" v="0" actId="13926"/>
        <pc:sldMkLst>
          <pc:docMk/>
          <pc:sldMk cId="1765367527" sldId="257"/>
        </pc:sldMkLst>
        <pc:spChg chg="mod">
          <ac:chgData name="Jaeden Wells (NAT Marketing &amp; Communications Consultant)" userId="85301c82-689a-4ea2-b161-a6bab4118b24" providerId="ADAL" clId="{19D6CE3E-A5E2-45DE-AD3A-CCB7E2DA79FC}" dt="2023-01-18T22:20:47.843" v="0" actId="13926"/>
          <ac:spMkLst>
            <pc:docMk/>
            <pc:sldMk cId="1765367527" sldId="257"/>
            <ac:spMk id="3" creationId="{6A634C67-3C88-4D44-BC96-D356349AAB22}"/>
          </ac:spMkLst>
        </pc:spChg>
      </pc:sldChg>
      <pc:sldChg chg="modSp mod">
        <pc:chgData name="Jaeden Wells (NAT Marketing &amp; Communications Consultant)" userId="85301c82-689a-4ea2-b161-a6bab4118b24" providerId="ADAL" clId="{19D6CE3E-A5E2-45DE-AD3A-CCB7E2DA79FC}" dt="2023-01-18T22:20:57.129" v="2" actId="13926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19D6CE3E-A5E2-45DE-AD3A-CCB7E2DA79FC}" dt="2023-01-18T22:20:53.994" v="1" actId="13926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19D6CE3E-A5E2-45DE-AD3A-CCB7E2DA79FC}" dt="2023-01-18T22:20:57.129" v="2" actId="13926"/>
          <ac:spMkLst>
            <pc:docMk/>
            <pc:sldMk cId="1364709568" sldId="258"/>
            <ac:spMk id="27" creationId="{7E585149-401D-4F7F-80ED-8E741576F124}"/>
          </ac:spMkLst>
        </pc:spChg>
      </pc:sldChg>
    </pc:docChg>
  </pc:docChgLst>
  <pc:docChgLst>
    <pc:chgData name="Jaeden Wells (NAT Marketing &amp; Communications Consultant)" userId="85301c82-689a-4ea2-b161-a6bab4118b24" providerId="ADAL" clId="{09AF138A-2FCD-43D2-8361-0CECBDB7C402}"/>
    <pc:docChg chg="undo custSel modSld">
      <pc:chgData name="Jaeden Wells (NAT Marketing &amp; Communications Consultant)" userId="85301c82-689a-4ea2-b161-a6bab4118b24" providerId="ADAL" clId="{09AF138A-2FCD-43D2-8361-0CECBDB7C402}" dt="2021-11-17T16:37:26.948" v="410" actId="255"/>
      <pc:docMkLst>
        <pc:docMk/>
      </pc:docMkLst>
      <pc:sldChg chg="addSp delSp modSp mod delCm">
        <pc:chgData name="Jaeden Wells (NAT Marketing &amp; Communications Consultant)" userId="85301c82-689a-4ea2-b161-a6bab4118b24" providerId="ADAL" clId="{09AF138A-2FCD-43D2-8361-0CECBDB7C402}" dt="2021-11-17T16:36:33.207" v="400" actId="20577"/>
        <pc:sldMkLst>
          <pc:docMk/>
          <pc:sldMk cId="1765367527" sldId="257"/>
        </pc:sldMkLst>
        <pc:spChg chg="mod">
          <ac:chgData name="Jaeden Wells (NAT Marketing &amp; Communications Consultant)" userId="85301c82-689a-4ea2-b161-a6bab4118b24" providerId="ADAL" clId="{09AF138A-2FCD-43D2-8361-0CECBDB7C402}" dt="2021-11-17T16:36:33.207" v="400" actId="20577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05T15:18:12.355" v="330" actId="14100"/>
          <ac:spMkLst>
            <pc:docMk/>
            <pc:sldMk cId="1765367527" sldId="257"/>
            <ac:spMk id="5" creationId="{12F42186-A2B8-4455-B658-9090BB13A73E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0-26T19:57:51.004" v="98" actId="1076"/>
          <ac:spMkLst>
            <pc:docMk/>
            <pc:sldMk cId="1765367527" sldId="257"/>
            <ac:spMk id="7" creationId="{E86A679B-0E92-4613-976D-E18FEEB5BCB7}"/>
          </ac:spMkLst>
        </pc:spChg>
        <pc:spChg chg="ord">
          <ac:chgData name="Jaeden Wells (NAT Marketing &amp; Communications Consultant)" userId="85301c82-689a-4ea2-b161-a6bab4118b24" providerId="ADAL" clId="{09AF138A-2FCD-43D2-8361-0CECBDB7C402}" dt="2021-11-04T14:06:29.157" v="270" actId="167"/>
          <ac:spMkLst>
            <pc:docMk/>
            <pc:sldMk cId="1765367527" sldId="257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04T16:32:07.931" v="295" actId="1076"/>
          <ac:spMkLst>
            <pc:docMk/>
            <pc:sldMk cId="1765367527" sldId="257"/>
            <ac:spMk id="34" creationId="{EB9C6BB4-0ED1-4A3E-A115-EE2C9696027D}"/>
          </ac:spMkLst>
        </pc:spChg>
        <pc:picChg chg="add del mod">
          <ac:chgData name="Jaeden Wells (NAT Marketing &amp; Communications Consultant)" userId="85301c82-689a-4ea2-b161-a6bab4118b24" providerId="ADAL" clId="{09AF138A-2FCD-43D2-8361-0CECBDB7C402}" dt="2021-11-04T14:06:12.300" v="267" actId="478"/>
          <ac:picMkLst>
            <pc:docMk/>
            <pc:sldMk cId="1765367527" sldId="257"/>
            <ac:picMk id="4" creationId="{AF28E9DE-0A49-4D84-AC6E-0F972B769FF9}"/>
          </ac:picMkLst>
        </pc:picChg>
        <pc:picChg chg="add del mod">
          <ac:chgData name="Jaeden Wells (NAT Marketing &amp; Communications Consultant)" userId="85301c82-689a-4ea2-b161-a6bab4118b24" providerId="ADAL" clId="{09AF138A-2FCD-43D2-8361-0CECBDB7C402}" dt="2021-11-04T14:04:56.729" v="241" actId="478"/>
          <ac:picMkLst>
            <pc:docMk/>
            <pc:sldMk cId="1765367527" sldId="257"/>
            <ac:picMk id="6" creationId="{AA41B383-D6AF-41F0-A5D1-ABB45CE40AF3}"/>
          </ac:picMkLst>
        </pc:picChg>
        <pc:picChg chg="add del mod">
          <ac:chgData name="Jaeden Wells (NAT Marketing &amp; Communications Consultant)" userId="85301c82-689a-4ea2-b161-a6bab4118b24" providerId="ADAL" clId="{09AF138A-2FCD-43D2-8361-0CECBDB7C402}" dt="2021-11-04T14:05:15.957" v="250" actId="478"/>
          <ac:picMkLst>
            <pc:docMk/>
            <pc:sldMk cId="1765367527" sldId="257"/>
            <ac:picMk id="13" creationId="{C0E0C1F9-DE28-4762-AC2A-41772E499F4C}"/>
          </ac:picMkLst>
        </pc:picChg>
        <pc:picChg chg="add mod ord">
          <ac:chgData name="Jaeden Wells (NAT Marketing &amp; Communications Consultant)" userId="85301c82-689a-4ea2-b161-a6bab4118b24" providerId="ADAL" clId="{09AF138A-2FCD-43D2-8361-0CECBDB7C402}" dt="2021-11-04T14:06:32.663" v="271" actId="1076"/>
          <ac:picMkLst>
            <pc:docMk/>
            <pc:sldMk cId="1765367527" sldId="257"/>
            <ac:picMk id="15" creationId="{544AC0CE-A69C-4407-B994-59CF2F3E6AAB}"/>
          </ac:picMkLst>
        </pc:picChg>
      </pc:sldChg>
      <pc:sldChg chg="modSp mod delCm">
        <pc:chgData name="Jaeden Wells (NAT Marketing &amp; Communications Consultant)" userId="85301c82-689a-4ea2-b161-a6bab4118b24" providerId="ADAL" clId="{09AF138A-2FCD-43D2-8361-0CECBDB7C402}" dt="2021-11-17T16:37:26.948" v="410" actId="255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09AF138A-2FCD-43D2-8361-0CECBDB7C402}" dt="2021-11-04T14:02:54.567" v="234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04T14:11:51.843" v="287" actId="255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17T16:19:22.680" v="376" actId="255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17T16:37:26.948" v="410" actId="255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Jaeden Wells (NAT Marketing &amp; Communications Consultant)" userId="85301c82-689a-4ea2-b161-a6bab4118b24" providerId="ADAL" clId="{09AF138A-2FCD-43D2-8361-0CECBDB7C402}" dt="2021-11-04T16:31:48.557" v="293" actId="1076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Jaeden Wells (NAT Marketing &amp; Communications Consultant)" userId="85301c82-689a-4ea2-b161-a6bab4118b24" providerId="ADAL" clId="{09AF138A-2FCD-43D2-8361-0CECBDB7C402}" dt="2021-11-04T16:31:42.323" v="291" actId="1076"/>
          <ac:picMkLst>
            <pc:docMk/>
            <pc:sldMk cId="1364709568" sldId="258"/>
            <ac:picMk id="4" creationId="{AF28E9DE-0A49-4D84-AC6E-0F972B769FF9}"/>
          </ac:picMkLst>
        </pc:picChg>
        <pc:picChg chg="mod">
          <ac:chgData name="Jaeden Wells (NAT Marketing &amp; Communications Consultant)" userId="85301c82-689a-4ea2-b161-a6bab4118b24" providerId="ADAL" clId="{09AF138A-2FCD-43D2-8361-0CECBDB7C402}" dt="2021-11-04T13:54:41.623" v="101" actId="1076"/>
          <ac:picMkLst>
            <pc:docMk/>
            <pc:sldMk cId="1364709568" sldId="258"/>
            <ac:picMk id="14" creationId="{C4FE23FA-5C4E-4F4D-AAA9-794D778A1278}"/>
          </ac:picMkLst>
        </pc:picChg>
      </pc:sldChg>
    </pc:docChg>
  </pc:docChgLst>
  <pc:docChgLst>
    <pc:chgData name="Jaeden Wells (NAT Marketing &amp; Communications Consultant)" userId="85301c82-689a-4ea2-b161-a6bab4118b24" providerId="ADAL" clId="{29C47DD0-1593-42DA-A2C3-DD074F5574B8}"/>
    <pc:docChg chg="undo redo custSel modSld">
      <pc:chgData name="Jaeden Wells (NAT Marketing &amp; Communications Consultant)" userId="85301c82-689a-4ea2-b161-a6bab4118b24" providerId="ADAL" clId="{29C47DD0-1593-42DA-A2C3-DD074F5574B8}" dt="2022-02-23T21:46:26.687" v="473" actId="20577"/>
      <pc:docMkLst>
        <pc:docMk/>
      </pc:docMkLst>
      <pc:sldChg chg="addSp delSp modSp mod">
        <pc:chgData name="Jaeden Wells (NAT Marketing &amp; Communications Consultant)" userId="85301c82-689a-4ea2-b161-a6bab4118b24" providerId="ADAL" clId="{29C47DD0-1593-42DA-A2C3-DD074F5574B8}" dt="2022-02-17T19:21:29.285" v="449" actId="20577"/>
        <pc:sldMkLst>
          <pc:docMk/>
          <pc:sldMk cId="1765367527" sldId="257"/>
        </pc:sldMkLst>
        <pc:spChg chg="mod">
          <ac:chgData name="Jaeden Wells (NAT Marketing &amp; Communications Consultant)" userId="85301c82-689a-4ea2-b161-a6bab4118b24" providerId="ADAL" clId="{29C47DD0-1593-42DA-A2C3-DD074F5574B8}" dt="2022-02-17T19:19:01.604" v="407" actId="20577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05:18.301" v="34" actId="122"/>
          <ac:spMkLst>
            <pc:docMk/>
            <pc:sldMk cId="1765367527" sldId="257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05:14.351" v="33" actId="14100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20:34.173" v="409" actId="14100"/>
          <ac:spMkLst>
            <pc:docMk/>
            <pc:sldMk cId="1765367527" sldId="257"/>
            <ac:spMk id="25" creationId="{181EA1CD-882C-49A2-96D7-CEA8DE651A80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21:29.285" v="449" actId="20577"/>
          <ac:spMkLst>
            <pc:docMk/>
            <pc:sldMk cId="1765367527" sldId="257"/>
            <ac:spMk id="34" creationId="{EB9C6BB4-0ED1-4A3E-A115-EE2C9696027D}"/>
          </ac:spMkLst>
        </pc:spChg>
        <pc:picChg chg="add mod">
          <ac:chgData name="Jaeden Wells (NAT Marketing &amp; Communications Consultant)" userId="85301c82-689a-4ea2-b161-a6bab4118b24" providerId="ADAL" clId="{29C47DD0-1593-42DA-A2C3-DD074F5574B8}" dt="2022-02-17T19:04:52.077" v="14" actId="1076"/>
          <ac:picMkLst>
            <pc:docMk/>
            <pc:sldMk cId="1765367527" sldId="257"/>
            <ac:picMk id="4" creationId="{FA703066-AC6A-43E7-9034-E7FA85375B67}"/>
          </ac:picMkLst>
        </pc:picChg>
        <pc:picChg chg="del mod">
          <ac:chgData name="Jaeden Wells (NAT Marketing &amp; Communications Consultant)" userId="85301c82-689a-4ea2-b161-a6bab4118b24" providerId="ADAL" clId="{29C47DD0-1593-42DA-A2C3-DD074F5574B8}" dt="2022-02-17T19:04:38.402" v="10" actId="478"/>
          <ac:picMkLst>
            <pc:docMk/>
            <pc:sldMk cId="1765367527" sldId="257"/>
            <ac:picMk id="15" creationId="{544AC0CE-A69C-4407-B994-59CF2F3E6AAB}"/>
          </ac:picMkLst>
        </pc:picChg>
        <pc:picChg chg="del mod">
          <ac:chgData name="Jaeden Wells (NAT Marketing &amp; Communications Consultant)" userId="85301c82-689a-4ea2-b161-a6bab4118b24" providerId="ADAL" clId="{29C47DD0-1593-42DA-A2C3-DD074F5574B8}" dt="2022-02-17T19:05:24.386" v="36" actId="478"/>
          <ac:picMkLst>
            <pc:docMk/>
            <pc:sldMk cId="1765367527" sldId="257"/>
            <ac:picMk id="19" creationId="{E2D15136-32A7-459D-923A-A6705C19999B}"/>
          </ac:picMkLst>
        </pc:picChg>
      </pc:sldChg>
      <pc:sldChg chg="delSp modSp mod">
        <pc:chgData name="Jaeden Wells (NAT Marketing &amp; Communications Consultant)" userId="85301c82-689a-4ea2-b161-a6bab4118b24" providerId="ADAL" clId="{29C47DD0-1593-42DA-A2C3-DD074F5574B8}" dt="2022-02-23T21:46:26.687" v="473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29C47DD0-1593-42DA-A2C3-DD074F5574B8}" dt="2022-02-17T19:06:28.354" v="43" actId="1076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06:46.053" v="65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23T21:46:26.687" v="473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12:58.099" v="285" actId="255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12:49.698" v="284" actId="255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Jaeden Wells (NAT Marketing &amp; Communications Consultant)" userId="85301c82-689a-4ea2-b161-a6bab4118b24" providerId="ADAL" clId="{29C47DD0-1593-42DA-A2C3-DD074F5574B8}" dt="2022-02-17T19:21:35.692" v="450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Jaeden Wells (NAT Marketing &amp; Communications Consultant)" userId="85301c82-689a-4ea2-b161-a6bab4118b24" providerId="ADAL" clId="{29C47DD0-1593-42DA-A2C3-DD074F5574B8}" dt="2022-02-17T19:07:02.718" v="68" actId="1076"/>
          <ac:picMkLst>
            <pc:docMk/>
            <pc:sldMk cId="1364709568" sldId="258"/>
            <ac:picMk id="4" creationId="{AF28E9DE-0A49-4D84-AC6E-0F972B769FF9}"/>
          </ac:picMkLst>
        </pc:picChg>
        <pc:picChg chg="del mod">
          <ac:chgData name="Jaeden Wells (NAT Marketing &amp; Communications Consultant)" userId="85301c82-689a-4ea2-b161-a6bab4118b24" providerId="ADAL" clId="{29C47DD0-1593-42DA-A2C3-DD074F5574B8}" dt="2022-02-17T19:05:31.714" v="38" actId="478"/>
          <ac:picMkLst>
            <pc:docMk/>
            <pc:sldMk cId="1364709568" sldId="258"/>
            <ac:picMk id="19" creationId="{E2D15136-32A7-459D-923A-A6705C19999B}"/>
          </ac:picMkLst>
        </pc:picChg>
      </pc:sldChg>
    </pc:docChg>
  </pc:docChgLst>
  <pc:docChgLst>
    <pc:chgData name="Jaeden Wells (NAT Marketing &amp; Communications Consultant)" userId="85301c82-689a-4ea2-b161-a6bab4118b24" providerId="ADAL" clId="{2044DCC9-7D9E-4E3E-8B2B-CC828D1A97D9}"/>
    <pc:docChg chg="undo redo custSel modSld">
      <pc:chgData name="Jaeden Wells (NAT Marketing &amp; Communications Consultant)" userId="85301c82-689a-4ea2-b161-a6bab4118b24" providerId="ADAL" clId="{2044DCC9-7D9E-4E3E-8B2B-CC828D1A97D9}" dt="2023-02-20T17:38:09.032" v="260" actId="404"/>
      <pc:docMkLst>
        <pc:docMk/>
      </pc:docMkLst>
      <pc:sldChg chg="addSp delSp modSp mod">
        <pc:chgData name="Jaeden Wells (NAT Marketing &amp; Communications Consultant)" userId="85301c82-689a-4ea2-b161-a6bab4118b24" providerId="ADAL" clId="{2044DCC9-7D9E-4E3E-8B2B-CC828D1A97D9}" dt="2023-02-20T17:37:10.850" v="250" actId="13926"/>
        <pc:sldMkLst>
          <pc:docMk/>
          <pc:sldMk cId="1765367527" sldId="257"/>
        </pc:sldMkLst>
        <pc:spChg chg="mod">
          <ac:chgData name="Jaeden Wells (NAT Marketing &amp; Communications Consultant)" userId="85301c82-689a-4ea2-b161-a6bab4118b24" providerId="ADAL" clId="{2044DCC9-7D9E-4E3E-8B2B-CC828D1A97D9}" dt="2023-02-20T17:37:10.850" v="250" actId="13926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26:18.711" v="31" actId="20577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41:22.463" v="200" actId="14100"/>
          <ac:spMkLst>
            <pc:docMk/>
            <pc:sldMk cId="1765367527" sldId="257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41:22.463" v="200" actId="14100"/>
          <ac:spMkLst>
            <pc:docMk/>
            <pc:sldMk cId="1765367527" sldId="257"/>
            <ac:spMk id="21" creationId="{44A4E0AB-835F-4CB2-A7B4-38817C7C7174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41:22.463" v="200" actId="14100"/>
          <ac:spMkLst>
            <pc:docMk/>
            <pc:sldMk cId="1765367527" sldId="257"/>
            <ac:spMk id="23" creationId="{AA0D767C-8EA4-45D2-ADFE-1D295901DFC7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41:22.463" v="200" actId="14100"/>
          <ac:spMkLst>
            <pc:docMk/>
            <pc:sldMk cId="1765367527" sldId="257"/>
            <ac:spMk id="34" creationId="{EB9C6BB4-0ED1-4A3E-A115-EE2C9696027D}"/>
          </ac:spMkLst>
        </pc:spChg>
        <pc:picChg chg="del mod">
          <ac:chgData name="Jaeden Wells (NAT Marketing &amp; Communications Consultant)" userId="85301c82-689a-4ea2-b161-a6bab4118b24" providerId="ADAL" clId="{2044DCC9-7D9E-4E3E-8B2B-CC828D1A97D9}" dt="2023-02-13T22:28:05.388" v="73" actId="478"/>
          <ac:picMkLst>
            <pc:docMk/>
            <pc:sldMk cId="1765367527" sldId="257"/>
            <ac:picMk id="4" creationId="{FA703066-AC6A-43E7-9034-E7FA85375B67}"/>
          </ac:picMkLst>
        </pc:picChg>
        <pc:picChg chg="add del mod">
          <ac:chgData name="Jaeden Wells (NAT Marketing &amp; Communications Consultant)" userId="85301c82-689a-4ea2-b161-a6bab4118b24" providerId="ADAL" clId="{2044DCC9-7D9E-4E3E-8B2B-CC828D1A97D9}" dt="2023-02-13T22:26:52.946" v="35" actId="478"/>
          <ac:picMkLst>
            <pc:docMk/>
            <pc:sldMk cId="1765367527" sldId="257"/>
            <ac:picMk id="6" creationId="{BB1C76A3-00B9-AB3F-54CB-771E26F44CDA}"/>
          </ac:picMkLst>
        </pc:picChg>
        <pc:picChg chg="add mod ord">
          <ac:chgData name="Jaeden Wells (NAT Marketing &amp; Communications Consultant)" userId="85301c82-689a-4ea2-b161-a6bab4118b24" providerId="ADAL" clId="{2044DCC9-7D9E-4E3E-8B2B-CC828D1A97D9}" dt="2023-02-13T22:41:22.463" v="200" actId="14100"/>
          <ac:picMkLst>
            <pc:docMk/>
            <pc:sldMk cId="1765367527" sldId="257"/>
            <ac:picMk id="13" creationId="{000046B9-83F3-66A6-67A5-930A95398CE0}"/>
          </ac:picMkLst>
        </pc:picChg>
      </pc:sldChg>
      <pc:sldChg chg="addSp delSp modSp mod">
        <pc:chgData name="Jaeden Wells (NAT Marketing &amp; Communications Consultant)" userId="85301c82-689a-4ea2-b161-a6bab4118b24" providerId="ADAL" clId="{2044DCC9-7D9E-4E3E-8B2B-CC828D1A97D9}" dt="2023-02-20T17:38:09.032" v="260" actId="404"/>
        <pc:sldMkLst>
          <pc:docMk/>
          <pc:sldMk cId="1364709568" sldId="258"/>
        </pc:sldMkLst>
        <pc:spChg chg="add del mod">
          <ac:chgData name="Jaeden Wells (NAT Marketing &amp; Communications Consultant)" userId="85301c82-689a-4ea2-b161-a6bab4118b24" providerId="ADAL" clId="{2044DCC9-7D9E-4E3E-8B2B-CC828D1A97D9}" dt="2023-02-13T22:42:03.948" v="248" actId="478"/>
          <ac:spMkLst>
            <pc:docMk/>
            <pc:sldMk cId="1364709568" sldId="258"/>
            <ac:spMk id="6" creationId="{AB34B20F-B492-1A9C-5570-3324D4E9D19F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38:12.806" v="186" actId="20577"/>
          <ac:spMkLst>
            <pc:docMk/>
            <pc:sldMk cId="1364709568" sldId="258"/>
            <ac:spMk id="8" creationId="{7EB53225-B264-4ADB-82DC-BBD83E0357F2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37.793" v="239" actId="1036"/>
          <ac:spMkLst>
            <pc:docMk/>
            <pc:sldMk cId="1364709568" sldId="258"/>
            <ac:spMk id="9" creationId="{57FB1D8D-3308-54D1-3497-3C4B39C3F1B3}"/>
          </ac:spMkLst>
        </pc:spChg>
        <pc:spChg chg="del">
          <ac:chgData name="Jaeden Wells (NAT Marketing &amp; Communications Consultant)" userId="85301c82-689a-4ea2-b161-a6bab4118b24" providerId="ADAL" clId="{2044DCC9-7D9E-4E3E-8B2B-CC828D1A97D9}" dt="2023-02-13T22:41:46.948" v="241" actId="478"/>
          <ac:spMkLst>
            <pc:docMk/>
            <pc:sldMk cId="1364709568" sldId="258"/>
            <ac:spMk id="10" creationId="{7D5E083E-C4FC-4491-94A5-D65663B6068D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37.793" v="239" actId="1036"/>
          <ac:spMkLst>
            <pc:docMk/>
            <pc:sldMk cId="1364709568" sldId="258"/>
            <ac:spMk id="13" creationId="{65B8EFD2-BB1D-0993-473D-392550FD658D}"/>
          </ac:spMkLst>
        </pc:spChg>
        <pc:spChg chg="add del mod">
          <ac:chgData name="Jaeden Wells (NAT Marketing &amp; Communications Consultant)" userId="85301c82-689a-4ea2-b161-a6bab4118b24" providerId="ADAL" clId="{2044DCC9-7D9E-4E3E-8B2B-CC828D1A97D9}" dt="2023-02-13T22:42:02.736" v="247" actId="478"/>
          <ac:spMkLst>
            <pc:docMk/>
            <pc:sldMk cId="1364709568" sldId="258"/>
            <ac:spMk id="15" creationId="{D1E25FE7-9334-6073-A3FD-334EB52B5400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13T22:38:18.589" v="188" actId="20577"/>
          <ac:spMkLst>
            <pc:docMk/>
            <pc:sldMk cId="1364709568" sldId="258"/>
            <ac:spMk id="17" creationId="{7D1A5E42-8274-425B-9CC5-A82C2791D886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53.003" v="242"/>
          <ac:spMkLst>
            <pc:docMk/>
            <pc:sldMk cId="1364709568" sldId="258"/>
            <ac:spMk id="18" creationId="{F8946142-B0A0-7050-E2A5-10B82BB7B388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53.003" v="242"/>
          <ac:spMkLst>
            <pc:docMk/>
            <pc:sldMk cId="1364709568" sldId="258"/>
            <ac:spMk id="19" creationId="{A3D44332-3F6D-A522-DB7B-C28D01FC2A91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53.003" v="242"/>
          <ac:spMkLst>
            <pc:docMk/>
            <pc:sldMk cId="1364709568" sldId="258"/>
            <ac:spMk id="20" creationId="{B7253A7F-0BCA-294F-728C-8EC9E15828EF}"/>
          </ac:spMkLst>
        </pc:spChg>
        <pc:spChg chg="del">
          <ac:chgData name="Jaeden Wells (NAT Marketing &amp; Communications Consultant)" userId="85301c82-689a-4ea2-b161-a6bab4118b24" providerId="ADAL" clId="{2044DCC9-7D9E-4E3E-8B2B-CC828D1A97D9}" dt="2023-02-13T22:41:43.851" v="240" actId="478"/>
          <ac:spMkLst>
            <pc:docMk/>
            <pc:sldMk cId="1364709568" sldId="258"/>
            <ac:spMk id="21" creationId="{44A4E0AB-835F-4CB2-A7B4-38817C7C7174}"/>
          </ac:spMkLst>
        </pc:spChg>
        <pc:spChg chg="del">
          <ac:chgData name="Jaeden Wells (NAT Marketing &amp; Communications Consultant)" userId="85301c82-689a-4ea2-b161-a6bab4118b24" providerId="ADAL" clId="{2044DCC9-7D9E-4E3E-8B2B-CC828D1A97D9}" dt="2023-02-13T22:41:43.851" v="240" actId="478"/>
          <ac:spMkLst>
            <pc:docMk/>
            <pc:sldMk cId="1364709568" sldId="258"/>
            <ac:spMk id="23" creationId="{AA0D767C-8EA4-45D2-ADFE-1D295901DFC7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20T17:37:39.521" v="253" actId="20577"/>
          <ac:spMkLst>
            <pc:docMk/>
            <pc:sldMk cId="1364709568" sldId="258"/>
            <ac:spMk id="24" creationId="{39DCE97D-8CD5-41C7-A517-D11D42E3FF75}"/>
          </ac:spMkLst>
        </pc:spChg>
        <pc:spChg chg="add mod">
          <ac:chgData name="Jaeden Wells (NAT Marketing &amp; Communications Consultant)" userId="85301c82-689a-4ea2-b161-a6bab4118b24" providerId="ADAL" clId="{2044DCC9-7D9E-4E3E-8B2B-CC828D1A97D9}" dt="2023-02-13T22:41:53.003" v="242"/>
          <ac:spMkLst>
            <pc:docMk/>
            <pc:sldMk cId="1364709568" sldId="258"/>
            <ac:spMk id="25" creationId="{BFF22BE2-AF6F-6A01-1E86-B695FB689791}"/>
          </ac:spMkLst>
        </pc:spChg>
        <pc:spChg chg="mod">
          <ac:chgData name="Jaeden Wells (NAT Marketing &amp; Communications Consultant)" userId="85301c82-689a-4ea2-b161-a6bab4118b24" providerId="ADAL" clId="{2044DCC9-7D9E-4E3E-8B2B-CC828D1A97D9}" dt="2023-02-20T17:38:09.032" v="260" actId="404"/>
          <ac:spMkLst>
            <pc:docMk/>
            <pc:sldMk cId="1364709568" sldId="258"/>
            <ac:spMk id="27" creationId="{7E585149-401D-4F7F-80ED-8E741576F124}"/>
          </ac:spMkLst>
        </pc:spChg>
        <pc:spChg chg="del mod">
          <ac:chgData name="Jaeden Wells (NAT Marketing &amp; Communications Consultant)" userId="85301c82-689a-4ea2-b161-a6bab4118b24" providerId="ADAL" clId="{2044DCC9-7D9E-4E3E-8B2B-CC828D1A97D9}" dt="2023-02-13T22:41:43.851" v="240" actId="478"/>
          <ac:spMkLst>
            <pc:docMk/>
            <pc:sldMk cId="1364709568" sldId="258"/>
            <ac:spMk id="34" creationId="{EB9C6BB4-0ED1-4A3E-A115-EE2C9696027D}"/>
          </ac:spMkLst>
        </pc:spChg>
        <pc:picChg chg="add del mod">
          <ac:chgData name="Jaeden Wells (NAT Marketing &amp; Communications Consultant)" userId="85301c82-689a-4ea2-b161-a6bab4118b24" providerId="ADAL" clId="{2044DCC9-7D9E-4E3E-8B2B-CC828D1A97D9}" dt="2023-02-13T22:39:47.176" v="193" actId="478"/>
          <ac:picMkLst>
            <pc:docMk/>
            <pc:sldMk cId="1364709568" sldId="258"/>
            <ac:picMk id="3" creationId="{707D1864-A7D4-6D8D-B6F5-FD55A41ADB20}"/>
          </ac:picMkLst>
        </pc:picChg>
        <pc:picChg chg="del mod">
          <ac:chgData name="Jaeden Wells (NAT Marketing &amp; Communications Consultant)" userId="85301c82-689a-4ea2-b161-a6bab4118b24" providerId="ADAL" clId="{2044DCC9-7D9E-4E3E-8B2B-CC828D1A97D9}" dt="2023-02-13T22:41:43.851" v="240" actId="478"/>
          <ac:picMkLst>
            <pc:docMk/>
            <pc:sldMk cId="1364709568" sldId="258"/>
            <ac:picMk id="4" creationId="{AF28E9DE-0A49-4D84-AC6E-0F972B769FF9}"/>
          </ac:picMkLst>
        </pc:picChg>
        <pc:picChg chg="mod">
          <ac:chgData name="Jaeden Wells (NAT Marketing &amp; Communications Consultant)" userId="85301c82-689a-4ea2-b161-a6bab4118b24" providerId="ADAL" clId="{2044DCC9-7D9E-4E3E-8B2B-CC828D1A97D9}" dt="2023-02-13T22:39:45.560" v="192" actId="14826"/>
          <ac:picMkLst>
            <pc:docMk/>
            <pc:sldMk cId="1364709568" sldId="258"/>
            <ac:picMk id="14" creationId="{C4FE23FA-5C4E-4F4D-AAA9-794D778A1278}"/>
          </ac:picMkLst>
        </pc:picChg>
        <pc:picChg chg="add del mod">
          <ac:chgData name="Jaeden Wells (NAT Marketing &amp; Communications Consultant)" userId="85301c82-689a-4ea2-b161-a6bab4118b24" providerId="ADAL" clId="{2044DCC9-7D9E-4E3E-8B2B-CC828D1A97D9}" dt="2023-02-13T22:41:58.931" v="245" actId="478"/>
          <ac:picMkLst>
            <pc:docMk/>
            <pc:sldMk cId="1364709568" sldId="258"/>
            <ac:picMk id="16" creationId="{4F5356AC-2522-C137-69BC-573FB45D0B26}"/>
          </ac:picMkLst>
        </pc:picChg>
        <pc:picChg chg="add mod">
          <ac:chgData name="Jaeden Wells (NAT Marketing &amp; Communications Consultant)" userId="85301c82-689a-4ea2-b161-a6bab4118b24" providerId="ADAL" clId="{2044DCC9-7D9E-4E3E-8B2B-CC828D1A97D9}" dt="2023-02-13T22:41:53.003" v="242"/>
          <ac:picMkLst>
            <pc:docMk/>
            <pc:sldMk cId="1364709568" sldId="258"/>
            <ac:picMk id="28" creationId="{EDC115F6-1BA6-1CD3-F8AD-CED8AD1DBF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2EAE-BFF0-4DFF-945B-47672BB49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ED63A-7828-4489-9F3D-71B142173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C343-322A-4A93-BD5B-EFFB5C11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E7EE7-9750-478D-A46C-D06011A3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BAF2-7E47-4385-A440-3A934C18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07F8-1FF3-4548-88A9-D37D4E9E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C3F22-61B6-4236-A5CE-1A55301E3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E95D1-B525-4620-A132-AAB17C35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EECB-02E4-4D8F-94CA-792E247B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7D9D-A21D-4654-AAE6-619D173F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F6BBA-5C83-4D38-9155-E8391042D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9E29D-398D-4C66-A7D7-BEC8A72A3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48FC-2A21-4CE3-8C5F-87C1D95E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6EAE-9295-4F87-888D-6ED0009F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3E1B8-37EB-4744-A95B-B788024B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969C-370E-484B-B6F4-6B9E5674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03907-16E5-4D92-B739-A4A96C83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4036F-13DE-4E8A-A861-BD757C69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A9354-70A8-41E2-83BE-3FBC82FA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B3EC-4BF8-44A9-ACE0-1C1BEDE4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5860-41B6-4D70-A1E2-4698FB9D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02A54-3EC9-4D29-A01A-15E1D5E52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2856-EC8B-49B9-9EB5-68FF168D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0867C-028E-49AF-BB46-E0AB9B4A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A064-E243-4446-BF0C-11E242A0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D877-CA37-426D-8CA0-3379EA21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A45B-5CE1-41EC-912A-3BD75674D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702CB-2482-4796-947A-8F107574E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E0EAF-D299-475B-994A-6F7E28EB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39AB4-3263-407F-9CF9-07870181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C08E6-87A8-4D58-9C92-D650AD8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ABF-E92F-462D-B782-A28121F8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FDD4-4CC6-4AD2-AF9B-FE045FF0B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3D529-A29B-4382-B9AE-38840DDF1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DCB017-15A6-40B6-9874-28C0FB271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4D943-4554-41CD-970F-D55133DD5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7C10F-A75A-44AE-9321-932B4A08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D913E-7A86-4CFC-A201-4AEDC0DF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93EC7-A7B5-4FDF-8E76-3CA5C239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3E6B-60CF-41C7-8DBE-64412234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1808A-CF10-4A3B-9B6F-1628A195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0773D-E0EE-42B9-A37E-33C1CD83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73424-67F4-4386-AD66-48BEA203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7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88F33-B9B3-42AE-861F-8C0C4207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6ECA5-50BA-4434-8664-0D37ADA2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293BF-9082-47DD-9911-44DAC254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0843-4110-4C61-8054-CD20B651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13C2-519A-47B6-A05F-6FA1232A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70B92-13BF-4BC6-BD6D-6948BEFC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8D510-E2D2-490D-859D-14DC76CB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27217-9AA3-4934-8780-B800C0D1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1DE25-9793-4AA8-B4D0-4144DAC3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5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119F-7C1B-4AA4-AB66-80B74D97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AFC67-87BD-48E9-BB85-FFB451738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EB8A9-11E2-4460-8B03-FC121858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ED251-4FC8-4028-B309-07574F84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CDB80-7468-4514-83FB-D2D5F542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C2B27-52F2-4A09-B78C-CE297237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53EFE-8906-4229-B774-768C81A7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3D7B6-6005-431B-BF62-4A62007B7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2373-D166-463B-83E5-3DFCDFB7A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A029-3439-439E-81B8-E06E5CB3463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3E21C-67B1-4B6B-B800-BA030B04B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AC366-4CD8-4838-A378-4073F0154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-5801" y="-58310"/>
            <a:ext cx="12197801" cy="1462335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32364" y="602997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09850" y="-19050"/>
            <a:ext cx="4129398" cy="1001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898049" y="427874"/>
            <a:ext cx="6533784" cy="75361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156108" y="1807006"/>
            <a:ext cx="669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Reconnect with In-Person Opportunities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6300111" y="6153084"/>
            <a:ext cx="412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525849" y="5975843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Heavy" panose="020B0903030403020204" pitchFamily="34" charset="0"/>
              </a:rPr>
              <a:t>#VascularDiscovery23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5" y="6020203"/>
            <a:ext cx="1261425" cy="68369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754435" y="182293"/>
            <a:ext cx="5962769" cy="7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Experience New Connections</a:t>
            </a:r>
          </a:p>
          <a:p>
            <a:pPr algn="ctr"/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Boston, MA |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May 10-13, 2023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484888" y="6369760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effectLst/>
                <a:latin typeface="Lub Dub Heavy" panose="020B0903030403020204" pitchFamily="34" charset="0"/>
                <a:ea typeface="Times New Roman" panose="02020603050405020304" pitchFamily="18" charset="0"/>
              </a:rPr>
              <a:t>https://professional.heart.org/vasculardiscoverysessions</a:t>
            </a:r>
            <a:endParaRPr lang="en-US" sz="1600" dirty="0">
              <a:solidFill>
                <a:srgbClr val="C00000"/>
              </a:solidFill>
              <a:effectLst/>
              <a:latin typeface="Lub Dub Heavy" panose="020B0903030403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601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Attend </a:t>
            </a:r>
            <a:r>
              <a:rPr lang="en-US" dirty="0">
                <a:latin typeface="Lub Dub Medium" panose="020B0603030403020204" pitchFamily="34" charset="0"/>
              </a:rPr>
              <a:t>Oral,</a:t>
            </a:r>
            <a:r>
              <a:rPr lang="en-US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Poster and Hot Off The Bench Abstract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Participate in early career roundtable sessions – </a:t>
            </a:r>
            <a:r>
              <a:rPr lang="en-US" dirty="0">
                <a:latin typeface="Lub Dub Medium" panose="020B0603030403020204" pitchFamily="34" charset="0"/>
              </a:rPr>
              <a:t>create meaningful dialogue with your colleagues to discuss the latest 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easily identify with your peers and prioritize programming based on your specialty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Access cutting edge education – stay up to date with the latest science and redeem available CE Credits </a:t>
            </a:r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000046B9-83F3-66A6-67A5-930A95398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7" y="239964"/>
            <a:ext cx="5508784" cy="68160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32364" y="602997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89142" y="5962408"/>
            <a:ext cx="70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Register today at</a:t>
            </a:r>
            <a:r>
              <a:rPr lang="en-US" dirty="0"/>
              <a:t> </a:t>
            </a:r>
            <a:r>
              <a:rPr lang="en-US" sz="1800" u="sng" dirty="0">
                <a:solidFill>
                  <a:srgbClr val="C00000"/>
                </a:solidFill>
                <a:effectLst/>
                <a:latin typeface="Lub Dub Heavy" panose="020B0903030403020204" pitchFamily="34" charset="0"/>
                <a:ea typeface="Times New Roman" panose="02020603050405020304" pitchFamily="18" charset="0"/>
              </a:rPr>
              <a:t>https://professional.heart.org/vasculardiscoverysessions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7252567" y="6231128"/>
            <a:ext cx="303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Heavy" panose="020B0903030403020204" pitchFamily="34" charset="0"/>
              </a:rPr>
              <a:t>#VascularDiscovery23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3392" y="2312622"/>
            <a:ext cx="561462" cy="56086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33235" y="2313777"/>
            <a:ext cx="36202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4 days of presentations </a:t>
            </a:r>
            <a:r>
              <a:rPr lang="en-US" sz="1600" dirty="0">
                <a:latin typeface="Lub Dub Medium" panose="020B0603030403020204" pitchFamily="34" charset="0"/>
              </a:rPr>
              <a:t>intended to maximize a thought-provoking discussions among scientists and clinicians.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608" y="3739903"/>
            <a:ext cx="6662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2155278" y="3673447"/>
            <a:ext cx="41038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Can’t Miss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Omics Bootcamps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Keynote Lecture by Karen Hirschi, PhD, University of Virginia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Distinguished Lecture by Deepak L. Bhatt, MD, MPH, Mount Sinai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more!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3" y="2264859"/>
            <a:ext cx="3006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Attend</a:t>
            </a:r>
            <a:r>
              <a:rPr lang="en-US" sz="1400" dirty="0">
                <a:latin typeface="Lub Dub Medium" panose="020B0603030403020204" pitchFamily="34" charset="0"/>
              </a:rPr>
              <a:t> </a:t>
            </a:r>
            <a:r>
              <a:rPr lang="en-US" sz="1800" dirty="0">
                <a:latin typeface="Lub Dub Medium" panose="020B0603030403020204" pitchFamily="34" charset="0"/>
              </a:rPr>
              <a:t>Oral</a:t>
            </a:r>
            <a:r>
              <a:rPr lang="en-US" sz="1600" dirty="0">
                <a:latin typeface="Lub Dub Medium" panose="020B0603030403020204" pitchFamily="34" charset="0"/>
              </a:rPr>
              <a:t>, </a:t>
            </a:r>
            <a:r>
              <a:rPr lang="en-US" sz="1800" dirty="0">
                <a:latin typeface="Lub Dub Medium" panose="020B0603030403020204" pitchFamily="34" charset="0"/>
              </a:rPr>
              <a:t>Poster and Hot Off The Bench Abstract Presentations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784" y="4330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tables and early career events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7FB1D8D-3308-54D1-3497-3C4B39C3F1B3}"/>
              </a:ext>
            </a:extLst>
          </p:cNvPr>
          <p:cNvSpPr txBox="1">
            <a:spLocks/>
          </p:cNvSpPr>
          <p:nvPr/>
        </p:nvSpPr>
        <p:spPr>
          <a:xfrm>
            <a:off x="2609850" y="2228850"/>
            <a:ext cx="4129398" cy="1001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65B8EFD2-BB1D-0993-473D-392550FD658D}"/>
              </a:ext>
            </a:extLst>
          </p:cNvPr>
          <p:cNvSpPr txBox="1">
            <a:spLocks/>
          </p:cNvSpPr>
          <p:nvPr/>
        </p:nvSpPr>
        <p:spPr>
          <a:xfrm>
            <a:off x="2898049" y="2675774"/>
            <a:ext cx="6533784" cy="75361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946142-B0A0-7050-E2A5-10B82BB7B388}"/>
              </a:ext>
            </a:extLst>
          </p:cNvPr>
          <p:cNvSpPr/>
          <p:nvPr/>
        </p:nvSpPr>
        <p:spPr>
          <a:xfrm>
            <a:off x="-5801" y="-58310"/>
            <a:ext cx="12197801" cy="1462335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9" name="Subtitle 1">
            <a:extLst>
              <a:ext uri="{FF2B5EF4-FFF2-40B4-BE49-F238E27FC236}">
                <a16:creationId xmlns:a16="http://schemas.microsoft.com/office/drawing/2014/main" id="{A3D44332-3F6D-A522-DB7B-C28D01FC2A91}"/>
              </a:ext>
            </a:extLst>
          </p:cNvPr>
          <p:cNvSpPr txBox="1">
            <a:spLocks/>
          </p:cNvSpPr>
          <p:nvPr/>
        </p:nvSpPr>
        <p:spPr>
          <a:xfrm>
            <a:off x="2609850" y="-19050"/>
            <a:ext cx="4129398" cy="1001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B7253A7F-0BCA-294F-728C-8EC9E15828EF}"/>
              </a:ext>
            </a:extLst>
          </p:cNvPr>
          <p:cNvSpPr txBox="1">
            <a:spLocks/>
          </p:cNvSpPr>
          <p:nvPr/>
        </p:nvSpPr>
        <p:spPr>
          <a:xfrm>
            <a:off x="2898049" y="427874"/>
            <a:ext cx="6533784" cy="75361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F22BE2-AF6F-6A01-1E86-B695FB689791}"/>
              </a:ext>
            </a:extLst>
          </p:cNvPr>
          <p:cNvSpPr txBox="1"/>
          <p:nvPr/>
        </p:nvSpPr>
        <p:spPr>
          <a:xfrm>
            <a:off x="5754435" y="182293"/>
            <a:ext cx="5962769" cy="7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Experience New Connections</a:t>
            </a:r>
          </a:p>
          <a:p>
            <a:pPr algn="ctr"/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Boston, MA |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May 10-13, 2023</a:t>
            </a:r>
          </a:p>
        </p:txBody>
      </p:sp>
      <p:pic>
        <p:nvPicPr>
          <p:cNvPr id="28" name="Picture 27" descr="Text&#10;&#10;Description automatically generated">
            <a:extLst>
              <a:ext uri="{FF2B5EF4-FFF2-40B4-BE49-F238E27FC236}">
                <a16:creationId xmlns:a16="http://schemas.microsoft.com/office/drawing/2014/main" id="{EDC115F6-1BA6-1CD3-F8AD-CED8AD1DBF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7" y="239964"/>
            <a:ext cx="5508784" cy="68160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8629</TotalTime>
  <Words>207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5</cp:revision>
  <dcterms:created xsi:type="dcterms:W3CDTF">2021-02-16T19:31:12Z</dcterms:created>
  <dcterms:modified xsi:type="dcterms:W3CDTF">2023-02-20T17:38:16Z</dcterms:modified>
</cp:coreProperties>
</file>