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B11D4A-D212-EF02-8892-FC8E68904535}" name="Laura Felker" initials="LF" userId="S::laura.felker@heart.org::238af1f9-9914-4ca2-9d46-1914b5573db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FA29B-DB28-87F3-A8DE-BB6AFA395EB0}" v="37" dt="2024-03-29T15:08:19.422"/>
    <p1510:client id="{BB89BEB3-0609-1B65-6F5A-CE702AEB43BF}" v="49" dt="2024-03-29T14:51:01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5082"/>
  </p:normalViewPr>
  <p:slideViewPr>
    <p:cSldViewPr snapToGrid="0">
      <p:cViewPr varScale="1">
        <p:scale>
          <a:sx n="89" d="100"/>
          <a:sy n="89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Felker" userId="S::laura.felker@heart.org::238af1f9-9914-4ca2-9d46-1914b5573dba" providerId="AD" clId="Web-{5D93B392-BAB3-21BF-B223-E44BB057AE00}"/>
    <pc:docChg chg="mod modSld">
      <pc:chgData name="Laura Felker" userId="S::laura.felker@heart.org::238af1f9-9914-4ca2-9d46-1914b5573dba" providerId="AD" clId="Web-{5D93B392-BAB3-21BF-B223-E44BB057AE00}" dt="2023-04-26T18:49:46.700" v="6"/>
      <pc:docMkLst>
        <pc:docMk/>
      </pc:docMkLst>
      <pc:sldChg chg="modSp addCm modCm">
        <pc:chgData name="Laura Felker" userId="S::laura.felker@heart.org::238af1f9-9914-4ca2-9d46-1914b5573dba" providerId="AD" clId="Web-{5D93B392-BAB3-21BF-B223-E44BB057AE00}" dt="2023-04-26T18:49:46.700" v="6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5D93B392-BAB3-21BF-B223-E44BB057AE00}" dt="2023-04-26T18:49:05.088" v="4" actId="20577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Laura Felker" userId="S::laura.felker@heart.org::238af1f9-9914-4ca2-9d46-1914b5573dba" providerId="AD" clId="Web-{5D93B392-BAB3-21BF-B223-E44BB057AE00}" dt="2023-04-26T18:48:25.710" v="1" actId="20577"/>
          <ac:spMkLst>
            <pc:docMk/>
            <pc:sldMk cId="1364709568" sldId="258"/>
            <ac:spMk id="34" creationId="{EB9C6BB4-0ED1-4A3E-A115-EE2C9696027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aura Felker" userId="S::laura.felker@heart.org::238af1f9-9914-4ca2-9d46-1914b5573dba" providerId="AD" clId="Web-{5D93B392-BAB3-21BF-B223-E44BB057AE00}" dt="2023-04-26T18:48:47.852" v="3"/>
              <pc2:cmMkLst xmlns:pc2="http://schemas.microsoft.com/office/powerpoint/2019/9/main/command">
                <pc:docMk/>
                <pc:sldMk cId="1364709568" sldId="258"/>
                <pc2:cmMk id="{60616D3C-BF48-4255-832F-35D4BE8E5A7C}"/>
              </pc2:cmMkLst>
            </pc226:cmChg>
            <pc226:cmChg xmlns:pc226="http://schemas.microsoft.com/office/powerpoint/2022/06/main/command" chg="add mod">
              <pc226:chgData name="Laura Felker" userId="S::laura.felker@heart.org::238af1f9-9914-4ca2-9d46-1914b5573dba" providerId="AD" clId="Web-{5D93B392-BAB3-21BF-B223-E44BB057AE00}" dt="2023-04-26T18:49:46.700" v="6"/>
              <pc2:cmMkLst xmlns:pc2="http://schemas.microsoft.com/office/powerpoint/2019/9/main/command">
                <pc:docMk/>
                <pc:sldMk cId="1364709568" sldId="258"/>
                <pc2:cmMk id="{7223109B-FAFB-4640-A6CA-23547B6F418E}"/>
              </pc2:cmMkLst>
            </pc226:cmChg>
          </p:ext>
        </pc:extLst>
      </pc:sldChg>
    </pc:docChg>
  </pc:docChgLst>
  <pc:docChgLst>
    <pc:chgData name="Kaitlyn Thompson (NAT Marketing &amp; Communications Temp)" userId="S::t-kaitlyn.thompson@heart.org::07d2a101-2ebe-41de-bc27-cc318ed214ba" providerId="AD" clId="Web-{A2B6AE37-A1F0-D8D1-EB04-8447C8EAE788}"/>
    <pc:docChg chg="modSld">
      <pc:chgData name="Kaitlyn Thompson (NAT Marketing &amp; Communications Temp)" userId="S::t-kaitlyn.thompson@heart.org::07d2a101-2ebe-41de-bc27-cc318ed214ba" providerId="AD" clId="Web-{A2B6AE37-A1F0-D8D1-EB04-8447C8EAE788}" dt="2024-03-26T16:36:41.521" v="41" actId="1076"/>
      <pc:docMkLst>
        <pc:docMk/>
      </pc:docMkLst>
      <pc:sldChg chg="modSp delCm">
        <pc:chgData name="Kaitlyn Thompson (NAT Marketing &amp; Communications Temp)" userId="S::t-kaitlyn.thompson@heart.org::07d2a101-2ebe-41de-bc27-cc318ed214ba" providerId="AD" clId="Web-{A2B6AE37-A1F0-D8D1-EB04-8447C8EAE788}" dt="2024-03-26T16:36:41.521" v="41" actId="1076"/>
        <pc:sldMkLst>
          <pc:docMk/>
          <pc:sldMk cId="1364709568" sldId="258"/>
        </pc:sldMkLst>
        <pc:spChg chg="mod">
          <ac:chgData name="Kaitlyn Thompson (NAT Marketing &amp; Communications Temp)" userId="S::t-kaitlyn.thompson@heart.org::07d2a101-2ebe-41de-bc27-cc318ed214ba" providerId="AD" clId="Web-{A2B6AE37-A1F0-D8D1-EB04-8447C8EAE788}" dt="2024-03-26T16:36:41.521" v="41" actId="1076"/>
          <ac:spMkLst>
            <pc:docMk/>
            <pc:sldMk cId="1364709568" sldId="258"/>
            <ac:spMk id="2" creationId="{24709232-F659-4D64-A7A8-8B8B712324E0}"/>
          </ac:spMkLst>
        </pc:spChg>
        <pc:spChg chg="mod">
          <ac:chgData name="Kaitlyn Thompson (NAT Marketing &amp; Communications Temp)" userId="S::t-kaitlyn.thompson@heart.org::07d2a101-2ebe-41de-bc27-cc318ed214ba" providerId="AD" clId="Web-{A2B6AE37-A1F0-D8D1-EB04-8447C8EAE788}" dt="2024-03-26T16:35:46.754" v="30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Kaitlyn Thompson (NAT Marketing &amp; Communications Temp)" userId="S::t-kaitlyn.thompson@heart.org::07d2a101-2ebe-41de-bc27-cc318ed214ba" providerId="AD" clId="Web-{A2B6AE37-A1F0-D8D1-EB04-8447C8EAE788}" dt="2024-03-26T16:36:25.521" v="37" actId="1076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Kaitlyn Thompson (NAT Marketing &amp; Communications Temp)" userId="S::t-kaitlyn.thompson@heart.org::07d2a101-2ebe-41de-bc27-cc318ed214ba" providerId="AD" clId="Web-{A2B6AE37-A1F0-D8D1-EB04-8447C8EAE788}" dt="2024-03-26T16:33:02.982" v="6" actId="1076"/>
          <ac:spMkLst>
            <pc:docMk/>
            <pc:sldMk cId="1364709568" sldId="258"/>
            <ac:spMk id="10" creationId="{7D5E083E-C4FC-4491-94A5-D65663B6068D}"/>
          </ac:spMkLst>
        </pc:spChg>
        <pc:spChg chg="mod">
          <ac:chgData name="Kaitlyn Thompson (NAT Marketing &amp; Communications Temp)" userId="S::t-kaitlyn.thompson@heart.org::07d2a101-2ebe-41de-bc27-cc318ed214ba" providerId="AD" clId="Web-{A2B6AE37-A1F0-D8D1-EB04-8447C8EAE788}" dt="2024-03-26T16:35:11.956" v="24" actId="1076"/>
          <ac:spMkLst>
            <pc:docMk/>
            <pc:sldMk cId="1364709568" sldId="258"/>
            <ac:spMk id="34" creationId="{EB9C6BB4-0ED1-4A3E-A115-EE2C9696027D}"/>
          </ac:spMkLst>
        </pc:spChg>
        <pc:picChg chg="mod">
          <ac:chgData name="Kaitlyn Thompson (NAT Marketing &amp; Communications Temp)" userId="S::t-kaitlyn.thompson@heart.org::07d2a101-2ebe-41de-bc27-cc318ed214ba" providerId="AD" clId="Web-{A2B6AE37-A1F0-D8D1-EB04-8447C8EAE788}" dt="2024-03-26T16:36:06.801" v="32" actId="1076"/>
          <ac:picMkLst>
            <pc:docMk/>
            <pc:sldMk cId="1364709568" sldId="258"/>
            <ac:picMk id="36" creationId="{51630548-55A6-4C2D-A7D9-D0505F49A4C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itlyn Thompson (NAT Marketing &amp; Communications Temp)" userId="S::t-kaitlyn.thompson@heart.org::07d2a101-2ebe-41de-bc27-cc318ed214ba" providerId="AD" clId="Web-{A2B6AE37-A1F0-D8D1-EB04-8447C8EAE788}" dt="2024-03-26T16:32:32.044" v="0"/>
              <pc2:cmMkLst xmlns:pc2="http://schemas.microsoft.com/office/powerpoint/2019/9/main/command">
                <pc:docMk/>
                <pc:sldMk cId="1364709568" sldId="258"/>
                <pc2:cmMk id="{60616D3C-BF48-4255-832F-35D4BE8E5A7C}"/>
              </pc2:cmMkLst>
            </pc226:cmChg>
            <pc226:cmChg xmlns:pc226="http://schemas.microsoft.com/office/powerpoint/2022/06/main/command" chg="del">
              <pc226:chgData name="Kaitlyn Thompson (NAT Marketing &amp; Communications Temp)" userId="S::t-kaitlyn.thompson@heart.org::07d2a101-2ebe-41de-bc27-cc318ed214ba" providerId="AD" clId="Web-{A2B6AE37-A1F0-D8D1-EB04-8447C8EAE788}" dt="2024-03-26T16:32:37.028" v="1"/>
              <pc2:cmMkLst xmlns:pc2="http://schemas.microsoft.com/office/powerpoint/2019/9/main/command">
                <pc:docMk/>
                <pc:sldMk cId="1364709568" sldId="258"/>
                <pc2:cmMk id="{7223109B-FAFB-4640-A6CA-23547B6F418E}"/>
              </pc2:cmMkLst>
            </pc226:cmChg>
            <pc226:cmChg xmlns:pc226="http://schemas.microsoft.com/office/powerpoint/2022/06/main/command" chg="del">
              <pc226:chgData name="Kaitlyn Thompson (NAT Marketing &amp; Communications Temp)" userId="S::t-kaitlyn.thompson@heart.org::07d2a101-2ebe-41de-bc27-cc318ed214ba" providerId="AD" clId="Web-{A2B6AE37-A1F0-D8D1-EB04-8447C8EAE788}" dt="2024-03-26T16:32:43.122" v="2"/>
              <pc2:cmMkLst xmlns:pc2="http://schemas.microsoft.com/office/powerpoint/2019/9/main/command">
                <pc:docMk/>
                <pc:sldMk cId="1364709568" sldId="258"/>
                <pc2:cmMk id="{DFE670C9-3D41-450A-8AEB-58A50CA680C9}"/>
              </pc2:cmMkLst>
            </pc226:cmChg>
          </p:ext>
        </pc:extLst>
      </pc:sldChg>
    </pc:docChg>
  </pc:docChgLst>
  <pc:docChgLst>
    <pc:chgData name="Kaitlyn Thompson (NAT Marketing &amp; Communications Temp)" userId="S::t-kaitlyn.thompson@heart.org::07d2a101-2ebe-41de-bc27-cc318ed214ba" providerId="AD" clId="Web-{BB89BEB3-0609-1B65-6F5A-CE702AEB43BF}"/>
    <pc:docChg chg="modSld">
      <pc:chgData name="Kaitlyn Thompson (NAT Marketing &amp; Communications Temp)" userId="S::t-kaitlyn.thompson@heart.org::07d2a101-2ebe-41de-bc27-cc318ed214ba" providerId="AD" clId="Web-{BB89BEB3-0609-1B65-6F5A-CE702AEB43BF}" dt="2024-03-29T14:51:01.835" v="24" actId="14100"/>
      <pc:docMkLst>
        <pc:docMk/>
      </pc:docMkLst>
      <pc:sldChg chg="modSp">
        <pc:chgData name="Kaitlyn Thompson (NAT Marketing &amp; Communications Temp)" userId="S::t-kaitlyn.thompson@heart.org::07d2a101-2ebe-41de-bc27-cc318ed214ba" providerId="AD" clId="Web-{BB89BEB3-0609-1B65-6F5A-CE702AEB43BF}" dt="2024-03-29T14:51:01.835" v="24" actId="14100"/>
        <pc:sldMkLst>
          <pc:docMk/>
          <pc:sldMk cId="1364709568" sldId="258"/>
        </pc:sldMkLst>
        <pc:spChg chg="mod">
          <ac:chgData name="Kaitlyn Thompson (NAT Marketing &amp; Communications Temp)" userId="S::t-kaitlyn.thompson@heart.org::07d2a101-2ebe-41de-bc27-cc318ed214ba" providerId="AD" clId="Web-{BB89BEB3-0609-1B65-6F5A-CE702AEB43BF}" dt="2024-03-29T14:51:01.835" v="24" actId="14100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Kaitlyn Thompson (NAT Marketing &amp; Communications Temp)" userId="S::t-kaitlyn.thompson@heart.org::07d2a101-2ebe-41de-bc27-cc318ed214ba" providerId="AD" clId="Web-{BB89BEB3-0609-1B65-6F5A-CE702AEB43BF}" dt="2024-03-29T14:50:35.881" v="20" actId="20577"/>
          <ac:spMkLst>
            <pc:docMk/>
            <pc:sldMk cId="1364709568" sldId="258"/>
            <ac:spMk id="17" creationId="{7D1A5E42-8274-425B-9CC5-A82C2791D886}"/>
          </ac:spMkLst>
        </pc:spChg>
        <pc:spChg chg="mod">
          <ac:chgData name="Kaitlyn Thompson (NAT Marketing &amp; Communications Temp)" userId="S::t-kaitlyn.thompson@heart.org::07d2a101-2ebe-41de-bc27-cc318ed214ba" providerId="AD" clId="Web-{BB89BEB3-0609-1B65-6F5A-CE702AEB43BF}" dt="2024-03-29T14:50:28.068" v="16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Kaitlyn Thompson (NAT Marketing &amp; Communications Temp)" userId="S::t-kaitlyn.thompson@heart.org::07d2a101-2ebe-41de-bc27-cc318ed214ba" providerId="AD" clId="Web-{BB89BEB3-0609-1B65-6F5A-CE702AEB43BF}" dt="2024-03-29T14:49:51.036" v="7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Destiny Thomas" userId="jp7GW9IoGgfaWuLUhzgxALCV6Mq3em0tiiZzZflxP7Y=" providerId="None" clId="Web-{25ED147D-8A30-401C-8BAE-6CBC6359892D}"/>
    <pc:docChg chg="modSld">
      <pc:chgData name="Destiny Thomas" userId="jp7GW9IoGgfaWuLUhzgxALCV6Mq3em0tiiZzZflxP7Y=" providerId="None" clId="Web-{25ED147D-8A30-401C-8BAE-6CBC6359892D}" dt="2023-04-19T20:05:40.790" v="8" actId="20577"/>
      <pc:docMkLst>
        <pc:docMk/>
      </pc:docMkLst>
      <pc:sldChg chg="modSp">
        <pc:chgData name="Destiny Thomas" userId="jp7GW9IoGgfaWuLUhzgxALCV6Mq3em0tiiZzZflxP7Y=" providerId="None" clId="Web-{25ED147D-8A30-401C-8BAE-6CBC6359892D}" dt="2023-04-19T20:05:40.790" v="8" actId="20577"/>
        <pc:sldMkLst>
          <pc:docMk/>
          <pc:sldMk cId="1364709568" sldId="258"/>
        </pc:sldMkLst>
        <pc:spChg chg="mod">
          <ac:chgData name="Destiny Thomas" userId="jp7GW9IoGgfaWuLUhzgxALCV6Mq3em0tiiZzZflxP7Y=" providerId="None" clId="Web-{25ED147D-8A30-401C-8BAE-6CBC6359892D}" dt="2023-04-19T20:05:40.790" v="8" actId="20577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Destiny Thomas" userId="jp7GW9IoGgfaWuLUhzgxALCV6Mq3em0tiiZzZflxP7Y=" providerId="None" clId="Web-{25ED147D-8A30-401C-8BAE-6CBC6359892D}" dt="2023-04-19T20:05:33.040" v="7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Kaitlyn Thompson (NAT Marketing &amp; Communications Temp)" userId="S::t-kaitlyn.thompson@heart.org::07d2a101-2ebe-41de-bc27-cc318ed214ba" providerId="AD" clId="Web-{B9EFA29B-DB28-87F3-A8DE-BB6AFA395EB0}"/>
    <pc:docChg chg="modSld">
      <pc:chgData name="Kaitlyn Thompson (NAT Marketing &amp; Communications Temp)" userId="S::t-kaitlyn.thompson@heart.org::07d2a101-2ebe-41de-bc27-cc318ed214ba" providerId="AD" clId="Web-{B9EFA29B-DB28-87F3-A8DE-BB6AFA395EB0}" dt="2024-03-29T15:08:19.422" v="19" actId="14100"/>
      <pc:docMkLst>
        <pc:docMk/>
      </pc:docMkLst>
      <pc:sldChg chg="modSp">
        <pc:chgData name="Kaitlyn Thompson (NAT Marketing &amp; Communications Temp)" userId="S::t-kaitlyn.thompson@heart.org::07d2a101-2ebe-41de-bc27-cc318ed214ba" providerId="AD" clId="Web-{B9EFA29B-DB28-87F3-A8DE-BB6AFA395EB0}" dt="2024-03-29T15:08:19.422" v="19" actId="14100"/>
        <pc:sldMkLst>
          <pc:docMk/>
          <pc:sldMk cId="1364709568" sldId="258"/>
        </pc:sldMkLst>
        <pc:spChg chg="mod">
          <ac:chgData name="Kaitlyn Thompson (NAT Marketing &amp; Communications Temp)" userId="S::t-kaitlyn.thompson@heart.org::07d2a101-2ebe-41de-bc27-cc318ed214ba" providerId="AD" clId="Web-{B9EFA29B-DB28-87F3-A8DE-BB6AFA395EB0}" dt="2024-03-29T15:08:19.422" v="19" actId="14100"/>
          <ac:spMkLst>
            <pc:docMk/>
            <pc:sldMk cId="1364709568" sldId="258"/>
            <ac:spMk id="5" creationId="{12F42186-A2B8-4455-B658-9090BB13A73E}"/>
          </ac:spMkLst>
        </pc:spChg>
      </pc:sldChg>
    </pc:docChg>
  </pc:docChgLst>
  <pc:docChgLst>
    <pc:chgData name="Destiny Thomas" clId="Web-{25ED147D-8A30-401C-8BAE-6CBC6359892D}"/>
    <pc:docChg chg="modSld">
      <pc:chgData name="Destiny Thomas" userId="" providerId="" clId="Web-{25ED147D-8A30-401C-8BAE-6CBC6359892D}" dt="2023-04-19T22:04:11.366" v="15" actId="20577"/>
      <pc:docMkLst>
        <pc:docMk/>
      </pc:docMkLst>
      <pc:sldChg chg="modSp">
        <pc:chgData name="Destiny Thomas" userId="" providerId="" clId="Web-{25ED147D-8A30-401C-8BAE-6CBC6359892D}" dt="2023-04-19T22:04:11.366" v="15" actId="20577"/>
        <pc:sldMkLst>
          <pc:docMk/>
          <pc:sldMk cId="1364709568" sldId="258"/>
        </pc:sldMkLst>
        <pc:spChg chg="mod">
          <ac:chgData name="Destiny Thomas" userId="" providerId="" clId="Web-{25ED147D-8A30-401C-8BAE-6CBC6359892D}" dt="2023-04-19T21:20:02.426" v="0" actId="20577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Destiny Thomas" userId="" providerId="" clId="Web-{25ED147D-8A30-401C-8BAE-6CBC6359892D}" dt="2023-04-19T22:04:11.366" v="15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Laura Felker" userId="S::laura.felker@heart.org::238af1f9-9914-4ca2-9d46-1914b5573dba" providerId="AD" clId="Web-{7B22D34D-7C00-7676-7905-AE1A698D9DC6}"/>
    <pc:docChg chg="modSld">
      <pc:chgData name="Laura Felker" userId="S::laura.felker@heart.org::238af1f9-9914-4ca2-9d46-1914b5573dba" providerId="AD" clId="Web-{7B22D34D-7C00-7676-7905-AE1A698D9DC6}" dt="2023-04-28T13:34:41.191" v="1"/>
      <pc:docMkLst>
        <pc:docMk/>
      </pc:docMkLst>
      <pc:sldChg chg="modSp addCm">
        <pc:chgData name="Laura Felker" userId="S::laura.felker@heart.org::238af1f9-9914-4ca2-9d46-1914b5573dba" providerId="AD" clId="Web-{7B22D34D-7C00-7676-7905-AE1A698D9DC6}" dt="2023-04-28T13:34:41.191" v="1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7B22D34D-7C00-7676-7905-AE1A698D9DC6}" dt="2023-04-28T13:34:18.675" v="0" actId="20577"/>
          <ac:spMkLst>
            <pc:docMk/>
            <pc:sldMk cId="1364709568" sldId="258"/>
            <ac:spMk id="7" creationId="{E86A679B-0E92-4613-976D-E18FEEB5BCB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aura Felker" userId="S::laura.felker@heart.org::238af1f9-9914-4ca2-9d46-1914b5573dba" providerId="AD" clId="Web-{7B22D34D-7C00-7676-7905-AE1A698D9DC6}" dt="2023-04-28T13:34:41.191" v="1"/>
              <pc2:cmMkLst xmlns:pc2="http://schemas.microsoft.com/office/powerpoint/2019/9/main/command">
                <pc:docMk/>
                <pc:sldMk cId="1364709568" sldId="258"/>
                <pc2:cmMk id="{DFE670C9-3D41-450A-8AEB-58A50CA680C9}"/>
              </pc2:cmMkLst>
            </pc226:cmChg>
          </p:ext>
        </pc:ext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9"/>
            <a:ext cx="12192000" cy="1775957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817408" y="2014416"/>
            <a:ext cx="101190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Lub Dub Heavy"/>
              </a:rPr>
              <a:t>Join the centennial celebration &amp; submit your abstract to #AHA24</a:t>
            </a:r>
            <a:endParaRPr lang="en-US" sz="2400" b="1" dirty="0">
              <a:solidFill>
                <a:srgbClr val="C00000"/>
              </a:solidFill>
              <a:latin typeface="Lub Dub Heavy" panose="020B09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31294" y="6398084"/>
            <a:ext cx="648327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Lub Dub Medium"/>
              </a:rPr>
              <a:t>AHA Professional Members save over 50% on Abstract Submission Rates</a:t>
            </a:r>
            <a:endParaRPr lang="en-US" sz="1400" dirty="0">
              <a:solidFill>
                <a:srgbClr val="C00000"/>
              </a:solidFill>
              <a:latin typeface="Lub Dub Medium" panose="020B0603030403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541020" y="4336248"/>
            <a:ext cx="337185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Participate and Experience</a:t>
            </a:r>
            <a:r>
              <a:rPr lang="en-US" b="1" dirty="0">
                <a:latin typeface="Lub Dub Medium"/>
              </a:rPr>
              <a:t> </a:t>
            </a:r>
            <a:r>
              <a:rPr lang="en-US" sz="1600" dirty="0">
                <a:latin typeface="Lub Dub Medium"/>
              </a:rPr>
              <a:t>oral abstract and poster presentations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150907" y="2767361"/>
            <a:ext cx="379847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125 Abstract Categories </a:t>
            </a:r>
            <a:r>
              <a:rPr lang="en-US" sz="1600" dirty="0">
                <a:latin typeface="Lub Dub Medium"/>
              </a:rPr>
              <a:t>across 26 basic, clinical and population programming communities </a:t>
            </a:r>
            <a:endParaRPr lang="en-US" sz="1600" dirty="0">
              <a:latin typeface="Lub Dub Medium" panose="020B0603030403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491" y="4482566"/>
            <a:ext cx="698953" cy="64016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1581196" y="2774082"/>
            <a:ext cx="3094335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Global Opportunity to present your accepted abstracts</a:t>
            </a:r>
            <a:r>
              <a:rPr lang="en-US" sz="1600" dirty="0">
                <a:latin typeface="Lub Dub Medium"/>
              </a:rPr>
              <a:t> to an audience of your peers and thought leaders. </a:t>
            </a:r>
            <a:endParaRPr lang="en-US" sz="1600" dirty="0">
              <a:latin typeface="Lub Dub Medium" panose="020B0603030403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169626" y="4000386"/>
            <a:ext cx="3590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Accepted Abstracts </a:t>
            </a:r>
            <a:r>
              <a:rPr lang="en-US" sz="16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published in </a:t>
            </a:r>
            <a:r>
              <a:rPr lang="en-US" sz="1600" i="1" dirty="0">
                <a:latin typeface="Lub Dub Medium" panose="020B0603030403020204" pitchFamily="34" charset="0"/>
              </a:rPr>
              <a:t>Circulation, </a:t>
            </a:r>
            <a:r>
              <a:rPr lang="en-US" sz="1600" dirty="0">
                <a:latin typeface="Lub Dub Medium" panose="020B0603030403020204" pitchFamily="34" charset="0"/>
              </a:rPr>
              <a:t>AHA’s premier scientific journal</a:t>
            </a:r>
            <a:endParaRPr lang="en-US" sz="1600" i="1" dirty="0">
              <a:latin typeface="Lub Dub Medium" panose="020B0603030403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8934" y="5059789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150991" y="5177722"/>
            <a:ext cx="3371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ub Dub Medium" panose="020B0603030403020204" pitchFamily="34" charset="0"/>
              </a:rPr>
              <a:t>Grow your professional network </a:t>
            </a:r>
            <a:r>
              <a:rPr lang="en-US" sz="1600" dirty="0">
                <a:latin typeface="Lub Dub Medium" panose="020B0603030403020204" pitchFamily="34" charset="0"/>
              </a:rPr>
              <a:t>and reconnect with colleagues in person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4675531" y="143227"/>
            <a:ext cx="736512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/>
              </a:rPr>
              <a:t>Showcase Your Science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Abstract Submissions Close: June 6 at 7pm EDT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Pre-Sessions Symposia &amp; Early Career Day: November 15</a:t>
            </a:r>
            <a:endParaRPr lang="en-US" sz="1600" b="1" dirty="0">
              <a:solidFill>
                <a:schemeClr val="bg1"/>
              </a:solidFill>
              <a:latin typeface="Lub Dub Medium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Scientific Sessions: November 16-18</a:t>
            </a:r>
            <a:endParaRPr lang="en-US" sz="1600" b="1" dirty="0">
              <a:solidFill>
                <a:schemeClr val="bg1"/>
              </a:solidFill>
              <a:latin typeface="Lub Dub Medium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Chicago, IL</a:t>
            </a:r>
            <a:endParaRPr lang="en-US" sz="1600" b="0" i="0" dirty="0">
              <a:solidFill>
                <a:schemeClr val="bg1"/>
              </a:solidFill>
              <a:effectLst/>
              <a:latin typeface="Lub Dub Medium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988" y="4018012"/>
            <a:ext cx="635033" cy="4953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1845" y="2908793"/>
            <a:ext cx="618599" cy="59708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6636" y="2753447"/>
            <a:ext cx="666246" cy="7202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FE0537-1C94-4E84-9464-E6AE120360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0266" y="138422"/>
            <a:ext cx="3367666" cy="1312349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75D811C7-3EDC-4633-883F-7DFD86A615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5950645"/>
            <a:ext cx="1261425" cy="6836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709232-F659-4D64-A7A8-8B8B712324E0}"/>
              </a:ext>
            </a:extLst>
          </p:cNvPr>
          <p:cNvSpPr txBox="1"/>
          <p:nvPr/>
        </p:nvSpPr>
        <p:spPr>
          <a:xfrm>
            <a:off x="126024" y="6006539"/>
            <a:ext cx="354435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Lub Dub Heavy"/>
              </a:rPr>
              <a:t>ScientificSessions.org</a:t>
            </a:r>
            <a:endParaRPr lang="en-US" sz="2000">
              <a:latin typeface="Lub Dub Heavy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4f22ede-e726-4d3d-b195-8dfd25ae0d91" ContentTypeId="0x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0" ma:contentTypeDescription="Create a new document." ma:contentTypeScope="" ma:versionID="f5b100aae9abf752e0c3b408a0105dcc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1939ecd4fbf37429ba3f7bd004fb782d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Props1.xml><?xml version="1.0" encoding="utf-8"?>
<ds:datastoreItem xmlns:ds="http://schemas.openxmlformats.org/officeDocument/2006/customXml" ds:itemID="{F650CB65-1C57-487F-AB28-0FC507661D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3545CD-7742-408D-BD56-C4D001EF93D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8352699-7AEA-4ED4-8999-B64EFD8AC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3B67A6E-AE20-47AA-9016-BF90C5FC0DA3}">
  <ds:schemaRefs>
    <ds:schemaRef ds:uri="http://schemas.microsoft.com/office/2006/metadata/properties"/>
    <ds:schemaRef ds:uri="http://schemas.microsoft.com/office/infopath/2007/PartnerControls"/>
    <ds:schemaRef ds:uri="0f19eaed-a1c0-4f9e-95fd-cecd2666e177"/>
    <ds:schemaRef ds:uri="9c53b943-690c-4a82-9bc4-371637f8cdb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12503</TotalTime>
  <Words>125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Thomas, Destiny A</cp:lastModifiedBy>
  <cp:revision>123</cp:revision>
  <dcterms:created xsi:type="dcterms:W3CDTF">2021-06-04T15:42:18Z</dcterms:created>
  <dcterms:modified xsi:type="dcterms:W3CDTF">2024-03-29T15:08:20Z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