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6" r:id="rId3"/>
    <p:sldId id="266" r:id="rId4"/>
    <p:sldId id="295" r:id="rId5"/>
    <p:sldId id="287" r:id="rId6"/>
    <p:sldId id="293" r:id="rId7"/>
    <p:sldId id="288" r:id="rId8"/>
    <p:sldId id="270" r:id="rId9"/>
    <p:sldId id="276" r:id="rId10"/>
    <p:sldId id="279" r:id="rId11"/>
    <p:sldId id="280" r:id="rId12"/>
    <p:sldId id="281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56"/>
            <p14:sldId id="286"/>
            <p14:sldId id="266"/>
            <p14:sldId id="295"/>
            <p14:sldId id="287"/>
            <p14:sldId id="293"/>
            <p14:sldId id="288"/>
            <p14:sldId id="270"/>
            <p14:sldId id="276"/>
            <p14:sldId id="279"/>
            <p14:sldId id="28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94"/>
  </p:normalViewPr>
  <p:slideViewPr>
    <p:cSldViewPr snapToGrid="0" snapToObjects="1">
      <p:cViewPr varScale="1">
        <p:scale>
          <a:sx n="155" d="100"/>
          <a:sy n="155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Chart Title Arial Bold, 15 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4-6F45-832A-81750BC5D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4-6F45-832A-81750BC5DE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14-6F45-832A-81750BC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53103"/>
        <c:axId val="222686463"/>
      </c:lineChart>
      <c:catAx>
        <c:axId val="22265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86463"/>
        <c:crosses val="autoZero"/>
        <c:auto val="1"/>
        <c:lblAlgn val="ctr"/>
        <c:lblOffset val="100"/>
        <c:noMultiLvlLbl val="0"/>
      </c:catAx>
      <c:valAx>
        <c:axId val="22268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pPr>
            <a:r>
              <a:rPr lang="en-US" sz="15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Chart</a:t>
            </a:r>
            <a:r>
              <a:rPr lang="en-US" sz="1500" b="1" i="0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Title Arial Bold, 15 pts</a:t>
            </a:r>
            <a:endParaRPr lang="en-US" sz="1500" b="1" i="0" dirty="0">
              <a:solidFill>
                <a:schemeClr val="accent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Lub Dub Medium" panose="020B0603030403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5-AE40-9355-875B743D4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5-AE40-9355-875B743D4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5-AE40-9355-875B743D4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4110511"/>
        <c:axId val="1254112143"/>
      </c:barChart>
      <c:catAx>
        <c:axId val="125411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2143"/>
        <c:crosses val="autoZero"/>
        <c:auto val="1"/>
        <c:lblAlgn val="ctr"/>
        <c:lblOffset val="100"/>
        <c:noMultiLvlLbl val="0"/>
      </c:catAx>
      <c:valAx>
        <c:axId val="125411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1659468074397E-2"/>
          <c:y val="5.057742782152231E-2"/>
          <c:w val="0.77150192554558761"/>
          <c:h val="0.8210526315789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B-5343-ACF0-B6BEB7F89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5.0999999999999996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B-5343-ACF0-B6BEB7F89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060120"/>
        <c:axId val="965060512"/>
      </c:barChart>
      <c:catAx>
        <c:axId val="96506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512"/>
        <c:crosses val="autoZero"/>
        <c:auto val="1"/>
        <c:lblAlgn val="ctr"/>
        <c:lblOffset val="0"/>
        <c:noMultiLvlLbl val="0"/>
      </c:catAx>
      <c:valAx>
        <c:axId val="965060512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120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0.89081601820088518"/>
          <c:y val="0.11445830333155259"/>
          <c:w val="9.8451621312572943E-2"/>
          <c:h val="0.14307481476319883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696337901303E-2"/>
          <c:y val="5.6477233543999798E-2"/>
          <c:w val="0.88996047830384661"/>
          <c:h val="0.8210526315789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22-8A47-9C51-7E0151F07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822-8A47-9C51-7E0151F077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E822-8A47-9C51-7E0151F077A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2-8A47-9C51-7E0151F0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-1184812352"/>
        <c:axId val="-1184808336"/>
      </c:barChart>
      <c:catAx>
        <c:axId val="-11848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0833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184808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1235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5DE68C-A407-2C54-ECDC-DCE151758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3408" y="1603184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23408" y="3614381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3409" y="698212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6B499-DF5F-0F42-8F56-BB5259295DAA}"/>
              </a:ext>
            </a:extLst>
          </p:cNvPr>
          <p:cNvSpPr/>
          <p:nvPr userDrawn="1"/>
        </p:nvSpPr>
        <p:spPr>
          <a:xfrm>
            <a:off x="8310201" y="0"/>
            <a:ext cx="833799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7929" y="4263340"/>
            <a:ext cx="1164473" cy="63114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BD123BF-4CCB-6A49-911B-CB3B6D1BCAB8}"/>
              </a:ext>
            </a:extLst>
          </p:cNvPr>
          <p:cNvSpPr txBox="1">
            <a:spLocks/>
          </p:cNvSpPr>
          <p:nvPr userDrawn="1"/>
        </p:nvSpPr>
        <p:spPr>
          <a:xfrm>
            <a:off x="382724" y="438525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0"/>
              </a:lnSpc>
            </a:pP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</a:rPr>
              <a:t>#AHA23</a:t>
            </a:r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C5DFF-9354-2B41-B376-2B09186B1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4A5A23-D35F-264E-8AC6-6C4E1ED1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8E1EDB-ECBE-C64B-84E7-2AC011ADD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4EDA4-ABD4-944B-9B5C-33D57C20FFF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7797FB-A08E-2445-8AEA-6A04DABFD6D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2F6E2544-2A9A-6B46-8E5E-CA8AA93AF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779035-7C3B-7E4E-8CEB-7B6774AF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1E1EE-4472-CE42-A2D1-4512BF9F3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14BA3B8-BC36-BF47-A1FA-580BF18F4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8ECB-3686-9C42-A25D-86356614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276EA-6335-B646-BE90-A5F28039D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0443F-F91E-7841-9E33-60EA068C2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72461B-CE35-6429-D58B-4FCB3B841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72" y="-34578"/>
            <a:ext cx="9205472" cy="5178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E25705-2FC4-22F1-F785-FC2A324362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229" y="1059166"/>
            <a:ext cx="4073838" cy="2676008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25 – 30 PTS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AE4E72-D6CE-B9DA-2CE2-14D35DA3D062}"/>
              </a:ext>
            </a:extLst>
          </p:cNvPr>
          <p:cNvSpPr txBox="1">
            <a:spLocks/>
          </p:cNvSpPr>
          <p:nvPr userDrawn="1"/>
        </p:nvSpPr>
        <p:spPr>
          <a:xfrm>
            <a:off x="615749" y="4562138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000" b="0" i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en-US" sz="1600" b="0" i="0" dirty="0">
                <a:solidFill>
                  <a:schemeClr val="bg1"/>
                </a:solidFill>
                <a:latin typeface="Arial" panose="020B0604020202020204" pitchFamily="34" charset="0"/>
              </a:rPr>
              <a:t>AHA23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0709BA5-E2C2-3A30-47A1-A8DF3A49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2663" y="951590"/>
            <a:ext cx="2678089" cy="2330526"/>
          </a:xfrm>
        </p:spPr>
        <p:txBody>
          <a:bodyPr lIns="0" tIns="0" rIns="0" bIns="0" anchor="t">
            <a:noAutofit/>
          </a:bodyPr>
          <a:lstStyle>
            <a:lvl1pPr algn="r">
              <a:defRPr sz="7200" b="0" i="1">
                <a:solidFill>
                  <a:schemeClr val="bg1"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E9859F-F03E-9A74-9CBA-A6FF8DB5D7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8250" y="4377113"/>
            <a:ext cx="975325" cy="5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9EB4DE-8DD2-5443-A016-C125D33D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1AFDB-1501-A74B-84EC-9BF4A9EA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DAC4667-50DA-AC7F-142E-AD67244DA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7513" y="1"/>
            <a:ext cx="6696487" cy="5143501"/>
          </a:xfrm>
          <a:custGeom>
            <a:avLst/>
            <a:gdLst>
              <a:gd name="connsiteX0" fmla="*/ 3293152 w 6696487"/>
              <a:gd name="connsiteY0" fmla="*/ 0 h 5143501"/>
              <a:gd name="connsiteX1" fmla="*/ 6696487 w 6696487"/>
              <a:gd name="connsiteY1" fmla="*/ 0 h 5143501"/>
              <a:gd name="connsiteX2" fmla="*/ 6696487 w 6696487"/>
              <a:gd name="connsiteY2" fmla="*/ 5143500 h 5143501"/>
              <a:gd name="connsiteX3" fmla="*/ 5344766 w 6696487"/>
              <a:gd name="connsiteY3" fmla="*/ 5143500 h 5143501"/>
              <a:gd name="connsiteX4" fmla="*/ 5344766 w 6696487"/>
              <a:gd name="connsiteY4" fmla="*/ 5143501 h 5143501"/>
              <a:gd name="connsiteX5" fmla="*/ 0 w 6696487"/>
              <a:gd name="connsiteY5" fmla="*/ 5143501 h 5143501"/>
              <a:gd name="connsiteX6" fmla="*/ 94249 w 6696487"/>
              <a:gd name="connsiteY6" fmla="*/ 5051623 h 5143501"/>
              <a:gd name="connsiteX7" fmla="*/ 2218977 w 6696487"/>
              <a:gd name="connsiteY7" fmla="*/ 206241 h 5143501"/>
              <a:gd name="connsiteX8" fmla="*/ 2238094 w 6696487"/>
              <a:gd name="connsiteY8" fmla="*/ 1 h 5143501"/>
              <a:gd name="connsiteX9" fmla="*/ 3293152 w 6696487"/>
              <a:gd name="connsiteY9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487" h="5143501">
                <a:moveTo>
                  <a:pt x="3293152" y="0"/>
                </a:moveTo>
                <a:lnTo>
                  <a:pt x="6696487" y="0"/>
                </a:lnTo>
                <a:lnTo>
                  <a:pt x="6696487" y="5143500"/>
                </a:lnTo>
                <a:lnTo>
                  <a:pt x="5344766" y="5143500"/>
                </a:lnTo>
                <a:lnTo>
                  <a:pt x="5344766" y="5143501"/>
                </a:lnTo>
                <a:lnTo>
                  <a:pt x="0" y="5143501"/>
                </a:lnTo>
                <a:lnTo>
                  <a:pt x="94249" y="5051623"/>
                </a:lnTo>
                <a:cubicBezTo>
                  <a:pt x="1212508" y="3905176"/>
                  <a:pt x="1998612" y="2183310"/>
                  <a:pt x="2218977" y="206241"/>
                </a:cubicBezTo>
                <a:lnTo>
                  <a:pt x="2238094" y="1"/>
                </a:lnTo>
                <a:lnTo>
                  <a:pt x="3293152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336D1C2-4E30-ACF6-F2ED-CA5FA9FB4233}"/>
              </a:ext>
            </a:extLst>
          </p:cNvPr>
          <p:cNvSpPr/>
          <p:nvPr userDrawn="1"/>
        </p:nvSpPr>
        <p:spPr>
          <a:xfrm>
            <a:off x="0" y="-1"/>
            <a:ext cx="7336840" cy="5143500"/>
          </a:xfrm>
          <a:custGeom>
            <a:avLst/>
            <a:gdLst>
              <a:gd name="connsiteX0" fmla="*/ 0 w 7336840"/>
              <a:gd name="connsiteY0" fmla="*/ 0 h 5143500"/>
              <a:gd name="connsiteX1" fmla="*/ 7336840 w 7336840"/>
              <a:gd name="connsiteY1" fmla="*/ 0 h 5143500"/>
              <a:gd name="connsiteX2" fmla="*/ 7245529 w 7336840"/>
              <a:gd name="connsiteY2" fmla="*/ 101208 h 5143500"/>
              <a:gd name="connsiteX3" fmla="*/ 4680096 w 7336840"/>
              <a:gd name="connsiteY3" fmla="*/ 5091348 h 5143500"/>
              <a:gd name="connsiteX4" fmla="*/ 4667806 w 7336840"/>
              <a:gd name="connsiteY4" fmla="*/ 5143500 h 5143500"/>
              <a:gd name="connsiteX5" fmla="*/ 0 w 7336840"/>
              <a:gd name="connsiteY5" fmla="*/ 51434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840" h="514350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CC084-CD0B-CB4B-B676-E1F136367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Arizl</a:t>
            </a:r>
            <a:r>
              <a:rPr lang="en-US" dirty="0"/>
              <a:t> bold at 12pts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F1C95-9891-4249-BABE-04AE5153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36D56-853F-5F49-8046-A11DE0E35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8EC32-7002-774F-B7AC-A027777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8A411A-B042-00D2-38DE-2B804306B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0ECAF5-9958-A14D-A435-03CDAD7C93A5}"/>
              </a:ext>
            </a:extLst>
          </p:cNvPr>
          <p:cNvSpPr/>
          <p:nvPr userDrawn="1"/>
        </p:nvSpPr>
        <p:spPr>
          <a:xfrm>
            <a:off x="8600688" y="0"/>
            <a:ext cx="543312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7244696" y="3230131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F4375-55B2-3645-805B-8633B02A1A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13351" y="3008643"/>
            <a:ext cx="1358973" cy="736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219049" y="3311818"/>
            <a:ext cx="1129086" cy="3580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9400" y="438677"/>
            <a:ext cx="4525513" cy="2354940"/>
          </a:xfrm>
        </p:spPr>
        <p:txBody>
          <a:bodyPr anchor="b">
            <a:noAutofit/>
          </a:bodyPr>
          <a:lstStyle>
            <a:lvl1pPr algn="r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4419012" y="2861462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94F1092-7FF3-7F5C-DA2F-FCDF8A93CA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7330" y="6683627"/>
            <a:ext cx="2321120" cy="3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E762BDA-3552-A446-AFE6-6BD418CD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5AE220C-1247-0B10-CC0A-F822B1D7494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1" y="-6379"/>
            <a:ext cx="4571999" cy="5146743"/>
          </a:xfrm>
          <a:custGeom>
            <a:avLst/>
            <a:gdLst>
              <a:gd name="connsiteX0" fmla="*/ 3295228 w 4571999"/>
              <a:gd name="connsiteY0" fmla="*/ 0 h 5146743"/>
              <a:gd name="connsiteX1" fmla="*/ 4571999 w 4571999"/>
              <a:gd name="connsiteY1" fmla="*/ 0 h 5146743"/>
              <a:gd name="connsiteX2" fmla="*/ 4571999 w 4571999"/>
              <a:gd name="connsiteY2" fmla="*/ 5146743 h 5146743"/>
              <a:gd name="connsiteX3" fmla="*/ 0 w 4571999"/>
              <a:gd name="connsiteY3" fmla="*/ 5146743 h 5146743"/>
              <a:gd name="connsiteX4" fmla="*/ 94308 w 4571999"/>
              <a:gd name="connsiteY4" fmla="*/ 5054808 h 5146743"/>
              <a:gd name="connsiteX5" fmla="*/ 2220375 w 4571999"/>
              <a:gd name="connsiteY5" fmla="*/ 206371 h 5146743"/>
              <a:gd name="connsiteX6" fmla="*/ 2239504 w 4571999"/>
              <a:gd name="connsiteY6" fmla="*/ 1 h 5146743"/>
              <a:gd name="connsiteX7" fmla="*/ 3295228 w 4571999"/>
              <a:gd name="connsiteY7" fmla="*/ 1 h 51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9" h="5146743">
                <a:moveTo>
                  <a:pt x="3295228" y="0"/>
                </a:moveTo>
                <a:lnTo>
                  <a:pt x="4571999" y="0"/>
                </a:lnTo>
                <a:lnTo>
                  <a:pt x="4571999" y="5146743"/>
                </a:lnTo>
                <a:lnTo>
                  <a:pt x="0" y="5146743"/>
                </a:lnTo>
                <a:lnTo>
                  <a:pt x="94308" y="5054808"/>
                </a:lnTo>
                <a:cubicBezTo>
                  <a:pt x="1213272" y="3907638"/>
                  <a:pt x="1999871" y="2184687"/>
                  <a:pt x="2220375" y="206371"/>
                </a:cubicBezTo>
                <a:lnTo>
                  <a:pt x="2239504" y="1"/>
                </a:lnTo>
                <a:lnTo>
                  <a:pt x="3295228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692AF-EA47-EE4E-BC74-3942A820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799663-1C3A-7140-A8B6-5A942E0AE02F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3143" y="1266737"/>
            <a:ext cx="2226318" cy="32161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5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5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4D5D646-615D-0541-AD5A-4E46C8AFAA21}"/>
              </a:ext>
            </a:extLst>
          </p:cNvPr>
          <p:cNvSpPr/>
          <p:nvPr userDrawn="1"/>
        </p:nvSpPr>
        <p:spPr>
          <a:xfrm>
            <a:off x="13949348" y="-1002677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C85CD65-D3BF-CA4A-B2BD-C3C1987852B4}"/>
              </a:ext>
            </a:extLst>
          </p:cNvPr>
          <p:cNvSpPr/>
          <p:nvPr userDrawn="1"/>
        </p:nvSpPr>
        <p:spPr>
          <a:xfrm rot="21325004">
            <a:off x="13984672" y="-782545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5E968-BE93-9248-9232-9ECEC096E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C44018-5A6A-5A40-9C33-3213EA99D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51656-244C-E044-8660-FCA2FCD0B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DEAEA93-D51E-DF22-7A64-AC52BFA21B14}"/>
              </a:ext>
            </a:extLst>
          </p:cNvPr>
          <p:cNvSpPr/>
          <p:nvPr userDrawn="1"/>
        </p:nvSpPr>
        <p:spPr>
          <a:xfrm>
            <a:off x="5064370" y="-1"/>
            <a:ext cx="4079632" cy="5913153"/>
          </a:xfrm>
          <a:custGeom>
            <a:avLst/>
            <a:gdLst>
              <a:gd name="connsiteX0" fmla="*/ 2754 w 4079632"/>
              <a:gd name="connsiteY0" fmla="*/ 0 h 5913153"/>
              <a:gd name="connsiteX1" fmla="*/ 4079632 w 4079632"/>
              <a:gd name="connsiteY1" fmla="*/ 0 h 5913153"/>
              <a:gd name="connsiteX2" fmla="*/ 4079632 w 4079632"/>
              <a:gd name="connsiteY2" fmla="*/ 5913153 h 5913153"/>
              <a:gd name="connsiteX3" fmla="*/ 4079630 w 4079632"/>
              <a:gd name="connsiteY3" fmla="*/ 5913153 h 5913153"/>
              <a:gd name="connsiteX4" fmla="*/ 4079630 w 4079632"/>
              <a:gd name="connsiteY4" fmla="*/ 5143501 h 5913153"/>
              <a:gd name="connsiteX5" fmla="*/ 1834543 w 4079632"/>
              <a:gd name="connsiteY5" fmla="*/ 5143501 h 5913153"/>
              <a:gd name="connsiteX6" fmla="*/ 1691848 w 4079632"/>
              <a:gd name="connsiteY6" fmla="*/ 4972659 h 5913153"/>
              <a:gd name="connsiteX7" fmla="*/ 1501616 w 4079632"/>
              <a:gd name="connsiteY7" fmla="*/ 4725324 h 5913153"/>
              <a:gd name="connsiteX8" fmla="*/ 0 w 4079632"/>
              <a:gd name="connsiteY8" fmla="*/ 204299 h 59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9632" h="5913153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47F3C8-B7B8-C547-9E76-01BF767FF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ADFA7-6C6F-C64F-9925-C27F58B83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408" y="1603184"/>
            <a:ext cx="4943632" cy="1989851"/>
          </a:xfrm>
        </p:spPr>
        <p:txBody>
          <a:bodyPr/>
          <a:lstStyle/>
          <a:p>
            <a:r>
              <a:rPr lang="en-US" dirty="0"/>
              <a:t>TITLE OF THE PRESENTATION </a:t>
            </a:r>
            <a:br>
              <a:rPr lang="en-US" dirty="0"/>
            </a:br>
            <a:r>
              <a:rPr lang="en-US" dirty="0"/>
              <a:t>32 PTS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713" y="3614738"/>
            <a:ext cx="4945062" cy="409575"/>
          </a:xfrm>
        </p:spPr>
        <p:txBody>
          <a:bodyPr>
            <a:normAutofit/>
          </a:bodyPr>
          <a:lstStyle/>
          <a:p>
            <a:r>
              <a:rPr lang="en-US" dirty="0"/>
              <a:t>John Doe | CEO, Company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8BADB7-7914-4184-43B7-201A1C80FC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295F92-6852-84F0-BDE3-C5A7ACA66D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B569B4-1973-868F-B1A6-EA0073617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6692C12-8D3F-9CB7-85EF-20A1E0A3E0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Placeholder 4">
            <a:extLst>
              <a:ext uri="{FF2B5EF4-FFF2-40B4-BE49-F238E27FC236}">
                <a16:creationId xmlns:a16="http://schemas.microsoft.com/office/drawing/2014/main" id="{D58CAE5F-C494-E848-8115-A9B8B60A5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018826"/>
              </p:ext>
            </p:extLst>
          </p:nvPr>
        </p:nvGraphicFramePr>
        <p:xfrm>
          <a:off x="437989" y="1415845"/>
          <a:ext cx="8127702" cy="258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28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23C135C-0345-87EF-0A3C-ECB5A4D562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FB88B42-E57A-4DB4-50AB-EEB62C401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5569DB9-C586-2279-8736-C0726E4B46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Placeholder 6">
            <a:extLst>
              <a:ext uri="{FF2B5EF4-FFF2-40B4-BE49-F238E27FC236}">
                <a16:creationId xmlns:a16="http://schemas.microsoft.com/office/drawing/2014/main" id="{57B8AA7A-8A7F-594A-B603-0C50ED8FC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06432"/>
              </p:ext>
            </p:extLst>
          </p:nvPr>
        </p:nvGraphicFramePr>
        <p:xfrm>
          <a:off x="437988" y="1368616"/>
          <a:ext cx="8706011" cy="274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E5B0EA8F-F8DD-5949-AAD6-27AAC67BD0B3}"/>
              </a:ext>
            </a:extLst>
          </p:cNvPr>
          <p:cNvSpPr txBox="1">
            <a:spLocks/>
          </p:cNvSpPr>
          <p:nvPr/>
        </p:nvSpPr>
        <p:spPr bwMode="auto">
          <a:xfrm>
            <a:off x="2625213" y="2345626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30%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1BAC2B-C79C-864D-B35C-12B3A107DE10}"/>
              </a:ext>
            </a:extLst>
          </p:cNvPr>
          <p:cNvSpPr txBox="1">
            <a:spLocks/>
          </p:cNvSpPr>
          <p:nvPr/>
        </p:nvSpPr>
        <p:spPr bwMode="auto">
          <a:xfrm>
            <a:off x="4178710" y="255981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825865B-D94B-8A40-BFA7-EAAA1D0F13A2}"/>
              </a:ext>
            </a:extLst>
          </p:cNvPr>
          <p:cNvSpPr txBox="1">
            <a:spLocks/>
          </p:cNvSpPr>
          <p:nvPr/>
        </p:nvSpPr>
        <p:spPr bwMode="auto">
          <a:xfrm>
            <a:off x="5722375" y="212719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1A2D5C-C234-FB4F-B4DD-6AE8A8A84893}"/>
              </a:ext>
            </a:extLst>
          </p:cNvPr>
          <p:cNvSpPr txBox="1">
            <a:spLocks/>
          </p:cNvSpPr>
          <p:nvPr/>
        </p:nvSpPr>
        <p:spPr bwMode="auto">
          <a:xfrm>
            <a:off x="7266040" y="1891221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8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TREAMENT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23A99A-B4E4-3DD1-544C-A1EE02D76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BD3A6D-7A2A-ED3B-6F5E-70B3FB9D8A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977C2B5-4997-5E40-93B8-EFAB5626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40406"/>
              </p:ext>
            </p:extLst>
          </p:nvPr>
        </p:nvGraphicFramePr>
        <p:xfrm>
          <a:off x="540773" y="1229032"/>
          <a:ext cx="813816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26618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3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012" y="654371"/>
            <a:ext cx="4105960" cy="2354940"/>
          </a:xfrm>
        </p:spPr>
        <p:txBody>
          <a:bodyPr anchor="b"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A7874-DBDD-9C42-B934-14C361E3D4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B902A-E4BB-7949-9F19-0F947D820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75E80-C3C0-AB42-931B-BFDE0F49C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B89C-6B1A-4240-967F-D94D5E8B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FAUCIBUS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DFBE-C061-6D42-A853-EE70D9321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a eros at magna semper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at </a:t>
            </a:r>
            <a:r>
              <a:rPr lang="en-US" dirty="0" err="1"/>
              <a:t>velit</a:t>
            </a:r>
            <a:r>
              <a:rPr lang="en-US" dirty="0"/>
              <a:t>. Nunc </a:t>
            </a:r>
            <a:r>
              <a:rPr lang="en-US" dirty="0" err="1"/>
              <a:t>egestas</a:t>
            </a:r>
            <a:r>
              <a:rPr lang="en-US" dirty="0"/>
              <a:t>, dui non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velit</a:t>
            </a:r>
            <a:r>
              <a:rPr lang="en-US" dirty="0"/>
              <a:t> magna </a:t>
            </a:r>
            <a:r>
              <a:rPr lang="en-US" dirty="0" err="1"/>
              <a:t>accumsan</a:t>
            </a:r>
            <a:r>
              <a:rPr lang="en-US" dirty="0"/>
              <a:t> eros, vel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Nam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auctor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ac,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5A198-6440-0E48-899D-6B88578EE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D4BF9-B157-F94B-9384-D889BD4BD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7359D4-E912-BF48-A3F7-F734A5A196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5D9B0305-2CF4-893F-ADC2-5044AD5028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266591D-C9F1-A059-04C3-E19813850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862482D-66EA-53CE-5ECC-82AD0F19E3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Suscipit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21D20-364D-FE43-A1AF-24412B10EB6A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r>
              <a:rPr lang="en-US" dirty="0"/>
              <a:t>Ut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vel </a:t>
            </a:r>
            <a:r>
              <a:rPr lang="en-US" dirty="0" err="1"/>
              <a:t>aliquam</a:t>
            </a:r>
            <a:r>
              <a:rPr lang="en-US" dirty="0"/>
              <a:t> dui. </a:t>
            </a:r>
            <a:r>
              <a:rPr lang="en-US" dirty="0" err="1"/>
              <a:t>Suspendisse</a:t>
            </a:r>
            <a:r>
              <a:rPr lang="en-US" dirty="0"/>
              <a:t> ac magna et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id </a:t>
            </a:r>
            <a:r>
              <a:rPr lang="en-US" dirty="0" err="1"/>
              <a:t>nec</a:t>
            </a:r>
            <a:r>
              <a:rPr lang="en-US" dirty="0"/>
              <a:t> lorem.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id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Proin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at dolor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vel gravida.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F41E09-0596-684A-9569-FAF928A8CD74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non </a:t>
            </a:r>
            <a:r>
              <a:rPr lang="en-US" dirty="0" err="1"/>
              <a:t>quam</a:t>
            </a:r>
            <a:r>
              <a:rPr lang="en-US" dirty="0"/>
              <a:t> tempus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et eros.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id semper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</a:t>
            </a:r>
            <a:r>
              <a:rPr lang="en-US" dirty="0" err="1"/>
              <a:t>arcu</a:t>
            </a:r>
            <a:r>
              <a:rPr lang="en-US" dirty="0"/>
              <a:t> tempus,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57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98F969-0F28-E444-0995-4B8A2F8F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0F5E00-27F3-947B-1831-2C5FDC62E55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F0E846-4FE6-15C7-2D6F-2B680645E49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3E569D-30AC-D2DA-43B5-F942E9214031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8515A6A-8315-8A98-4DC9-7EC62C0D3ECF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A18D4-B1F9-56CF-E04D-81D071E31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21BD27-BB2B-3EDA-6522-4F2779F0D56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8D466F-4170-9A80-2EB2-1A9AB24548CD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0022A4-481A-2FC1-746B-CF49C8257535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5B4FA9-824A-DC49-B412-0762DF4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06913-EB7B-BA45-B8A0-F77B40EDC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2DF4DD-4A0C-96C4-0B91-316D5D0051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6F2943B-65F1-70FA-087C-AC09BCCE9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2737-F21E-B646-A5AB-825EEB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47CF-DA03-9A4C-816F-11D4A9D7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2CFDC-C713-E34E-9AF8-C01BC63928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C56B-CE03-F749-9A6A-2DD52163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1F7D-54E5-0D49-865D-99EDD14D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3561-7BCC-CB41-AA65-0AFCF9A7EA3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A7534-FE27-E147-BF98-D23DF32242F2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E159C-5ED3-C841-85FC-3938217300AC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5AC99-5132-6245-848C-740DDE1F9C0F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496AAA-C44E-514A-9460-D42CB3714482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2351D4-DB68-214E-BE37-4133E7F793DC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35FE04-87CB-B044-9549-40CF7447F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C72D6E-A000-BA43-A8B8-FFE2C194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F6A922-79D5-4B44-A53A-4F2989AED5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C0B634-15C1-A042-94B6-A975BB1E75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0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8F52F7-4E54-F549-8B04-70125C9C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9F79-83B0-8F41-8446-9BED839507CB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EDA8B0-BC81-3E4C-8DC4-A6D4D0D483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8887A-B9F9-8A43-B000-1C764E9D9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8579-22DA-6241-ADEB-A334DF37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1F8A6-4B27-A449-8479-C52D806A7F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DCBBF0-EE46-5D4E-BB4A-9E33A3568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D61E-4EF2-9041-8F44-3879465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PRAESENT QUIS SOLLICITUDIN 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F02E-6A54-CB4C-88AD-26EED4256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ac ante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Proin tempus </a:t>
            </a:r>
            <a:r>
              <a:rPr lang="en-US" dirty="0" err="1"/>
              <a:t>tortor</a:t>
            </a:r>
            <a:r>
              <a:rPr lang="en-US" dirty="0"/>
              <a:t>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 </a:t>
            </a:r>
            <a:r>
              <a:rPr lang="en-US" dirty="0" err="1"/>
              <a:t>urna</a:t>
            </a:r>
            <a:r>
              <a:rPr lang="en-US" dirty="0"/>
              <a:t> lorem, </a:t>
            </a:r>
            <a:r>
              <a:rPr lang="en-US" dirty="0" err="1"/>
              <a:t>mattis</a:t>
            </a:r>
            <a:r>
              <a:rPr lang="en-US" dirty="0"/>
              <a:t> non pulvinar et,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Morbi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maximus </a:t>
            </a:r>
            <a:r>
              <a:rPr lang="en-US" dirty="0" err="1"/>
              <a:t>erat</a:t>
            </a:r>
            <a:r>
              <a:rPr lang="en-US" dirty="0"/>
              <a:t> gravida vitae.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ac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magna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at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E2E1491-7908-9447-8A15-CDA0FAD3CF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5545298"/>
              </p:ext>
            </p:extLst>
          </p:nvPr>
        </p:nvGraphicFramePr>
        <p:xfrm>
          <a:off x="4710113" y="1541463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FD02-96D8-EF47-8E88-F3458806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73BA-8464-EC44-A9B5-34910075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1457A-563A-024E-91CA-6A608F3EA7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060337-83CB-B768-F579-B50F99EC0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FA4082-5BD4-EB90-BC27-9D0CB2953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7C95-9E20-5443-B524-FF177BE8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FAUCIBUS </a:t>
            </a:r>
            <a:br>
              <a:rPr lang="en-US" dirty="0"/>
            </a:br>
            <a:r>
              <a:rPr lang="en-US" dirty="0"/>
              <a:t>HENDRERIT SUSCIPIT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5F06-472C-0842-B53B-0AF66422B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lectus</a:t>
            </a:r>
            <a:r>
              <a:rPr lang="en-US" dirty="0"/>
              <a:t> sed mi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vel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dignissim</a:t>
            </a:r>
            <a:r>
              <a:rPr lang="en-US" dirty="0"/>
              <a:t> dolor at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Sed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id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cursus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non </a:t>
            </a:r>
            <a:r>
              <a:rPr lang="en-US" dirty="0" err="1"/>
              <a:t>tincidunt</a:t>
            </a:r>
            <a:r>
              <a:rPr lang="en-US" dirty="0"/>
              <a:t> nisi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a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a. </a:t>
            </a:r>
            <a:r>
              <a:rPr lang="en-US" dirty="0" err="1"/>
              <a:t>Quisque</a:t>
            </a:r>
            <a:r>
              <a:rPr lang="en-US" dirty="0"/>
              <a:t> ac pulvinar lorem, et </a:t>
            </a:r>
            <a:r>
              <a:rPr lang="en-US" dirty="0" err="1"/>
              <a:t>scelerisque</a:t>
            </a:r>
            <a:r>
              <a:rPr lang="en-US" dirty="0"/>
              <a:t> sem. </a:t>
            </a:r>
            <a:r>
              <a:rPr lang="en-US" dirty="0" err="1"/>
              <a:t>Pellentesque</a:t>
            </a:r>
            <a:r>
              <a:rPr lang="en-US" dirty="0"/>
              <a:t> fermentum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pharetra.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 vel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r>
              <a:rPr lang="en-US" dirty="0" err="1"/>
              <a:t>Fusce</a:t>
            </a:r>
            <a:r>
              <a:rPr lang="en-US" dirty="0"/>
              <a:t> vel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ligula semper pharetra et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Ut non </a:t>
            </a:r>
            <a:r>
              <a:rPr lang="en-US" dirty="0" err="1"/>
              <a:t>lacus</a:t>
            </a:r>
            <a:r>
              <a:rPr lang="en-US" dirty="0"/>
              <a:t> dolor. Donec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in ex cursus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603BEFB-CFD4-8C43-BF33-C86CF3B90B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7849166"/>
              </p:ext>
            </p:extLst>
          </p:nvPr>
        </p:nvGraphicFramePr>
        <p:xfrm>
          <a:off x="4710113" y="1437915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5E815-F07E-3B42-B336-988CBD748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B6B37-32D5-8543-BDE2-CF01499F1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4E1457A-563A-024E-91CA-6A608F3EA7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CF58D7-4EFE-EF46-A8BB-A17549438E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3D70BD-B027-1D46-BE82-87D590869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2379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481</Words>
  <Application>Microsoft Office PowerPoint</Application>
  <PresentationFormat>On-screen Show (16:9)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Dark Background</vt:lpstr>
      <vt:lpstr>TITLE OF THE PRESENTATION  32 PTS ALL CAPS</vt:lpstr>
      <vt:lpstr>PowerPoint Presentation</vt:lpstr>
      <vt:lpstr>MAECENAS FAUCIBUS </vt:lpstr>
      <vt:lpstr>PowerPoint Presentation</vt:lpstr>
      <vt:lpstr>PowerPoint Presentation</vt:lpstr>
      <vt:lpstr>PowerPoint Presentation</vt:lpstr>
      <vt:lpstr>PowerPoint Presentation</vt:lpstr>
      <vt:lpstr>PRAESENT QUIS SOLLICITUDIN EST</vt:lpstr>
      <vt:lpstr>MAECENAS FAUCIBUS  HENDRERIT SUSCIPIT</vt:lpstr>
      <vt:lpstr>BAR CHART COMPARISON</vt:lpstr>
      <vt:lpstr>BAR CHART COLUMN</vt:lpstr>
      <vt:lpstr>TABLE TREAMENT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Tracie Mathis</cp:lastModifiedBy>
  <cp:revision>120</cp:revision>
  <dcterms:created xsi:type="dcterms:W3CDTF">2020-08-20T15:39:54Z</dcterms:created>
  <dcterms:modified xsi:type="dcterms:W3CDTF">2023-09-21T16:42:18Z</dcterms:modified>
</cp:coreProperties>
</file>