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17"/>
  </p:notesMasterIdLst>
  <p:sldIdLst>
    <p:sldId id="256" r:id="rId2"/>
    <p:sldId id="286" r:id="rId3"/>
    <p:sldId id="289" r:id="rId4"/>
    <p:sldId id="287" r:id="rId5"/>
    <p:sldId id="288" r:id="rId6"/>
    <p:sldId id="294" r:id="rId7"/>
    <p:sldId id="292" r:id="rId8"/>
    <p:sldId id="295" r:id="rId9"/>
    <p:sldId id="293" r:id="rId10"/>
    <p:sldId id="270" r:id="rId11"/>
    <p:sldId id="276" r:id="rId12"/>
    <p:sldId id="279" r:id="rId13"/>
    <p:sldId id="280" r:id="rId14"/>
    <p:sldId id="281" r:id="rId15"/>
    <p:sldId id="272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Guide" id="{14C4FA52-AE0B-C74E-B7F0-8EB2B21CE45E}">
          <p14:sldIdLst/>
        </p14:section>
        <p14:section name="Template" id="{89B0C5F4-A315-7640-ABE1-4F0DE1FE9CAB}">
          <p14:sldIdLst>
            <p14:sldId id="256"/>
            <p14:sldId id="286"/>
            <p14:sldId id="289"/>
            <p14:sldId id="287"/>
            <p14:sldId id="288"/>
            <p14:sldId id="294"/>
            <p14:sldId id="292"/>
            <p14:sldId id="295"/>
            <p14:sldId id="293"/>
            <p14:sldId id="270"/>
            <p14:sldId id="276"/>
            <p14:sldId id="279"/>
            <p14:sldId id="280"/>
            <p14:sldId id="281"/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1C5B"/>
    <a:srgbClr val="E1911D"/>
    <a:srgbClr val="F7821E"/>
    <a:srgbClr val="860E07"/>
    <a:srgbClr val="960F0F"/>
    <a:srgbClr val="FFFFFF"/>
    <a:srgbClr val="C10E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63"/>
    <p:restoredTop sz="96812"/>
  </p:normalViewPr>
  <p:slideViewPr>
    <p:cSldViewPr snapToGrid="0" snapToObjects="1">
      <p:cViewPr varScale="1">
        <p:scale>
          <a:sx n="59" d="100"/>
          <a:sy n="59" d="100"/>
        </p:scale>
        <p:origin x="808" y="52"/>
      </p:cViewPr>
      <p:guideLst/>
    </p:cSldViewPr>
  </p:slideViewPr>
  <p:outlineViewPr>
    <p:cViewPr>
      <p:scale>
        <a:sx n="33" d="100"/>
        <a:sy n="33" d="100"/>
      </p:scale>
      <p:origin x="0" y="-3551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spc="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pPr>
            <a:r>
              <a:rPr lang="en-US" sz="1500" b="1" dirty="0">
                <a:solidFill>
                  <a:schemeClr val="accent1"/>
                </a:solidFill>
                <a:latin typeface="+mj-lt"/>
              </a:rPr>
              <a:t>Chart Title Arial Bold, 15 pts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spc="0" baseline="0">
              <a:solidFill>
                <a:schemeClr val="accent1"/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114-6F45-832A-81750BC5DE1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114-6F45-832A-81750BC5DE1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114-6F45-832A-81750BC5DE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2653103"/>
        <c:axId val="222686463"/>
      </c:lineChart>
      <c:catAx>
        <c:axId val="2226531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2686463"/>
        <c:crosses val="autoZero"/>
        <c:auto val="1"/>
        <c:lblAlgn val="ctr"/>
        <c:lblOffset val="100"/>
        <c:noMultiLvlLbl val="0"/>
      </c:catAx>
      <c:valAx>
        <c:axId val="2226864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26531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spc="0" baseline="0">
                <a:solidFill>
                  <a:schemeClr val="accent1"/>
                </a:solidFill>
                <a:latin typeface="Lub Dub Medium" panose="020B0603030403020204" pitchFamily="34" charset="77"/>
                <a:ea typeface="+mn-ea"/>
                <a:cs typeface="+mn-cs"/>
              </a:defRPr>
            </a:pPr>
            <a:r>
              <a:rPr lang="en-US" sz="15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Chart</a:t>
            </a:r>
            <a:r>
              <a:rPr lang="en-US" sz="15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Title Arial Bold, 15 pts</a:t>
            </a:r>
            <a:endParaRPr lang="en-US" sz="15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spc="0" baseline="0">
              <a:solidFill>
                <a:schemeClr val="accent1"/>
              </a:solidFill>
              <a:latin typeface="Lub Dub Medium" panose="020B0603030403020204" pitchFamily="34" charset="77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05-AE40-9355-875B743D41D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05-AE40-9355-875B743D41D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05-AE40-9355-875B743D41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54110511"/>
        <c:axId val="1254112143"/>
      </c:barChart>
      <c:catAx>
        <c:axId val="12541105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4112143"/>
        <c:crosses val="autoZero"/>
        <c:auto val="1"/>
        <c:lblAlgn val="ctr"/>
        <c:lblOffset val="100"/>
        <c:noMultiLvlLbl val="0"/>
      </c:catAx>
      <c:valAx>
        <c:axId val="125411214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41105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771659468074397E-2"/>
          <c:y val="5.057742782152231E-2"/>
          <c:w val="0.77150192554558761"/>
          <c:h val="0.821052631578947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FB-5343-ACF0-B6BEB7F89C2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5.0999999999999996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FB-5343-ACF0-B6BEB7F89C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965060120"/>
        <c:axId val="965060512"/>
      </c:barChart>
      <c:catAx>
        <c:axId val="965060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>
                <a:latin typeface="+mn-lt"/>
              </a:defRPr>
            </a:pPr>
            <a:endParaRPr lang="en-US"/>
          </a:p>
        </c:txPr>
        <c:crossAx val="965060512"/>
        <c:crosses val="autoZero"/>
        <c:auto val="1"/>
        <c:lblAlgn val="ctr"/>
        <c:lblOffset val="0"/>
        <c:noMultiLvlLbl val="0"/>
      </c:catAx>
      <c:valAx>
        <c:axId val="965060512"/>
        <c:scaling>
          <c:orientation val="minMax"/>
          <c:min val="0"/>
        </c:scaling>
        <c:delete val="0"/>
        <c:axPos val="b"/>
        <c:majorGridlines/>
        <c:numFmt formatCode="0%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>
                <a:latin typeface="+mn-lt"/>
              </a:defRPr>
            </a:pPr>
            <a:endParaRPr lang="en-US"/>
          </a:p>
        </c:txPr>
        <c:crossAx val="965060120"/>
        <c:crosses val="autoZero"/>
        <c:crossBetween val="between"/>
        <c:minorUnit val="1"/>
      </c:valAx>
    </c:plotArea>
    <c:legend>
      <c:legendPos val="r"/>
      <c:layout>
        <c:manualLayout>
          <c:xMode val="edge"/>
          <c:yMode val="edge"/>
          <c:x val="0.89081601820088518"/>
          <c:y val="0.11445830333155259"/>
          <c:w val="9.8451621312572943E-2"/>
          <c:h val="0.14307481476319883"/>
        </c:manualLayout>
      </c:layout>
      <c:overlay val="0"/>
      <c:txPr>
        <a:bodyPr/>
        <a:lstStyle/>
        <a:p>
          <a:pPr>
            <a:defRPr sz="1000">
              <a:latin typeface="+mn-lt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 b="0" i="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090696337901303E-2"/>
          <c:y val="5.6477233543999798E-2"/>
          <c:w val="0.88996047830384661"/>
          <c:h val="0.821052631578948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E822-8A47-9C51-7E0151F077A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E822-8A47-9C51-7E0151F077A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5-E822-8A47-9C51-7E0151F077AF}"/>
              </c:ext>
            </c:extLst>
          </c:dPt>
          <c:cat>
            <c:numRef>
              <c:f>Sheet1!$A$2:$A$6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2</c:v>
                </c:pt>
                <c:pt idx="3">
                  <c:v>3</c:v>
                </c:pt>
                <c:pt idx="4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822-8A47-9C51-7E0151F077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10"/>
        <c:axId val="-1184812352"/>
        <c:axId val="-1184808336"/>
      </c:barChart>
      <c:catAx>
        <c:axId val="-1184812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>
                <a:latin typeface="+mn-lt"/>
              </a:defRPr>
            </a:pPr>
            <a:endParaRPr lang="en-US"/>
          </a:p>
        </c:txPr>
        <c:crossAx val="-1184808336"/>
        <c:crosses val="autoZero"/>
        <c:auto val="1"/>
        <c:lblAlgn val="ctr"/>
        <c:lblOffset val="0"/>
        <c:tickLblSkip val="1"/>
        <c:tickMarkSkip val="1"/>
        <c:noMultiLvlLbl val="0"/>
      </c:catAx>
      <c:valAx>
        <c:axId val="-1184808336"/>
        <c:scaling>
          <c:orientation val="minMax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>
                <a:latin typeface="+mn-lt"/>
              </a:defRPr>
            </a:pPr>
            <a:endParaRPr lang="en-US"/>
          </a:p>
        </c:txPr>
        <c:crossAx val="-1184812352"/>
        <c:crosses val="autoZero"/>
        <c:crossBetween val="between"/>
        <c:min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90480647-A374-2E40-8098-CFEA282B3582}" type="datetimeFigureOut">
              <a:rPr lang="en-US" smtClean="0"/>
              <a:pPr/>
              <a:t>1/27/2025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ABB1E8CF-6542-954F-8DA2-B9786D13B5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41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Headline" descr="Headline">
            <a:extLst>
              <a:ext uri="{FF2B5EF4-FFF2-40B4-BE49-F238E27FC236}">
                <a16:creationId xmlns:a16="http://schemas.microsoft.com/office/drawing/2014/main" id="{15744E20-B3CF-FC49-A6E4-CAE72341CB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63667" y="1284969"/>
            <a:ext cx="4943632" cy="1989851"/>
          </a:xfrm>
        </p:spPr>
        <p:txBody>
          <a:bodyPr anchor="t">
            <a:normAutofit/>
          </a:bodyPr>
          <a:lstStyle>
            <a:lvl1pPr algn="l">
              <a:lnSpc>
                <a:spcPts val="4000"/>
              </a:lnSpc>
              <a:defRPr sz="4000" b="1" i="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PRESENTATION TITLE Arial Bold ALL CAPS</a:t>
            </a:r>
          </a:p>
        </p:txBody>
      </p:sp>
      <p:sp>
        <p:nvSpPr>
          <p:cNvPr id="26" name="Logo" descr="Company Logo">
            <a:extLst>
              <a:ext uri="{FF2B5EF4-FFF2-40B4-BE49-F238E27FC236}">
                <a16:creationId xmlns:a16="http://schemas.microsoft.com/office/drawing/2014/main" id="{9FE623C2-9F19-A24F-98D6-BB2EB239517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63668" y="379997"/>
            <a:ext cx="1873838" cy="6787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Your Company Logo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A3F858-AB2D-E662-184B-86F257A224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2423" y="-16403"/>
            <a:ext cx="9281161" cy="5220653"/>
          </a:xfrm>
          <a:prstGeom prst="rect">
            <a:avLst/>
          </a:prstGeom>
        </p:spPr>
      </p:pic>
      <p:sp>
        <p:nvSpPr>
          <p:cNvPr id="24" name="Subhead" descr="Presenter names">
            <a:extLst>
              <a:ext uri="{FF2B5EF4-FFF2-40B4-BE49-F238E27FC236}">
                <a16:creationId xmlns:a16="http://schemas.microsoft.com/office/drawing/2014/main" id="{9C60544B-8CAE-6A4B-BB90-589FE22D13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63667" y="3501062"/>
            <a:ext cx="3948908" cy="357469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Presenter name(s)</a:t>
            </a:r>
          </a:p>
        </p:txBody>
      </p:sp>
      <p:pic>
        <p:nvPicPr>
          <p:cNvPr id="12" name="ASA Logo">
            <a:extLst>
              <a:ext uri="{FF2B5EF4-FFF2-40B4-BE49-F238E27FC236}">
                <a16:creationId xmlns:a16="http://schemas.microsoft.com/office/drawing/2014/main" id="{17F3BF8C-24E2-FF46-B227-712231231E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66106" y="4534252"/>
            <a:ext cx="888136" cy="454084"/>
          </a:xfrm>
          <a:prstGeom prst="rect">
            <a:avLst/>
          </a:prstGeom>
        </p:spPr>
      </p:pic>
      <p:sp>
        <p:nvSpPr>
          <p:cNvPr id="9" name="Hashtag">
            <a:extLst>
              <a:ext uri="{FF2B5EF4-FFF2-40B4-BE49-F238E27FC236}">
                <a16:creationId xmlns:a16="http://schemas.microsoft.com/office/drawing/2014/main" id="{59B1E589-D212-FCFA-54BB-DDDF364E2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7822268" y="237488"/>
            <a:ext cx="1122218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</a:rPr>
              <a:t>#ISC25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6391768-6B13-C0DD-B306-940D46B47EBE}"/>
              </a:ext>
            </a:extLst>
          </p:cNvPr>
          <p:cNvSpPr/>
          <p:nvPr userDrawn="1"/>
        </p:nvSpPr>
        <p:spPr>
          <a:xfrm rot="10800000">
            <a:off x="735305" y="314763"/>
            <a:ext cx="54109" cy="363521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rgbClr val="481C5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4EA0D17C-6261-95D7-2E94-7C182ED15F3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59395" y="4716771"/>
            <a:ext cx="1718499" cy="27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448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Background Graphic">
            <a:extLst>
              <a:ext uri="{FF2B5EF4-FFF2-40B4-BE49-F238E27FC236}">
                <a16:creationId xmlns:a16="http://schemas.microsoft.com/office/drawing/2014/main" id="{7588FACC-CA6D-CB19-BD5A-E1A5EA2041D5}"/>
              </a:ext>
            </a:extLst>
          </p:cNvPr>
          <p:cNvGrpSpPr/>
          <p:nvPr userDrawn="1"/>
        </p:nvGrpSpPr>
        <p:grpSpPr>
          <a:xfrm>
            <a:off x="8411091" y="197899"/>
            <a:ext cx="536278" cy="4843208"/>
            <a:chOff x="8411091" y="197899"/>
            <a:chExt cx="536278" cy="4843208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838EEC2-8575-094C-9FAF-3E4F66EF6C7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525933" y="4767263"/>
              <a:ext cx="0" cy="2738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5B52E4A-8C3E-3441-BA10-7E1395901E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/>
            <a:stretch/>
          </p:blipFill>
          <p:spPr>
            <a:xfrm>
              <a:off x="8411091" y="197899"/>
              <a:ext cx="536278" cy="274187"/>
            </a:xfrm>
            <a:prstGeom prst="rect">
              <a:avLst/>
            </a:prstGeom>
          </p:spPr>
        </p:pic>
      </p:grpSp>
      <p:sp>
        <p:nvSpPr>
          <p:cNvPr id="2" name="Headline" descr="Headline&#10;"/>
          <p:cNvSpPr>
            <a:spLocks noGrp="1"/>
          </p:cNvSpPr>
          <p:nvPr>
            <p:ph type="title" hasCustomPrompt="1"/>
          </p:nvPr>
        </p:nvSpPr>
        <p:spPr>
          <a:xfrm>
            <a:off x="437990" y="614723"/>
            <a:ext cx="8268020" cy="465931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TITLE IS ALL CAPS AT 25-30PTS</a:t>
            </a:r>
          </a:p>
        </p:txBody>
      </p:sp>
      <p:sp>
        <p:nvSpPr>
          <p:cNvPr id="13" name="Primary Subhead" descr="Primary Subhead">
            <a:extLst>
              <a:ext uri="{FF2B5EF4-FFF2-40B4-BE49-F238E27FC236}">
                <a16:creationId xmlns:a16="http://schemas.microsoft.com/office/drawing/2014/main" id="{AEAA2984-2A59-A54C-B427-DEE957944C2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627" y="1080655"/>
            <a:ext cx="6822082" cy="321610"/>
          </a:xfrm>
        </p:spPr>
        <p:txBody>
          <a:bodyPr>
            <a:normAutofit/>
          </a:bodyPr>
          <a:lstStyle>
            <a:lvl1pPr>
              <a:defRPr sz="1600" b="1">
                <a:latin typeface="+mj-lt"/>
              </a:defRPr>
            </a:lvl1pPr>
          </a:lstStyle>
          <a:p>
            <a:pPr lvl="0"/>
            <a:r>
              <a:rPr lang="en-US" dirty="0"/>
              <a:t>Subtitle is Arial Bold at 16pt</a:t>
            </a:r>
          </a:p>
        </p:txBody>
      </p:sp>
      <p:sp>
        <p:nvSpPr>
          <p:cNvPr id="8" name="Secondary Subhead 1" descr="Secondary Subhead 1">
            <a:extLst>
              <a:ext uri="{FF2B5EF4-FFF2-40B4-BE49-F238E27FC236}">
                <a16:creationId xmlns:a16="http://schemas.microsoft.com/office/drawing/2014/main" id="{6E09E779-4AA7-8C41-A5C4-09B386E84A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37990" y="1690626"/>
            <a:ext cx="4010105" cy="458982"/>
          </a:xfrm>
        </p:spPr>
        <p:txBody>
          <a:bodyPr anchor="b">
            <a:norm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title is Arial bold at 14pts</a:t>
            </a:r>
          </a:p>
        </p:txBody>
      </p:sp>
      <p:sp>
        <p:nvSpPr>
          <p:cNvPr id="3" name="Content Textbox 1" descr="Content Textbox 1"/>
          <p:cNvSpPr>
            <a:spLocks noGrp="1"/>
          </p:cNvSpPr>
          <p:nvPr>
            <p:ph sz="half" idx="1" hasCustomPrompt="1"/>
          </p:nvPr>
        </p:nvSpPr>
        <p:spPr>
          <a:xfrm>
            <a:off x="437990" y="2149609"/>
            <a:ext cx="4010105" cy="2483113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10-12pts</a:t>
            </a:r>
          </a:p>
        </p:txBody>
      </p:sp>
      <p:sp>
        <p:nvSpPr>
          <p:cNvPr id="9" name="Secondary Subhead 2" descr="Secondary Subhead 2&#10;">
            <a:extLst>
              <a:ext uri="{FF2B5EF4-FFF2-40B4-BE49-F238E27FC236}">
                <a16:creationId xmlns:a16="http://schemas.microsoft.com/office/drawing/2014/main" id="{3C97490B-A0CA-6842-B0D4-A768FEA98C5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710722" y="1690626"/>
            <a:ext cx="4010105" cy="458982"/>
          </a:xfrm>
        </p:spPr>
        <p:txBody>
          <a:bodyPr anchor="b">
            <a:norm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title is Arial bold at 14pts</a:t>
            </a:r>
          </a:p>
        </p:txBody>
      </p:sp>
      <p:sp>
        <p:nvSpPr>
          <p:cNvPr id="4" name="Content Textbox 2" descr="Content Textbox 2"/>
          <p:cNvSpPr>
            <a:spLocks noGrp="1"/>
          </p:cNvSpPr>
          <p:nvPr>
            <p:ph sz="half" idx="2" hasCustomPrompt="1"/>
          </p:nvPr>
        </p:nvSpPr>
        <p:spPr>
          <a:xfrm>
            <a:off x="4710722" y="2149608"/>
            <a:ext cx="4010105" cy="2483114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10-12pts</a:t>
            </a:r>
          </a:p>
        </p:txBody>
      </p:sp>
      <p:sp>
        <p:nvSpPr>
          <p:cNvPr id="14" name="Footer Placeholder Text 1" descr="Footer Placeholder Text 1">
            <a:extLst>
              <a:ext uri="{FF2B5EF4-FFF2-40B4-BE49-F238E27FC236}">
                <a16:creationId xmlns:a16="http://schemas.microsoft.com/office/drawing/2014/main" id="{9CC32C2C-31DF-2F46-9F16-B24E13AB2D1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8" name="Footer Placeholder Text 2" descr="Footer Placeholder Text 2&#10;">
            <a:extLst>
              <a:ext uri="{FF2B5EF4-FFF2-40B4-BE49-F238E27FC236}">
                <a16:creationId xmlns:a16="http://schemas.microsoft.com/office/drawing/2014/main" id="{5DBB586A-F86C-9D47-9EF2-03050CD089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17" name="Logo" descr="Logo Placeholder">
            <a:extLst>
              <a:ext uri="{FF2B5EF4-FFF2-40B4-BE49-F238E27FC236}">
                <a16:creationId xmlns:a16="http://schemas.microsoft.com/office/drawing/2014/main" id="{C675CE23-848D-C840-90DB-5DDA76AD10F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19" y="4767263"/>
            <a:ext cx="995235" cy="273844"/>
          </a:xfrm>
        </p:spPr>
        <p:txBody>
          <a:bodyPr/>
          <a:lstStyle>
            <a:lvl1pPr>
              <a:defRPr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5" name="Slide Number " descr="Slide number">
            <a:extLst>
              <a:ext uri="{FF2B5EF4-FFF2-40B4-BE49-F238E27FC236}">
                <a16:creationId xmlns:a16="http://schemas.microsoft.com/office/drawing/2014/main" id="{51E718DA-AD40-AD44-96F9-28BF816909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789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 descr="Headline&#10;"/>
          <p:cNvSpPr>
            <a:spLocks noGrp="1"/>
          </p:cNvSpPr>
          <p:nvPr>
            <p:ph type="title" hasCustomPrompt="1"/>
          </p:nvPr>
        </p:nvSpPr>
        <p:spPr>
          <a:xfrm>
            <a:off x="437990" y="614723"/>
            <a:ext cx="8268020" cy="1075902"/>
          </a:xfrm>
        </p:spPr>
        <p:txBody>
          <a:bodyPr/>
          <a:lstStyle/>
          <a:p>
            <a:r>
              <a:rPr lang="en-US" dirty="0"/>
              <a:t>TITLE IS ALL CAPS AT 25-30PTS</a:t>
            </a:r>
          </a:p>
        </p:txBody>
      </p:sp>
      <p:sp>
        <p:nvSpPr>
          <p:cNvPr id="22" name="Primary Subhead" descr="Primary Subhead">
            <a:extLst>
              <a:ext uri="{FF2B5EF4-FFF2-40B4-BE49-F238E27FC236}">
                <a16:creationId xmlns:a16="http://schemas.microsoft.com/office/drawing/2014/main" id="{9C2E350C-0407-EC4A-8E78-CB557D816F5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627" y="1080655"/>
            <a:ext cx="6822082" cy="321610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 dirty="0"/>
              <a:t>Subtitle is Arial Bold at 16pt</a:t>
            </a:r>
          </a:p>
        </p:txBody>
      </p:sp>
      <p:sp>
        <p:nvSpPr>
          <p:cNvPr id="9" name="Secondary Subhead 1" descr="Secondary Subhead 1">
            <a:extLst>
              <a:ext uri="{FF2B5EF4-FFF2-40B4-BE49-F238E27FC236}">
                <a16:creationId xmlns:a16="http://schemas.microsoft.com/office/drawing/2014/main" id="{C9AB6A60-17CA-6742-8005-008F7B7B5FC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37990" y="1690626"/>
            <a:ext cx="2423743" cy="4589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is bold at 14pts</a:t>
            </a:r>
          </a:p>
        </p:txBody>
      </p:sp>
      <p:sp>
        <p:nvSpPr>
          <p:cNvPr id="3" name="Content Textbox 1" descr="Content Textbox 1"/>
          <p:cNvSpPr>
            <a:spLocks noGrp="1"/>
          </p:cNvSpPr>
          <p:nvPr>
            <p:ph sz="half" idx="1" hasCustomPrompt="1"/>
          </p:nvPr>
        </p:nvSpPr>
        <p:spPr>
          <a:xfrm>
            <a:off x="437990" y="2149609"/>
            <a:ext cx="2423743" cy="2379168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10-12pts</a:t>
            </a:r>
          </a:p>
        </p:txBody>
      </p:sp>
      <p:sp>
        <p:nvSpPr>
          <p:cNvPr id="11" name="Secondary Subhead 2" descr="Secondary Subhead 2">
            <a:extLst>
              <a:ext uri="{FF2B5EF4-FFF2-40B4-BE49-F238E27FC236}">
                <a16:creationId xmlns:a16="http://schemas.microsoft.com/office/drawing/2014/main" id="{2D9FE39B-E297-9347-B65D-D304684C468F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367537" y="1690626"/>
            <a:ext cx="2423743" cy="4589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is bold at 14pts</a:t>
            </a:r>
          </a:p>
        </p:txBody>
      </p:sp>
      <p:sp>
        <p:nvSpPr>
          <p:cNvPr id="8" name="Content Textbox 2" descr="Content Textbox 2">
            <a:extLst>
              <a:ext uri="{FF2B5EF4-FFF2-40B4-BE49-F238E27FC236}">
                <a16:creationId xmlns:a16="http://schemas.microsoft.com/office/drawing/2014/main" id="{AA9F94AD-4803-4842-B9CD-1D2365C7EA8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367537" y="2149609"/>
            <a:ext cx="2423743" cy="2379168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10-12pts</a:t>
            </a:r>
          </a:p>
        </p:txBody>
      </p:sp>
      <p:sp>
        <p:nvSpPr>
          <p:cNvPr id="12" name="Secondary Subhead 3" descr="Secondary Subhead 3">
            <a:extLst>
              <a:ext uri="{FF2B5EF4-FFF2-40B4-BE49-F238E27FC236}">
                <a16:creationId xmlns:a16="http://schemas.microsoft.com/office/drawing/2014/main" id="{FD70EABA-222E-8543-A021-DA7CA30518F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297083" y="1690626"/>
            <a:ext cx="2423743" cy="4589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is bold at 14pts</a:t>
            </a:r>
          </a:p>
        </p:txBody>
      </p:sp>
      <p:sp>
        <p:nvSpPr>
          <p:cNvPr id="4" name="Content Textbox 3" descr="Content Textbox 3"/>
          <p:cNvSpPr>
            <a:spLocks noGrp="1"/>
          </p:cNvSpPr>
          <p:nvPr>
            <p:ph sz="half" idx="2" hasCustomPrompt="1"/>
          </p:nvPr>
        </p:nvSpPr>
        <p:spPr>
          <a:xfrm>
            <a:off x="6297084" y="2149607"/>
            <a:ext cx="2423743" cy="2379169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10-12pts</a:t>
            </a:r>
          </a:p>
        </p:txBody>
      </p:sp>
      <p:sp>
        <p:nvSpPr>
          <p:cNvPr id="17" name="Footer Text 1" descr="Footer Text 1">
            <a:extLst>
              <a:ext uri="{FF2B5EF4-FFF2-40B4-BE49-F238E27FC236}">
                <a16:creationId xmlns:a16="http://schemas.microsoft.com/office/drawing/2014/main" id="{E8E69C78-53AB-1A4F-95D4-5A724053EE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1" name="Footer Text 2" descr="Footer Text 2">
            <a:extLst>
              <a:ext uri="{FF2B5EF4-FFF2-40B4-BE49-F238E27FC236}">
                <a16:creationId xmlns:a16="http://schemas.microsoft.com/office/drawing/2014/main" id="{F4B41CC0-36A5-9148-81AE-EE3BAA8363C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20" name="Logo" descr="Logo">
            <a:extLst>
              <a:ext uri="{FF2B5EF4-FFF2-40B4-BE49-F238E27FC236}">
                <a16:creationId xmlns:a16="http://schemas.microsoft.com/office/drawing/2014/main" id="{717C4081-D4F6-A443-A222-9EC692BB5A6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19" y="4767263"/>
            <a:ext cx="995235" cy="273844"/>
          </a:xfrm>
        </p:spPr>
        <p:txBody>
          <a:bodyPr/>
          <a:lstStyle>
            <a:lvl1pPr>
              <a:defRPr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dirty="0"/>
              <a:t>Logo</a:t>
            </a:r>
          </a:p>
        </p:txBody>
      </p:sp>
      <p:cxnSp>
        <p:nvCxnSpPr>
          <p:cNvPr id="19" name="Red Line Connector ">
            <a:extLst>
              <a:ext uri="{FF2B5EF4-FFF2-40B4-BE49-F238E27FC236}">
                <a16:creationId xmlns:a16="http://schemas.microsoft.com/office/drawing/2014/main" id="{978E947B-51A0-2B4C-8987-3D7864C88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" descr="Slide Number ">
            <a:extLst>
              <a:ext uri="{FF2B5EF4-FFF2-40B4-BE49-F238E27FC236}">
                <a16:creationId xmlns:a16="http://schemas.microsoft.com/office/drawing/2014/main" id="{24FB4381-77B7-2D49-B182-BDBED84A95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ASA Logo">
            <a:extLst>
              <a:ext uri="{FF2B5EF4-FFF2-40B4-BE49-F238E27FC236}">
                <a16:creationId xmlns:a16="http://schemas.microsoft.com/office/drawing/2014/main" id="{D1D2AA86-F5EE-9B42-8A22-F0C5E0394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411091" y="197899"/>
            <a:ext cx="536278" cy="27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93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ree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F6C9D77-B478-BB47-A68E-83845741C3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7990" y="614723"/>
            <a:ext cx="8268020" cy="1075902"/>
          </a:xfrm>
        </p:spPr>
        <p:txBody>
          <a:bodyPr/>
          <a:lstStyle/>
          <a:p>
            <a:r>
              <a:rPr lang="en-US" dirty="0"/>
              <a:t>TITLE IS ALL CAPS AT 25-30PTS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7990" y="2149609"/>
            <a:ext cx="2423743" cy="2379168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10-12pts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7084" y="2149607"/>
            <a:ext cx="2423743" cy="2379169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10-12pts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A9F94AD-4803-4842-B9CD-1D2365C7EA8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367537" y="2149609"/>
            <a:ext cx="2423743" cy="2379168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10-12pts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9AB6A60-17CA-6742-8005-008F7B7B5FC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37990" y="1690626"/>
            <a:ext cx="2423743" cy="4589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is bold at 14pts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D9FE39B-E297-9347-B65D-D304684C468F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367537" y="1690626"/>
            <a:ext cx="2423743" cy="4589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is bold at 14pts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D70EABA-222E-8543-A021-DA7CA30518F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297083" y="1690626"/>
            <a:ext cx="2423743" cy="4589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is bold at 14pts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9C2E350C-0407-EC4A-8E78-CB557D816F5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627" y="1080655"/>
            <a:ext cx="6822082" cy="321610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 dirty="0"/>
              <a:t>Subtitle is Arial Bold at 16pt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3F5BDFF5-9AAB-F748-93B5-E892E41EE0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82B99EB5-DA84-8341-A001-DC968393A5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B8771D9-2C08-5541-AE36-77D389CF66BE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F8B7DF30-2E70-F048-AC92-756805EC44B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69D2FE19-F35E-A847-86CB-A2E0D36AD6E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1F2DCE4-D38D-C643-8728-3A1F8C040F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411091" y="197899"/>
            <a:ext cx="536278" cy="27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8983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ree Content - Da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F9B9553-DAEC-D0D1-1EFC-428BE2CA0A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92685"/>
          <a:stretch/>
        </p:blipFill>
        <p:spPr>
          <a:xfrm>
            <a:off x="0" y="4767262"/>
            <a:ext cx="9144000" cy="376238"/>
          </a:xfrm>
          <a:prstGeom prst="rect">
            <a:avLst/>
          </a:prstGeom>
        </p:spPr>
      </p:pic>
      <p:sp>
        <p:nvSpPr>
          <p:cNvPr id="2" name="Headline" descr="Headline&#10;"/>
          <p:cNvSpPr>
            <a:spLocks noGrp="1"/>
          </p:cNvSpPr>
          <p:nvPr>
            <p:ph type="title" hasCustomPrompt="1"/>
          </p:nvPr>
        </p:nvSpPr>
        <p:spPr>
          <a:xfrm>
            <a:off x="437990" y="614723"/>
            <a:ext cx="8268020" cy="10759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IS ALL CAPS 25-30PTS</a:t>
            </a:r>
          </a:p>
        </p:txBody>
      </p:sp>
      <p:sp>
        <p:nvSpPr>
          <p:cNvPr id="15" name="Primary Subhead" descr="Primary Subhead">
            <a:extLst>
              <a:ext uri="{FF2B5EF4-FFF2-40B4-BE49-F238E27FC236}">
                <a16:creationId xmlns:a16="http://schemas.microsoft.com/office/drawing/2014/main" id="{DDC3EE99-CD14-5047-BFF3-677423A1E2B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627" y="1080655"/>
            <a:ext cx="6822082" cy="321610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 dirty="0"/>
              <a:t>Subtitle is Arial Bold at 16pt</a:t>
            </a:r>
          </a:p>
        </p:txBody>
      </p:sp>
      <p:sp>
        <p:nvSpPr>
          <p:cNvPr id="9" name="Secondary Subhead 1" descr="Secondary Subhead 1">
            <a:extLst>
              <a:ext uri="{FF2B5EF4-FFF2-40B4-BE49-F238E27FC236}">
                <a16:creationId xmlns:a16="http://schemas.microsoft.com/office/drawing/2014/main" id="{C9AB6A60-17CA-6742-8005-008F7B7B5FC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37990" y="1690626"/>
            <a:ext cx="2423743" cy="4589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is bold at 14pts</a:t>
            </a:r>
          </a:p>
        </p:txBody>
      </p:sp>
      <p:sp>
        <p:nvSpPr>
          <p:cNvPr id="3" name="Content Textbox 1" descr="Content Textbox 1"/>
          <p:cNvSpPr>
            <a:spLocks noGrp="1"/>
          </p:cNvSpPr>
          <p:nvPr>
            <p:ph sz="half" idx="1" hasCustomPrompt="1"/>
          </p:nvPr>
        </p:nvSpPr>
        <p:spPr>
          <a:xfrm>
            <a:off x="437990" y="2149609"/>
            <a:ext cx="2423743" cy="2379168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10-12pts</a:t>
            </a:r>
          </a:p>
        </p:txBody>
      </p:sp>
      <p:sp>
        <p:nvSpPr>
          <p:cNvPr id="11" name="Secondary Subhead 2" descr="Secondary Subhead 2">
            <a:extLst>
              <a:ext uri="{FF2B5EF4-FFF2-40B4-BE49-F238E27FC236}">
                <a16:creationId xmlns:a16="http://schemas.microsoft.com/office/drawing/2014/main" id="{2D9FE39B-E297-9347-B65D-D304684C468F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367537" y="1690626"/>
            <a:ext cx="2423743" cy="4589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is bold at 14pts</a:t>
            </a:r>
          </a:p>
        </p:txBody>
      </p:sp>
      <p:sp>
        <p:nvSpPr>
          <p:cNvPr id="8" name="Content Textbox 2" descr="Content Textbox 2">
            <a:extLst>
              <a:ext uri="{FF2B5EF4-FFF2-40B4-BE49-F238E27FC236}">
                <a16:creationId xmlns:a16="http://schemas.microsoft.com/office/drawing/2014/main" id="{AA9F94AD-4803-4842-B9CD-1D2365C7EA8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367537" y="2149609"/>
            <a:ext cx="2423743" cy="2379168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10-12pts</a:t>
            </a:r>
          </a:p>
        </p:txBody>
      </p:sp>
      <p:sp>
        <p:nvSpPr>
          <p:cNvPr id="12" name="Secondary Subhead 3" descr="Secondary Subhead 3">
            <a:extLst>
              <a:ext uri="{FF2B5EF4-FFF2-40B4-BE49-F238E27FC236}">
                <a16:creationId xmlns:a16="http://schemas.microsoft.com/office/drawing/2014/main" id="{FD70EABA-222E-8543-A021-DA7CA30518F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297083" y="1690626"/>
            <a:ext cx="2423743" cy="4589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is bold at 14pts</a:t>
            </a:r>
          </a:p>
        </p:txBody>
      </p:sp>
      <p:sp>
        <p:nvSpPr>
          <p:cNvPr id="4" name="Content Textbox 3" descr="Content Textbox 3"/>
          <p:cNvSpPr>
            <a:spLocks noGrp="1"/>
          </p:cNvSpPr>
          <p:nvPr>
            <p:ph sz="half" idx="2" hasCustomPrompt="1"/>
          </p:nvPr>
        </p:nvSpPr>
        <p:spPr>
          <a:xfrm>
            <a:off x="6297084" y="2149607"/>
            <a:ext cx="2423743" cy="2379169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10-12pts</a:t>
            </a:r>
          </a:p>
        </p:txBody>
      </p:sp>
      <p:sp>
        <p:nvSpPr>
          <p:cNvPr id="17" name="Footer Text 1" descr="Footer Text 1">
            <a:extLst>
              <a:ext uri="{FF2B5EF4-FFF2-40B4-BE49-F238E27FC236}">
                <a16:creationId xmlns:a16="http://schemas.microsoft.com/office/drawing/2014/main" id="{291A53FE-1EDA-434C-AD2D-43D7C1349E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1" name="Footer Text 2" descr="Footer Text 2">
            <a:extLst>
              <a:ext uri="{FF2B5EF4-FFF2-40B4-BE49-F238E27FC236}">
                <a16:creationId xmlns:a16="http://schemas.microsoft.com/office/drawing/2014/main" id="{C0F627A2-EF0A-A34A-814D-747419ED48F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20" name="Logo" descr="Logo&#10;">
            <a:extLst>
              <a:ext uri="{FF2B5EF4-FFF2-40B4-BE49-F238E27FC236}">
                <a16:creationId xmlns:a16="http://schemas.microsoft.com/office/drawing/2014/main" id="{BD4C97E7-0429-7A45-82CE-2FFEB3F8AEC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8" name="Slide Number " descr="Slide number">
            <a:extLst>
              <a:ext uri="{FF2B5EF4-FFF2-40B4-BE49-F238E27FC236}">
                <a16:creationId xmlns:a16="http://schemas.microsoft.com/office/drawing/2014/main" id="{76F9E6B8-8DB4-C240-ABC9-CE235C9040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Line Connector">
            <a:extLst>
              <a:ext uri="{FF2B5EF4-FFF2-40B4-BE49-F238E27FC236}">
                <a16:creationId xmlns:a16="http://schemas.microsoft.com/office/drawing/2014/main" id="{FD7797FB-A08E-2445-8AEA-6A04DABFD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ASA Logo">
            <a:extLst>
              <a:ext uri="{FF2B5EF4-FFF2-40B4-BE49-F238E27FC236}">
                <a16:creationId xmlns:a16="http://schemas.microsoft.com/office/drawing/2014/main" id="{697569CA-A015-3640-BAB6-9FEB126DE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414977" y="197899"/>
            <a:ext cx="528505" cy="27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2049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ree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 descr="Headline&#10;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 IS ALL CAPS AT 25-30PTS</a:t>
            </a:r>
          </a:p>
        </p:txBody>
      </p:sp>
      <p:sp>
        <p:nvSpPr>
          <p:cNvPr id="12" name="Subhead" descr="Subhead">
            <a:extLst>
              <a:ext uri="{FF2B5EF4-FFF2-40B4-BE49-F238E27FC236}">
                <a16:creationId xmlns:a16="http://schemas.microsoft.com/office/drawing/2014/main" id="{A8C6698E-3A17-2C4B-A772-35E80587AD5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627" y="1080655"/>
            <a:ext cx="6822082" cy="321610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 dirty="0"/>
              <a:t>Subtitle is Arial Bold at 16pt</a:t>
            </a:r>
          </a:p>
        </p:txBody>
      </p:sp>
      <p:sp>
        <p:nvSpPr>
          <p:cNvPr id="4" name="Content Textbox 1" descr="Content Textbox 1">
            <a:extLst>
              <a:ext uri="{FF2B5EF4-FFF2-40B4-BE49-F238E27FC236}">
                <a16:creationId xmlns:a16="http://schemas.microsoft.com/office/drawing/2014/main" id="{98659A19-2FB2-30CF-12BF-81D0FD93D57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4970" y="1762897"/>
            <a:ext cx="2331816" cy="264434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copy is Arial at 12pts</a:t>
            </a:r>
          </a:p>
        </p:txBody>
      </p:sp>
      <p:sp>
        <p:nvSpPr>
          <p:cNvPr id="5" name="Content Textbox 2" descr="Content Textbox 1">
            <a:extLst>
              <a:ext uri="{FF2B5EF4-FFF2-40B4-BE49-F238E27FC236}">
                <a16:creationId xmlns:a16="http://schemas.microsoft.com/office/drawing/2014/main" id="{A3F251FC-3432-D1A9-7B81-A27255A3F173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3386450" y="1762897"/>
            <a:ext cx="2331816" cy="264434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copy is Arial at 12pts</a:t>
            </a:r>
          </a:p>
        </p:txBody>
      </p:sp>
      <p:sp>
        <p:nvSpPr>
          <p:cNvPr id="6" name="Content Textbox 3" descr="Content Textbox 3">
            <a:extLst>
              <a:ext uri="{FF2B5EF4-FFF2-40B4-BE49-F238E27FC236}">
                <a16:creationId xmlns:a16="http://schemas.microsoft.com/office/drawing/2014/main" id="{5E9BF869-D681-59BF-6A57-04DD3F03A641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6364063" y="1762897"/>
            <a:ext cx="2331816" cy="264434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copy is Arial at 12pts</a:t>
            </a:r>
          </a:p>
        </p:txBody>
      </p:sp>
      <p:sp>
        <p:nvSpPr>
          <p:cNvPr id="13" name="Footer Text 1" descr="Footer Text 1">
            <a:extLst>
              <a:ext uri="{FF2B5EF4-FFF2-40B4-BE49-F238E27FC236}">
                <a16:creationId xmlns:a16="http://schemas.microsoft.com/office/drawing/2014/main" id="{86B82A6A-55B3-9D47-9DE3-33378D4845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7" name="Footer Text 2" descr="Footer Text 2">
            <a:extLst>
              <a:ext uri="{FF2B5EF4-FFF2-40B4-BE49-F238E27FC236}">
                <a16:creationId xmlns:a16="http://schemas.microsoft.com/office/drawing/2014/main" id="{69F20A52-3F30-6848-B02A-CC784D394B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16" name="Logo" descr="Logo">
            <a:extLst>
              <a:ext uri="{FF2B5EF4-FFF2-40B4-BE49-F238E27FC236}">
                <a16:creationId xmlns:a16="http://schemas.microsoft.com/office/drawing/2014/main" id="{D66F458C-2735-9B48-946D-FEF3C31F50D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19" y="4767263"/>
            <a:ext cx="995232" cy="273844"/>
          </a:xfrm>
        </p:spPr>
        <p:txBody>
          <a:bodyPr/>
          <a:lstStyle>
            <a:lvl1pPr>
              <a:defRPr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4" name="Slide Number " descr="Slide number ">
            <a:extLst>
              <a:ext uri="{FF2B5EF4-FFF2-40B4-BE49-F238E27FC236}">
                <a16:creationId xmlns:a16="http://schemas.microsoft.com/office/drawing/2014/main" id="{E1ED4A31-F45A-AD47-979B-DA3BA52F45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Background Graphic">
            <a:extLst>
              <a:ext uri="{FF2B5EF4-FFF2-40B4-BE49-F238E27FC236}">
                <a16:creationId xmlns:a16="http://schemas.microsoft.com/office/drawing/2014/main" id="{33E85DD1-CE76-11FE-2DBC-D13ABC9C4B95}"/>
              </a:ext>
            </a:extLst>
          </p:cNvPr>
          <p:cNvGrpSpPr/>
          <p:nvPr userDrawn="1"/>
        </p:nvGrpSpPr>
        <p:grpSpPr>
          <a:xfrm>
            <a:off x="8411091" y="197899"/>
            <a:ext cx="536278" cy="4843208"/>
            <a:chOff x="8411091" y="197899"/>
            <a:chExt cx="536278" cy="4843208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FB29AEA-9063-F540-B560-B6DE4146B92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525933" y="4767263"/>
              <a:ext cx="0" cy="2738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18" descr="A heart with a red flame and text&#10;&#10;">
              <a:extLst>
                <a:ext uri="{FF2B5EF4-FFF2-40B4-BE49-F238E27FC236}">
                  <a16:creationId xmlns:a16="http://schemas.microsoft.com/office/drawing/2014/main" id="{0E15300D-67C1-3C4D-95DE-80614135B1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/>
            <a:stretch/>
          </p:blipFill>
          <p:spPr>
            <a:xfrm>
              <a:off x="8411091" y="197899"/>
              <a:ext cx="536278" cy="2741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0770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6420D20-1BB0-7775-211A-1E76682535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7" name="Background Graphic">
            <a:extLst>
              <a:ext uri="{FF2B5EF4-FFF2-40B4-BE49-F238E27FC236}">
                <a16:creationId xmlns:a16="http://schemas.microsoft.com/office/drawing/2014/main" id="{0FB76F01-B2F8-2BCB-607E-AC24C2F10809}"/>
              </a:ext>
            </a:extLst>
          </p:cNvPr>
          <p:cNvGrpSpPr/>
          <p:nvPr userDrawn="1"/>
        </p:nvGrpSpPr>
        <p:grpSpPr>
          <a:xfrm>
            <a:off x="8411091" y="197899"/>
            <a:ext cx="536278" cy="4843208"/>
            <a:chOff x="8411091" y="197899"/>
            <a:chExt cx="536278" cy="4843208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F8F5F63-10C6-9345-B3AB-F9B1F0E264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rcRect/>
            <a:stretch/>
          </p:blipFill>
          <p:spPr>
            <a:xfrm>
              <a:off x="8411091" y="197899"/>
              <a:ext cx="536278" cy="274187"/>
            </a:xfrm>
            <a:prstGeom prst="rect">
              <a:avLst/>
            </a:prstGeom>
          </p:spPr>
        </p:pic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158F4B84-3B6A-3C4A-81E0-8BF5B683E47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525933" y="4767263"/>
              <a:ext cx="0" cy="27384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Headline" descr="Headline&#10;"/>
          <p:cNvSpPr>
            <a:spLocks noGrp="1"/>
          </p:cNvSpPr>
          <p:nvPr userDrawn="1">
            <p:ph type="title" hasCustomPrompt="1"/>
          </p:nvPr>
        </p:nvSpPr>
        <p:spPr>
          <a:xfrm>
            <a:off x="437990" y="614724"/>
            <a:ext cx="8268020" cy="41821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2000"/>
            </a:lvl1pPr>
          </a:lstStyle>
          <a:p>
            <a:r>
              <a:rPr lang="en-US" dirty="0"/>
              <a:t>SLIDE HEADER IS Arial BOLD ALL CAPS AT 20PTS</a:t>
            </a:r>
          </a:p>
        </p:txBody>
      </p:sp>
      <p:sp>
        <p:nvSpPr>
          <p:cNvPr id="3" name="Circle with Number 1" descr="Circle with number "/>
          <p:cNvSpPr>
            <a:spLocks noGrp="1"/>
          </p:cNvSpPr>
          <p:nvPr userDrawn="1">
            <p:ph sz="half" idx="1" hasCustomPrompt="1"/>
          </p:nvPr>
        </p:nvSpPr>
        <p:spPr>
          <a:xfrm>
            <a:off x="437991" y="1204183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8" name="Conent Textbox 1" descr="Content Textbox 1">
            <a:extLst>
              <a:ext uri="{FF2B5EF4-FFF2-40B4-BE49-F238E27FC236}">
                <a16:creationId xmlns:a16="http://schemas.microsoft.com/office/drawing/2014/main" id="{AA9F94AD-4803-4842-B9CD-1D2365C7EA8E}"/>
              </a:ext>
            </a:extLst>
          </p:cNvPr>
          <p:cNvSpPr>
            <a:spLocks noGrp="1"/>
          </p:cNvSpPr>
          <p:nvPr userDrawn="1">
            <p:ph sz="half" idx="13" hasCustomPrompt="1"/>
          </p:nvPr>
        </p:nvSpPr>
        <p:spPr>
          <a:xfrm>
            <a:off x="437992" y="1753129"/>
            <a:ext cx="3913876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10-12pts</a:t>
            </a:r>
          </a:p>
        </p:txBody>
      </p:sp>
      <p:sp>
        <p:nvSpPr>
          <p:cNvPr id="9" name="Circle with Number 2" descr="Circle with Number ">
            <a:extLst>
              <a:ext uri="{FF2B5EF4-FFF2-40B4-BE49-F238E27FC236}">
                <a16:creationId xmlns:a16="http://schemas.microsoft.com/office/drawing/2014/main" id="{4B16A25D-27F6-844F-B866-D1D8F748178B}"/>
              </a:ext>
            </a:extLst>
          </p:cNvPr>
          <p:cNvSpPr>
            <a:spLocks noGrp="1"/>
          </p:cNvSpPr>
          <p:nvPr userDrawn="1">
            <p:ph sz="half" idx="14" hasCustomPrompt="1"/>
          </p:nvPr>
        </p:nvSpPr>
        <p:spPr>
          <a:xfrm>
            <a:off x="4806950" y="1204183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10" name="Conent Textbox 2" descr="Content Textbox 2">
            <a:extLst>
              <a:ext uri="{FF2B5EF4-FFF2-40B4-BE49-F238E27FC236}">
                <a16:creationId xmlns:a16="http://schemas.microsoft.com/office/drawing/2014/main" id="{CDCE5C14-0907-0040-B016-5A3EB79D35DA}"/>
              </a:ext>
            </a:extLst>
          </p:cNvPr>
          <p:cNvSpPr>
            <a:spLocks noGrp="1"/>
          </p:cNvSpPr>
          <p:nvPr userDrawn="1">
            <p:ph sz="half" idx="15" hasCustomPrompt="1"/>
          </p:nvPr>
        </p:nvSpPr>
        <p:spPr>
          <a:xfrm>
            <a:off x="4806951" y="1753129"/>
            <a:ext cx="3913876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10-12pts</a:t>
            </a:r>
          </a:p>
        </p:txBody>
      </p:sp>
      <p:sp>
        <p:nvSpPr>
          <p:cNvPr id="11" name="Circle with Number 3" descr="Circle with Number ">
            <a:extLst>
              <a:ext uri="{FF2B5EF4-FFF2-40B4-BE49-F238E27FC236}">
                <a16:creationId xmlns:a16="http://schemas.microsoft.com/office/drawing/2014/main" id="{1313D73A-419F-CF44-A231-C8789EC6BF94}"/>
              </a:ext>
            </a:extLst>
          </p:cNvPr>
          <p:cNvSpPr>
            <a:spLocks noGrp="1"/>
          </p:cNvSpPr>
          <p:nvPr userDrawn="1">
            <p:ph sz="half" idx="16" hasCustomPrompt="1"/>
          </p:nvPr>
        </p:nvSpPr>
        <p:spPr>
          <a:xfrm>
            <a:off x="437991" y="2967038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2" name="Conent Textbox 3" descr="Content Textbox 3">
            <a:extLst>
              <a:ext uri="{FF2B5EF4-FFF2-40B4-BE49-F238E27FC236}">
                <a16:creationId xmlns:a16="http://schemas.microsoft.com/office/drawing/2014/main" id="{3D2A72FB-4A53-D744-8854-CE9C11F1FD2A}"/>
              </a:ext>
            </a:extLst>
          </p:cNvPr>
          <p:cNvSpPr>
            <a:spLocks noGrp="1"/>
          </p:cNvSpPr>
          <p:nvPr userDrawn="1">
            <p:ph sz="half" idx="17" hasCustomPrompt="1"/>
          </p:nvPr>
        </p:nvSpPr>
        <p:spPr>
          <a:xfrm>
            <a:off x="437992" y="3515984"/>
            <a:ext cx="3913876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10-12pts</a:t>
            </a:r>
          </a:p>
        </p:txBody>
      </p:sp>
      <p:sp>
        <p:nvSpPr>
          <p:cNvPr id="13" name="Circle with Number 4" descr="Circle with Number ">
            <a:extLst>
              <a:ext uri="{FF2B5EF4-FFF2-40B4-BE49-F238E27FC236}">
                <a16:creationId xmlns:a16="http://schemas.microsoft.com/office/drawing/2014/main" id="{1E014EB3-3E20-0B43-BCC5-ADCA9FF75706}"/>
              </a:ext>
            </a:extLst>
          </p:cNvPr>
          <p:cNvSpPr>
            <a:spLocks noGrp="1"/>
          </p:cNvSpPr>
          <p:nvPr userDrawn="1">
            <p:ph sz="half" idx="18" hasCustomPrompt="1"/>
          </p:nvPr>
        </p:nvSpPr>
        <p:spPr>
          <a:xfrm>
            <a:off x="4806950" y="2967038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4" name="Conent Textbox 4" descr="Content Textbox 4">
            <a:extLst>
              <a:ext uri="{FF2B5EF4-FFF2-40B4-BE49-F238E27FC236}">
                <a16:creationId xmlns:a16="http://schemas.microsoft.com/office/drawing/2014/main" id="{8D9FFC47-78CD-D246-9A49-216376CD8402}"/>
              </a:ext>
            </a:extLst>
          </p:cNvPr>
          <p:cNvSpPr>
            <a:spLocks noGrp="1"/>
          </p:cNvSpPr>
          <p:nvPr userDrawn="1">
            <p:ph sz="half" idx="19" hasCustomPrompt="1"/>
          </p:nvPr>
        </p:nvSpPr>
        <p:spPr>
          <a:xfrm>
            <a:off x="4806951" y="3515984"/>
            <a:ext cx="3913876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10-12pts</a:t>
            </a:r>
          </a:p>
        </p:txBody>
      </p:sp>
      <p:sp>
        <p:nvSpPr>
          <p:cNvPr id="29" name="Footer Text 1" descr="Footer Text 1">
            <a:extLst>
              <a:ext uri="{FF2B5EF4-FFF2-40B4-BE49-F238E27FC236}">
                <a16:creationId xmlns:a16="http://schemas.microsoft.com/office/drawing/2014/main" id="{99D6B3EA-317A-7545-805F-3A5DEE3B7267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47" name="Footer Text 2" descr="Footer Text 2">
            <a:extLst>
              <a:ext uri="{FF2B5EF4-FFF2-40B4-BE49-F238E27FC236}">
                <a16:creationId xmlns:a16="http://schemas.microsoft.com/office/drawing/2014/main" id="{A6260234-959A-A24A-91C8-9EB5708B3B83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46" name="Logo" descr="Logo">
            <a:extLst>
              <a:ext uri="{FF2B5EF4-FFF2-40B4-BE49-F238E27FC236}">
                <a16:creationId xmlns:a16="http://schemas.microsoft.com/office/drawing/2014/main" id="{57C42273-4ACE-D242-87CE-89630D2257BD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33" name="Slide Number " descr="Slide Number">
            <a:extLst>
              <a:ext uri="{FF2B5EF4-FFF2-40B4-BE49-F238E27FC236}">
                <a16:creationId xmlns:a16="http://schemas.microsoft.com/office/drawing/2014/main" id="{063C635A-6153-9345-953B-68FCC3EA2D45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3753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ist - Dark">
    <p:bg>
      <p:bgPr>
        <a:gradFill>
          <a:gsLst>
            <a:gs pos="0">
              <a:schemeClr val="accent1"/>
            </a:gs>
            <a:gs pos="87000">
              <a:srgbClr val="860E07"/>
            </a:gs>
          </a:gsLst>
          <a:lin ang="4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3BC931-FF27-21E7-72C9-7BA8AA2B41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91869"/>
          <a:stretch/>
        </p:blipFill>
        <p:spPr>
          <a:xfrm>
            <a:off x="0" y="4725290"/>
            <a:ext cx="9144000" cy="4182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7990" y="614724"/>
            <a:ext cx="8268020" cy="41821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HEADER IS Arial BOLD ALL CAPS AT 20PTS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A9F94AD-4803-4842-B9CD-1D2365C7EA8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37992" y="1753129"/>
            <a:ext cx="3913876" cy="1022944"/>
          </a:xfrm>
          <a:ln>
            <a:noFill/>
          </a:ln>
        </p:spPr>
        <p:txBody>
          <a:bodyPr/>
          <a:lstStyle>
            <a:lvl1pPr>
              <a:defRPr sz="1000"/>
            </a:lvl1pPr>
          </a:lstStyle>
          <a:p>
            <a:pPr lvl="0"/>
            <a:r>
              <a:rPr lang="en-US" dirty="0"/>
              <a:t>Body copy is Arial at 10-12pts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DCE5C14-0907-0040-B016-5A3EB79D35DA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806951" y="1753129"/>
            <a:ext cx="3913876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dirty="0"/>
              <a:t>Body copy is Arial at 10-12pts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D2A72FB-4A53-D744-8854-CE9C11F1FD2A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437992" y="3515984"/>
            <a:ext cx="3913876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dirty="0"/>
              <a:t>Body copy is Arial at 10-12pts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D9FFC47-78CD-D246-9A49-216376CD8402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4806951" y="3515984"/>
            <a:ext cx="3913876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dirty="0"/>
              <a:t>Body copy is Arial at 10-12pts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05911E3C-A0CB-9B4A-A53F-CF700E9002B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7991" y="1204183"/>
            <a:ext cx="457200" cy="457200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44EA4460-3772-A84F-B580-A575E36AFE17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806950" y="1204183"/>
            <a:ext cx="457200" cy="457200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BC387B01-3627-1B46-834C-B744A1E28402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37991" y="2967038"/>
            <a:ext cx="457200" cy="457200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2B24D04F-3524-BF4F-8FAB-491AFB60F3D8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4806950" y="2967038"/>
            <a:ext cx="457200" cy="457200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45" name="Footer Placeholder 4">
            <a:extLst>
              <a:ext uri="{FF2B5EF4-FFF2-40B4-BE49-F238E27FC236}">
                <a16:creationId xmlns:a16="http://schemas.microsoft.com/office/drawing/2014/main" id="{29C65F5E-061A-6B49-A416-E64FC42F93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46" name="Slide Number Placeholder 5">
            <a:extLst>
              <a:ext uri="{FF2B5EF4-FFF2-40B4-BE49-F238E27FC236}">
                <a16:creationId xmlns:a16="http://schemas.microsoft.com/office/drawing/2014/main" id="{ED2893FE-CECA-B540-B80B-B02EFAF65D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83E75D7-5703-6049-80B1-94ADE6BD30CE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Picture Placeholder 10">
            <a:extLst>
              <a:ext uri="{FF2B5EF4-FFF2-40B4-BE49-F238E27FC236}">
                <a16:creationId xmlns:a16="http://schemas.microsoft.com/office/drawing/2014/main" id="{A634BF51-E6D3-6B48-9F97-9ED947F56FB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49" name="Text Placeholder 5">
            <a:extLst>
              <a:ext uri="{FF2B5EF4-FFF2-40B4-BE49-F238E27FC236}">
                <a16:creationId xmlns:a16="http://schemas.microsoft.com/office/drawing/2014/main" id="{36CD95AA-2DBD-A943-82C9-D1372495D6C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B6ECAEB-084D-1D41-A88A-1443C058D4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414977" y="197899"/>
            <a:ext cx="528505" cy="27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867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 descr="Headline"/>
          <p:cNvSpPr>
            <a:spLocks noGrp="1"/>
          </p:cNvSpPr>
          <p:nvPr>
            <p:ph type="title" hasCustomPrompt="1"/>
          </p:nvPr>
        </p:nvSpPr>
        <p:spPr>
          <a:xfrm>
            <a:off x="437990" y="614724"/>
            <a:ext cx="8268020" cy="41821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2000"/>
            </a:lvl1pPr>
          </a:lstStyle>
          <a:p>
            <a:r>
              <a:rPr lang="en-US" dirty="0"/>
              <a:t>SLIDE HEADER IS Arial BOLD ALL CAPS AT 20PTS</a:t>
            </a:r>
          </a:p>
        </p:txBody>
      </p:sp>
      <p:sp>
        <p:nvSpPr>
          <p:cNvPr id="8" name="Content Textbox 1" descr="Content Textbox 1">
            <a:extLst>
              <a:ext uri="{FF2B5EF4-FFF2-40B4-BE49-F238E27FC236}">
                <a16:creationId xmlns:a16="http://schemas.microsoft.com/office/drawing/2014/main" id="{AA9F94AD-4803-4842-B9CD-1D2365C7EA8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71264" y="2136871"/>
            <a:ext cx="2442790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10pts</a:t>
            </a:r>
          </a:p>
        </p:txBody>
      </p:sp>
      <p:sp>
        <p:nvSpPr>
          <p:cNvPr id="29" name="Content Textbox 2" descr="Content Textbox 2">
            <a:extLst>
              <a:ext uri="{FF2B5EF4-FFF2-40B4-BE49-F238E27FC236}">
                <a16:creationId xmlns:a16="http://schemas.microsoft.com/office/drawing/2014/main" id="{1ACFD52E-6004-544B-AFFF-BD5AA425275C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3331395" y="2136871"/>
            <a:ext cx="2442790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10pts</a:t>
            </a:r>
          </a:p>
        </p:txBody>
      </p:sp>
      <p:sp>
        <p:nvSpPr>
          <p:cNvPr id="31" name="Content Textbox 3" descr="Content Textbox 3">
            <a:extLst>
              <a:ext uri="{FF2B5EF4-FFF2-40B4-BE49-F238E27FC236}">
                <a16:creationId xmlns:a16="http://schemas.microsoft.com/office/drawing/2014/main" id="{107B16FF-735F-A64A-B33C-54E56AE3B823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6091527" y="2136871"/>
            <a:ext cx="2442790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10pts</a:t>
            </a:r>
          </a:p>
        </p:txBody>
      </p:sp>
      <p:sp>
        <p:nvSpPr>
          <p:cNvPr id="24" name="Content Textbox 4" descr="Content Textbox 4">
            <a:extLst>
              <a:ext uri="{FF2B5EF4-FFF2-40B4-BE49-F238E27FC236}">
                <a16:creationId xmlns:a16="http://schemas.microsoft.com/office/drawing/2014/main" id="{96E95F10-C34D-7F43-A256-A388515E73BA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571264" y="3505832"/>
            <a:ext cx="2442790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10pts</a:t>
            </a:r>
          </a:p>
        </p:txBody>
      </p:sp>
      <p:sp>
        <p:nvSpPr>
          <p:cNvPr id="30" name="Content Textbox 5" descr="Content Textbox 5">
            <a:extLst>
              <a:ext uri="{FF2B5EF4-FFF2-40B4-BE49-F238E27FC236}">
                <a16:creationId xmlns:a16="http://schemas.microsoft.com/office/drawing/2014/main" id="{528731D6-EC72-E441-8779-C46A2F54FA42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3331395" y="3505832"/>
            <a:ext cx="2442790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10pts</a:t>
            </a:r>
          </a:p>
        </p:txBody>
      </p:sp>
      <p:sp>
        <p:nvSpPr>
          <p:cNvPr id="32" name="Content Textbox 6" descr="Content Textbox 6">
            <a:extLst>
              <a:ext uri="{FF2B5EF4-FFF2-40B4-BE49-F238E27FC236}">
                <a16:creationId xmlns:a16="http://schemas.microsoft.com/office/drawing/2014/main" id="{5426962D-170F-A74B-B88B-22AE085E85DF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6091527" y="3505832"/>
            <a:ext cx="2442790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10pts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4820398-385A-7148-B5E7-FC8EA8B5704C}"/>
              </a:ext>
            </a:extLst>
          </p:cNvPr>
          <p:cNvCxnSpPr>
            <a:cxnSpLocks/>
          </p:cNvCxnSpPr>
          <p:nvPr userDrawn="1"/>
        </p:nvCxnSpPr>
        <p:spPr>
          <a:xfrm>
            <a:off x="423171" y="3318669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9BD7414-9A1B-8F43-ADB2-096FA6175BE8}"/>
              </a:ext>
            </a:extLst>
          </p:cNvPr>
          <p:cNvCxnSpPr>
            <a:cxnSpLocks/>
          </p:cNvCxnSpPr>
          <p:nvPr userDrawn="1"/>
        </p:nvCxnSpPr>
        <p:spPr>
          <a:xfrm flipV="1">
            <a:off x="3181190" y="2108563"/>
            <a:ext cx="0" cy="24202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6BBFB5B-EEE9-664B-8974-09F468851D3A}"/>
              </a:ext>
            </a:extLst>
          </p:cNvPr>
          <p:cNvCxnSpPr>
            <a:cxnSpLocks/>
          </p:cNvCxnSpPr>
          <p:nvPr userDrawn="1"/>
        </p:nvCxnSpPr>
        <p:spPr>
          <a:xfrm flipV="1">
            <a:off x="5924390" y="2108563"/>
            <a:ext cx="0" cy="24202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ooter Text 1" descr="Footer Text 1">
            <a:extLst>
              <a:ext uri="{FF2B5EF4-FFF2-40B4-BE49-F238E27FC236}">
                <a16:creationId xmlns:a16="http://schemas.microsoft.com/office/drawing/2014/main" id="{C2C53305-F3F2-584B-8515-1364A864DF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5" name="Footer Text 2" descr="Footer Text 2">
            <a:extLst>
              <a:ext uri="{FF2B5EF4-FFF2-40B4-BE49-F238E27FC236}">
                <a16:creationId xmlns:a16="http://schemas.microsoft.com/office/drawing/2014/main" id="{28826ED9-A7D4-5644-8EA8-1426CE1EBA7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23" name="Logo" descr="Logo">
            <a:extLst>
              <a:ext uri="{FF2B5EF4-FFF2-40B4-BE49-F238E27FC236}">
                <a16:creationId xmlns:a16="http://schemas.microsoft.com/office/drawing/2014/main" id="{08D40720-91AD-AF45-BAC3-147CE2ADB71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19" y="4767263"/>
            <a:ext cx="995235" cy="273844"/>
          </a:xfrm>
        </p:spPr>
        <p:txBody>
          <a:bodyPr/>
          <a:lstStyle>
            <a:lvl1pPr>
              <a:defRPr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dirty="0"/>
              <a:t>Logo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CB08A2A-9341-7F45-84BF-DC878AC48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 descr="Slide number">
            <a:extLst>
              <a:ext uri="{FF2B5EF4-FFF2-40B4-BE49-F238E27FC236}">
                <a16:creationId xmlns:a16="http://schemas.microsoft.com/office/drawing/2014/main" id="{03F3A79D-DB6D-2F4B-9012-04674A7C05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6" name="ASA Logo">
            <a:extLst>
              <a:ext uri="{FF2B5EF4-FFF2-40B4-BE49-F238E27FC236}">
                <a16:creationId xmlns:a16="http://schemas.microsoft.com/office/drawing/2014/main" id="{10EE627E-93ED-B14F-9EA3-45EC29491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411091" y="197899"/>
            <a:ext cx="536278" cy="27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1344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Description -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1E200F-8AD1-295A-A712-22F6F0F01E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Headline" descr="Headline">
            <a:extLst>
              <a:ext uri="{FF2B5EF4-FFF2-40B4-BE49-F238E27FC236}">
                <a16:creationId xmlns:a16="http://schemas.microsoft.com/office/drawing/2014/main" id="{FC2F8558-E6DB-004E-A03C-EA462CF643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7990" y="613992"/>
            <a:ext cx="2965346" cy="80682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 i="0" cap="all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HEADER TITLE IS ALL CAPS AT 20PTS</a:t>
            </a:r>
          </a:p>
        </p:txBody>
      </p:sp>
      <p:sp>
        <p:nvSpPr>
          <p:cNvPr id="9" name="Body Copy 1" descr="Body Copy left">
            <a:extLst>
              <a:ext uri="{FF2B5EF4-FFF2-40B4-BE49-F238E27FC236}">
                <a16:creationId xmlns:a16="http://schemas.microsoft.com/office/drawing/2014/main" id="{275FFA47-9D3C-304F-B1AD-52D413E045F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37991" y="1540933"/>
            <a:ext cx="2965346" cy="2988575"/>
          </a:xfrm>
        </p:spPr>
        <p:txBody>
          <a:bodyPr/>
          <a:lstStyle/>
          <a:p>
            <a:pPr lvl="0"/>
            <a:r>
              <a:rPr lang="en-US" dirty="0"/>
              <a:t>Body copy is Arial at 12pts</a:t>
            </a:r>
          </a:p>
        </p:txBody>
      </p:sp>
      <p:sp>
        <p:nvSpPr>
          <p:cNvPr id="3" name="Body Copy 2" descr="Body Copy Right"/>
          <p:cNvSpPr>
            <a:spLocks noGrp="1"/>
          </p:cNvSpPr>
          <p:nvPr>
            <p:ph idx="1" hasCustomPrompt="1"/>
          </p:nvPr>
        </p:nvSpPr>
        <p:spPr>
          <a:xfrm>
            <a:off x="3887390" y="614723"/>
            <a:ext cx="4803243" cy="3914785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Body copy is Arial at 10pts</a:t>
            </a:r>
          </a:p>
        </p:txBody>
      </p:sp>
      <p:sp>
        <p:nvSpPr>
          <p:cNvPr id="11" name="Footer Text 1" descr="Footer Text 1">
            <a:extLst>
              <a:ext uri="{FF2B5EF4-FFF2-40B4-BE49-F238E27FC236}">
                <a16:creationId xmlns:a16="http://schemas.microsoft.com/office/drawing/2014/main" id="{66CE10C6-24F1-9C4E-90BB-62E54EF86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6" name="Footer Text 2" descr="Footer Text 2">
            <a:extLst>
              <a:ext uri="{FF2B5EF4-FFF2-40B4-BE49-F238E27FC236}">
                <a16:creationId xmlns:a16="http://schemas.microsoft.com/office/drawing/2014/main" id="{CF277811-1B33-C14C-AF48-5681448874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14" name="Logo" descr="Logo">
            <a:extLst>
              <a:ext uri="{FF2B5EF4-FFF2-40B4-BE49-F238E27FC236}">
                <a16:creationId xmlns:a16="http://schemas.microsoft.com/office/drawing/2014/main" id="{D8CD58D3-E0E5-7E45-A69F-3F7F710BAC3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Logo</a:t>
            </a:r>
          </a:p>
        </p:txBody>
      </p:sp>
      <p:cxnSp>
        <p:nvCxnSpPr>
          <p:cNvPr id="13" name="Straight Connector Line">
            <a:extLst>
              <a:ext uri="{FF2B5EF4-FFF2-40B4-BE49-F238E27FC236}">
                <a16:creationId xmlns:a16="http://schemas.microsoft.com/office/drawing/2014/main" id="{3A092D5A-A769-B149-BAC0-55CC99431E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" descr="Slide Number ">
            <a:extLst>
              <a:ext uri="{FF2B5EF4-FFF2-40B4-BE49-F238E27FC236}">
                <a16:creationId xmlns:a16="http://schemas.microsoft.com/office/drawing/2014/main" id="{32C9CE65-BF18-1343-810D-4388E77B80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ASA Logo">
            <a:extLst>
              <a:ext uri="{FF2B5EF4-FFF2-40B4-BE49-F238E27FC236}">
                <a16:creationId xmlns:a16="http://schemas.microsoft.com/office/drawing/2014/main" id="{94DD510D-D232-FB44-9D15-954E85A20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411091" y="197899"/>
            <a:ext cx="536278" cy="27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5126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Description -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964B6F-7B74-DC3F-30B6-E7B7731729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7989" y="614723"/>
            <a:ext cx="4362611" cy="3842729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Body copy is Arial at 10pts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75FFA47-9D3C-304F-B1AD-52D413E045F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725287" y="1540933"/>
            <a:ext cx="2965346" cy="2916519"/>
          </a:xfrm>
        </p:spPr>
        <p:txBody>
          <a:bodyPr/>
          <a:lstStyle/>
          <a:p>
            <a:pPr lvl="0"/>
            <a:r>
              <a:rPr lang="en-US" dirty="0"/>
              <a:t>Body copy is Arial at 12pts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C2F8558-E6DB-004E-A03C-EA462CF643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25286" y="613992"/>
            <a:ext cx="2965346" cy="80682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 i="0" cap="all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HEADER TITLE ALL CAPS AT 20PTS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EBAD528E-D07C-2E44-8CC6-93B2048CF2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547D5FA-C76C-0B45-BFA9-DF3904A8BF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D6AD7C8-C0F8-344A-AB05-B7501F17FE53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D4F8AD3F-F663-7442-8072-EAE33D78FC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03BA3C6F-95DE-804F-9CB4-B0A70FDAFF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4E95872-090D-B246-846D-22F0BEA189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411091" y="197899"/>
            <a:ext cx="536278" cy="27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330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F2482E5-CB26-A121-8F91-E928E7DDA1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FD5BB84-FBAB-6947-BDF4-995DBA6BD8C9}"/>
              </a:ext>
            </a:extLst>
          </p:cNvPr>
          <p:cNvSpPr txBox="1">
            <a:spLocks/>
          </p:cNvSpPr>
          <p:nvPr userDrawn="1"/>
        </p:nvSpPr>
        <p:spPr>
          <a:xfrm>
            <a:off x="271215" y="4572349"/>
            <a:ext cx="1348385" cy="4001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Lub Dub Medium" panose="020B0603030403020204" pitchFamily="34" charset="77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>
                <a:solidFill>
                  <a:schemeClr val="bg1"/>
                </a:solidFill>
                <a:latin typeface="+mn-lt"/>
              </a:rPr>
              <a:t>#ISC25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B6F0F9-6291-AFDA-B9F8-C429CF1EB5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963993" y="197899"/>
            <a:ext cx="979490" cy="508157"/>
          </a:xfrm>
          <a:prstGeom prst="rect">
            <a:avLst/>
          </a:prstGeom>
        </p:spPr>
      </p:pic>
      <p:sp>
        <p:nvSpPr>
          <p:cNvPr id="2" name="Title 1" descr="Section title "/>
          <p:cNvSpPr>
            <a:spLocks noGrp="1"/>
          </p:cNvSpPr>
          <p:nvPr userDrawn="1">
            <p:ph type="ctrTitle" hasCustomPrompt="1"/>
          </p:nvPr>
        </p:nvSpPr>
        <p:spPr>
          <a:xfrm>
            <a:off x="2338085" y="1956068"/>
            <a:ext cx="5625907" cy="1530082"/>
          </a:xfrm>
        </p:spPr>
        <p:txBody>
          <a:bodyPr anchor="t">
            <a:normAutofit/>
          </a:bodyPr>
          <a:lstStyle>
            <a:lvl1pPr algn="l">
              <a:lnSpc>
                <a:spcPts val="4000"/>
              </a:lnSpc>
              <a:defRPr sz="3200" b="1" i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TITLE, ARIAL BLACK, ALL CAPS 32 PTS</a:t>
            </a:r>
          </a:p>
        </p:txBody>
      </p:sp>
      <p:sp>
        <p:nvSpPr>
          <p:cNvPr id="11" name="Text Placeholder 10" descr="Section number">
            <a:extLst>
              <a:ext uri="{FF2B5EF4-FFF2-40B4-BE49-F238E27FC236}">
                <a16:creationId xmlns:a16="http://schemas.microsoft.com/office/drawing/2014/main" id="{A0CC5D33-EEDD-CD42-9B76-0D5D8008D81B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39338" y="1774877"/>
            <a:ext cx="1698747" cy="1653063"/>
          </a:xfrm>
        </p:spPr>
        <p:txBody>
          <a:bodyPr>
            <a:noAutofit/>
          </a:bodyPr>
          <a:lstStyle>
            <a:lvl1pPr algn="l">
              <a:defRPr sz="8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65F48F2C-FF23-12B1-9E5F-C0929ECF80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54286" y="4600379"/>
            <a:ext cx="1718499" cy="27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9225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Description -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eadline" descr="Headline">
            <a:extLst>
              <a:ext uri="{FF2B5EF4-FFF2-40B4-BE49-F238E27FC236}">
                <a16:creationId xmlns:a16="http://schemas.microsoft.com/office/drawing/2014/main" id="{FC2F8558-E6DB-004E-A03C-EA462CF643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25287" y="621676"/>
            <a:ext cx="2965346" cy="80682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 i="0" cap="all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HEADER TITLE ALL CAPS AT 20PTS</a:t>
            </a:r>
          </a:p>
        </p:txBody>
      </p:sp>
      <p:sp>
        <p:nvSpPr>
          <p:cNvPr id="9" name="Body Copy" descr="Body Copy">
            <a:extLst>
              <a:ext uri="{FF2B5EF4-FFF2-40B4-BE49-F238E27FC236}">
                <a16:creationId xmlns:a16="http://schemas.microsoft.com/office/drawing/2014/main" id="{275FFA47-9D3C-304F-B1AD-52D413E045F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725287" y="1540933"/>
            <a:ext cx="2965346" cy="2916519"/>
          </a:xfrm>
        </p:spPr>
        <p:txBody>
          <a:bodyPr/>
          <a:lstStyle/>
          <a:p>
            <a:pPr lvl="0"/>
            <a:r>
              <a:rPr lang="en-US" dirty="0"/>
              <a:t>Body copy is Arial at 12pts</a:t>
            </a:r>
          </a:p>
        </p:txBody>
      </p:sp>
      <p:sp>
        <p:nvSpPr>
          <p:cNvPr id="3" name="Photo"/>
          <p:cNvSpPr>
            <a:spLocks noGrp="1"/>
          </p:cNvSpPr>
          <p:nvPr>
            <p:ph idx="1" hasCustomPrompt="1"/>
          </p:nvPr>
        </p:nvSpPr>
        <p:spPr>
          <a:xfrm>
            <a:off x="0" y="1"/>
            <a:ext cx="5236000" cy="5143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algn="l"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Photo</a:t>
            </a:r>
          </a:p>
        </p:txBody>
      </p:sp>
      <p:sp>
        <p:nvSpPr>
          <p:cNvPr id="18" name="Footer Text 1" descr="Footer Text 1">
            <a:extLst>
              <a:ext uri="{FF2B5EF4-FFF2-40B4-BE49-F238E27FC236}">
                <a16:creationId xmlns:a16="http://schemas.microsoft.com/office/drawing/2014/main" id="{F158AF67-9967-EF42-85B9-D848F8100E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5" name="Footer Text 2" descr="Footer Text 2&#10;">
            <a:extLst>
              <a:ext uri="{FF2B5EF4-FFF2-40B4-BE49-F238E27FC236}">
                <a16:creationId xmlns:a16="http://schemas.microsoft.com/office/drawing/2014/main" id="{0F0B4CCC-056A-DB46-832F-2B61D39AEF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24" name="Logo" descr="Logo">
            <a:extLst>
              <a:ext uri="{FF2B5EF4-FFF2-40B4-BE49-F238E27FC236}">
                <a16:creationId xmlns:a16="http://schemas.microsoft.com/office/drawing/2014/main" id="{190059EC-225E-9B45-8BE7-52DC1BDEF73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19" y="4767263"/>
            <a:ext cx="995235" cy="273844"/>
          </a:xfrm>
        </p:spPr>
        <p:txBody>
          <a:bodyPr/>
          <a:lstStyle>
            <a:lvl1pPr>
              <a:defRPr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2" name="Slide Number" descr="Slide Number">
            <a:extLst>
              <a:ext uri="{FF2B5EF4-FFF2-40B4-BE49-F238E27FC236}">
                <a16:creationId xmlns:a16="http://schemas.microsoft.com/office/drawing/2014/main" id="{EEEFBD87-2F27-B545-98FB-006AA9B34B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7DC13AB-CC8B-F449-8219-6093A5F4E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B29C6F35-34D3-5641-8306-4C6918EAE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411091" y="197899"/>
            <a:ext cx="536278" cy="27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7980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eadline" descr="Headline ">
            <a:extLst>
              <a:ext uri="{FF2B5EF4-FFF2-40B4-BE49-F238E27FC236}">
                <a16:creationId xmlns:a16="http://schemas.microsoft.com/office/drawing/2014/main" id="{0045DB72-C43B-A649-8162-F4D1DC0FF0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7990" y="613992"/>
            <a:ext cx="2965346" cy="80682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 i="0" cap="all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HEADER TITLE ALL CAPS AT 20PTS</a:t>
            </a:r>
          </a:p>
        </p:txBody>
      </p:sp>
      <p:sp>
        <p:nvSpPr>
          <p:cNvPr id="9" name="Body Copy" descr="Body Copy">
            <a:extLst>
              <a:ext uri="{FF2B5EF4-FFF2-40B4-BE49-F238E27FC236}">
                <a16:creationId xmlns:a16="http://schemas.microsoft.com/office/drawing/2014/main" id="{43652382-1180-0543-BEF0-D1CEF8E16B2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37991" y="1540933"/>
            <a:ext cx="2965346" cy="309179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Body copy is Arial at 12pts</a:t>
            </a:r>
          </a:p>
        </p:txBody>
      </p:sp>
      <p:sp>
        <p:nvSpPr>
          <p:cNvPr id="2" name="Photo placeholder" descr="Photo placeholder&#10;">
            <a:extLst>
              <a:ext uri="{FF2B5EF4-FFF2-40B4-BE49-F238E27FC236}">
                <a16:creationId xmlns:a16="http://schemas.microsoft.com/office/drawing/2014/main" id="{2D598D14-BB4A-E80D-8003-6ECD8F2E8E5F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3908000" y="1"/>
            <a:ext cx="5236000" cy="5143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algn="l"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Photo</a:t>
            </a:r>
          </a:p>
        </p:txBody>
      </p:sp>
      <p:pic>
        <p:nvPicPr>
          <p:cNvPr id="11" name="Logo" descr="American Stroke Association Logo">
            <a:extLst>
              <a:ext uri="{FF2B5EF4-FFF2-40B4-BE49-F238E27FC236}">
                <a16:creationId xmlns:a16="http://schemas.microsoft.com/office/drawing/2014/main" id="{F494A381-71A5-B743-B9A7-47AD011C66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411091" y="197899"/>
            <a:ext cx="536278" cy="27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1077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ltiple Photos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B31A60B-3B51-18DB-BA62-99803BD493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67787" r="432" b="43500"/>
          <a:stretch/>
        </p:blipFill>
        <p:spPr>
          <a:xfrm>
            <a:off x="4185920" y="184150"/>
            <a:ext cx="2286000" cy="228600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2881" y="184149"/>
            <a:ext cx="3799838" cy="4758267"/>
          </a:xfrm>
          <a:solidFill>
            <a:schemeClr val="bg2"/>
          </a:solidFill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A28BD7C-47CD-6745-8B8D-62BCC849D99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75119" y="184149"/>
            <a:ext cx="2286000" cy="2286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81F2C5C7-0437-A34D-9353-1372F6F8AB8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75119" y="2656415"/>
            <a:ext cx="2286000" cy="2286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49294975-E3E6-C648-9CA2-6F190BDE541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5919" y="2656415"/>
            <a:ext cx="2286000" cy="2286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3652382-1180-0543-BEF0-D1CEF8E16B2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349854" y="900545"/>
            <a:ext cx="1932413" cy="1440873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at 10pts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002268EC-C85F-134D-AA45-4C26B9405E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9325" y="373063"/>
            <a:ext cx="1932413" cy="422804"/>
          </a:xfrm>
        </p:spPr>
        <p:txBody>
          <a:bodyPr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  <a:lvl2pPr>
              <a:defRPr sz="1700" b="1">
                <a:solidFill>
                  <a:schemeClr val="bg1"/>
                </a:solidFill>
              </a:defRPr>
            </a:lvl2pPr>
            <a:lvl3pPr>
              <a:defRPr sz="1700" b="1">
                <a:solidFill>
                  <a:schemeClr val="bg1"/>
                </a:solidFill>
              </a:defRPr>
            </a:lvl3pPr>
            <a:lvl4pPr>
              <a:defRPr sz="1700" b="1">
                <a:solidFill>
                  <a:schemeClr val="bg1"/>
                </a:solidFill>
              </a:defRPr>
            </a:lvl4pPr>
            <a:lvl5pPr>
              <a:defRPr sz="17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Header title is bold at 12-14pts</a:t>
            </a:r>
          </a:p>
        </p:txBody>
      </p:sp>
    </p:spTree>
    <p:extLst>
      <p:ext uri="{BB962C8B-B14F-4D97-AF65-F5344CB8AC3E}">
        <p14:creationId xmlns:p14="http://schemas.microsoft.com/office/powerpoint/2010/main" val="4983672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hoto Placeholder" descr="photo"/>
          <p:cNvSpPr>
            <a:spLocks noGrp="1" noChangeAspect="1"/>
          </p:cNvSpPr>
          <p:nvPr>
            <p:ph type="pic" idx="1" hasCustomPrompt="1"/>
          </p:nvPr>
        </p:nvSpPr>
        <p:spPr>
          <a:xfrm>
            <a:off x="-156843" y="0"/>
            <a:ext cx="9300844" cy="5143499"/>
          </a:xfrm>
          <a:solidFill>
            <a:schemeClr val="bg2"/>
          </a:solidFill>
        </p:spPr>
        <p:txBody>
          <a:bodyPr anchor="t">
            <a:normAutofit/>
          </a:bodyPr>
          <a:lstStyle>
            <a:lvl1pPr marL="0" indent="0" algn="l">
              <a:buNone/>
              <a:defRPr sz="12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 &gt; right-click image &gt; send to back</a:t>
            </a:r>
          </a:p>
        </p:txBody>
      </p:sp>
      <p:sp>
        <p:nvSpPr>
          <p:cNvPr id="2" name="White Rectangle" descr="White box behind text ">
            <a:extLst>
              <a:ext uri="{FF2B5EF4-FFF2-40B4-BE49-F238E27FC236}">
                <a16:creationId xmlns:a16="http://schemas.microsoft.com/office/drawing/2014/main" id="{3C94BD96-9D7C-BB36-2DE4-6489CB43817D}"/>
              </a:ext>
            </a:extLst>
          </p:cNvPr>
          <p:cNvSpPr/>
          <p:nvPr userDrawn="1"/>
        </p:nvSpPr>
        <p:spPr>
          <a:xfrm>
            <a:off x="768930" y="971549"/>
            <a:ext cx="2286000" cy="320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eadline" descr="Headline ">
            <a:extLst>
              <a:ext uri="{FF2B5EF4-FFF2-40B4-BE49-F238E27FC236}">
                <a16:creationId xmlns:a16="http://schemas.microsoft.com/office/drawing/2014/main" id="{002268EC-C85F-134D-AA45-4C26B9405E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5724" y="1218672"/>
            <a:ext cx="1932413" cy="676802"/>
          </a:xfrm>
        </p:spPr>
        <p:txBody>
          <a:bodyPr>
            <a:noAutofit/>
          </a:bodyPr>
          <a:lstStyle>
            <a:lvl1pPr>
              <a:defRPr sz="1400" b="1" i="0">
                <a:solidFill>
                  <a:schemeClr val="accent4"/>
                </a:solidFill>
                <a:latin typeface="+mj-lt"/>
              </a:defRPr>
            </a:lvl1pPr>
            <a:lvl2pPr>
              <a:defRPr sz="1700" b="1">
                <a:solidFill>
                  <a:schemeClr val="bg1"/>
                </a:solidFill>
              </a:defRPr>
            </a:lvl2pPr>
            <a:lvl3pPr>
              <a:defRPr sz="1700" b="1">
                <a:solidFill>
                  <a:schemeClr val="bg1"/>
                </a:solidFill>
              </a:defRPr>
            </a:lvl3pPr>
            <a:lvl4pPr>
              <a:defRPr sz="1700" b="1">
                <a:solidFill>
                  <a:schemeClr val="bg1"/>
                </a:solidFill>
              </a:defRPr>
            </a:lvl4pPr>
            <a:lvl5pPr>
              <a:defRPr sz="17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is Arial bold at 12-14pts</a:t>
            </a:r>
          </a:p>
        </p:txBody>
      </p:sp>
      <p:pic>
        <p:nvPicPr>
          <p:cNvPr id="5" name="Picture 4" descr="A red and purple wavy lines&#10;&#10;Description automatically generated with medium confidence">
            <a:extLst>
              <a:ext uri="{FF2B5EF4-FFF2-40B4-BE49-F238E27FC236}">
                <a16:creationId xmlns:a16="http://schemas.microsoft.com/office/drawing/2014/main" id="{4DEF825F-7A5F-51EE-0A76-CD475C05EB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930" y="2297926"/>
            <a:ext cx="2286000" cy="1874023"/>
          </a:xfrm>
          <a:prstGeom prst="rect">
            <a:avLst/>
          </a:prstGeom>
        </p:spPr>
      </p:pic>
      <p:sp>
        <p:nvSpPr>
          <p:cNvPr id="9" name="Body Copy" descr="Body copy">
            <a:extLst>
              <a:ext uri="{FF2B5EF4-FFF2-40B4-BE49-F238E27FC236}">
                <a16:creationId xmlns:a16="http://schemas.microsoft.com/office/drawing/2014/main" id="{43652382-1180-0543-BEF0-D1CEF8E16B2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946253" y="1895474"/>
            <a:ext cx="1932413" cy="2097086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tx1"/>
                </a:solidFill>
              </a:defRPr>
            </a:lvl1pPr>
            <a:lvl2pPr>
              <a:defRPr sz="100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Body copy is Arial at 10pts</a:t>
            </a:r>
          </a:p>
        </p:txBody>
      </p:sp>
    </p:spTree>
    <p:extLst>
      <p:ext uri="{BB962C8B-B14F-4D97-AF65-F5344CB8AC3E}">
        <p14:creationId xmlns:p14="http://schemas.microsoft.com/office/powerpoint/2010/main" val="591744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B1B4EA4-5CFC-84FA-5C17-61FBAA0892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Photo" descr="Photo 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761436" y="-1"/>
            <a:ext cx="3382564" cy="5143499"/>
          </a:xfrm>
          <a:solidFill>
            <a:schemeClr val="bg2"/>
          </a:solidFill>
        </p:spPr>
        <p:txBody>
          <a:bodyPr anchor="t">
            <a:normAutofit/>
          </a:bodyPr>
          <a:lstStyle>
            <a:lvl1pPr marL="0" indent="0" algn="r">
              <a:buNone/>
              <a:defRPr sz="12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Picture</a:t>
            </a:r>
          </a:p>
        </p:txBody>
      </p:sp>
      <p:sp>
        <p:nvSpPr>
          <p:cNvPr id="21" name="Headline" descr="Headline ">
            <a:extLst>
              <a:ext uri="{FF2B5EF4-FFF2-40B4-BE49-F238E27FC236}">
                <a16:creationId xmlns:a16="http://schemas.microsoft.com/office/drawing/2014/main" id="{002268EC-C85F-134D-AA45-4C26B9405E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5382" y="744718"/>
            <a:ext cx="4428532" cy="1014412"/>
          </a:xfrm>
        </p:spPr>
        <p:txBody>
          <a:bodyPr anchor="t">
            <a:noAutofit/>
          </a:bodyPr>
          <a:lstStyle>
            <a:lvl1pPr algn="l">
              <a:defRPr sz="3000" b="1" i="0" cap="all" baseline="0">
                <a:solidFill>
                  <a:schemeClr val="bg1"/>
                </a:solidFill>
                <a:latin typeface="+mj-lt"/>
              </a:defRPr>
            </a:lvl1pPr>
            <a:lvl2pPr>
              <a:defRPr sz="1700" b="1">
                <a:solidFill>
                  <a:schemeClr val="bg1"/>
                </a:solidFill>
              </a:defRPr>
            </a:lvl2pPr>
            <a:lvl3pPr>
              <a:defRPr sz="1700" b="1">
                <a:solidFill>
                  <a:schemeClr val="bg1"/>
                </a:solidFill>
              </a:defRPr>
            </a:lvl3pPr>
            <a:lvl4pPr>
              <a:defRPr sz="1700" b="1">
                <a:solidFill>
                  <a:schemeClr val="bg1"/>
                </a:solidFill>
              </a:defRPr>
            </a:lvl4pPr>
            <a:lvl5pPr>
              <a:defRPr sz="17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HEADER TITLE ALL CAPS AT 30PTS</a:t>
            </a:r>
          </a:p>
        </p:txBody>
      </p:sp>
      <p:sp>
        <p:nvSpPr>
          <p:cNvPr id="9" name="Body Copy" descr="Body copy">
            <a:extLst>
              <a:ext uri="{FF2B5EF4-FFF2-40B4-BE49-F238E27FC236}">
                <a16:creationId xmlns:a16="http://schemas.microsoft.com/office/drawing/2014/main" id="{43652382-1180-0543-BEF0-D1CEF8E16B2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05382" y="1865234"/>
            <a:ext cx="4428532" cy="2659632"/>
          </a:xfrm>
        </p:spPr>
        <p:txBody>
          <a:bodyPr anchor="t"/>
          <a:lstStyle>
            <a:lvl1pPr algn="l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>
                <a:solidFill>
                  <a:schemeClr val="tx1"/>
                </a:solidFill>
              </a:defRPr>
            </a:lvl4pPr>
            <a:lvl5pPr algn="ct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Description is Arial at 12pts</a:t>
            </a:r>
          </a:p>
        </p:txBody>
      </p:sp>
      <p:sp>
        <p:nvSpPr>
          <p:cNvPr id="7" name="Slide Number " descr="Slide number ">
            <a:extLst>
              <a:ext uri="{FF2B5EF4-FFF2-40B4-BE49-F238E27FC236}">
                <a16:creationId xmlns:a16="http://schemas.microsoft.com/office/drawing/2014/main" id="{6446692A-AFF5-BF40-844E-2040B93DC1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BF058C1-84CD-884E-9DDE-F3FBE68977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411091" y="197899"/>
            <a:ext cx="536278" cy="27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8149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C0E065-C1A2-49DE-1093-513726881A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Headline" descr="Headline&#10;"/>
          <p:cNvSpPr>
            <a:spLocks noGrp="1"/>
          </p:cNvSpPr>
          <p:nvPr>
            <p:ph type="title" hasCustomPrompt="1"/>
          </p:nvPr>
        </p:nvSpPr>
        <p:spPr>
          <a:xfrm>
            <a:off x="437990" y="614723"/>
            <a:ext cx="6877210" cy="977010"/>
          </a:xfrm>
        </p:spPr>
        <p:txBody>
          <a:bodyPr/>
          <a:lstStyle/>
          <a:p>
            <a:r>
              <a:rPr lang="en-US" dirty="0"/>
              <a:t>TITLE IS ALL CAPS AT 25-30PTS</a:t>
            </a:r>
          </a:p>
        </p:txBody>
      </p:sp>
      <p:sp>
        <p:nvSpPr>
          <p:cNvPr id="10" name="Subhead" descr="Subhead">
            <a:extLst>
              <a:ext uri="{FF2B5EF4-FFF2-40B4-BE49-F238E27FC236}">
                <a16:creationId xmlns:a16="http://schemas.microsoft.com/office/drawing/2014/main" id="{CF097492-6E69-214B-BD02-CA15B4A9F8F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627" y="1080655"/>
            <a:ext cx="6822082" cy="321610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 dirty="0"/>
              <a:t>Subtitle is Arial Bold at 16pt</a:t>
            </a:r>
          </a:p>
        </p:txBody>
      </p:sp>
      <p:sp>
        <p:nvSpPr>
          <p:cNvPr id="7" name="Caption" descr="Caption">
            <a:extLst>
              <a:ext uri="{FF2B5EF4-FFF2-40B4-BE49-F238E27FC236}">
                <a16:creationId xmlns:a16="http://schemas.microsoft.com/office/drawing/2014/main" id="{92B44ECE-86B5-1546-90EE-B76F644328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7990" y="4069460"/>
            <a:ext cx="5505610" cy="273845"/>
          </a:xfrm>
        </p:spPr>
        <p:txBody>
          <a:bodyPr/>
          <a:lstStyle>
            <a:lvl1pPr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Caption is Arial bold at 12pts </a:t>
            </a:r>
          </a:p>
        </p:txBody>
      </p:sp>
      <p:sp>
        <p:nvSpPr>
          <p:cNvPr id="17" name="Footer Text 1" descr="Footer Text 1">
            <a:extLst>
              <a:ext uri="{FF2B5EF4-FFF2-40B4-BE49-F238E27FC236}">
                <a16:creationId xmlns:a16="http://schemas.microsoft.com/office/drawing/2014/main" id="{0F4EB02C-6FE6-1A47-8022-01232D3362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1" name="Footer Text 2" descr="Footer Text 2">
            <a:extLst>
              <a:ext uri="{FF2B5EF4-FFF2-40B4-BE49-F238E27FC236}">
                <a16:creationId xmlns:a16="http://schemas.microsoft.com/office/drawing/2014/main" id="{3C09F44B-8C8C-DA42-8499-36D5643DD8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20" name="Logo" descr="Logo">
            <a:extLst>
              <a:ext uri="{FF2B5EF4-FFF2-40B4-BE49-F238E27FC236}">
                <a16:creationId xmlns:a16="http://schemas.microsoft.com/office/drawing/2014/main" id="{F9DE25A6-E189-8944-8155-DBC98DE156C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8" name="Slide Number" descr="Slide Number">
            <a:extLst>
              <a:ext uri="{FF2B5EF4-FFF2-40B4-BE49-F238E27FC236}">
                <a16:creationId xmlns:a16="http://schemas.microsoft.com/office/drawing/2014/main" id="{6C8ED1C2-16C7-D946-9CE1-ADDDF3A5E0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09C871F-FF2C-6445-9A92-4B74224E9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AFCEA674-25DF-A94E-A8F1-8477A3B1CA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411091" y="197899"/>
            <a:ext cx="536278" cy="27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9612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BFF89D-25BB-EA67-0A97-6ABF16362E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5A25DF4-2387-0B45-86B4-88EF29F6D0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1F02F99-B2C6-D040-908D-3EC8E64D8C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A8C73E0-5612-A34F-83E7-5E80DDE8939C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FD6C24FD-33DC-5D4C-83BA-8086C7E5B4E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FC97E5A5-D2BC-7840-BED8-2470B465D5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FF8441-2FB3-9A41-A5FD-645295F02D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411091" y="197899"/>
            <a:ext cx="536278" cy="27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0943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D3B4F64-CD41-0643-BB0C-5B43739463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C466D7F-068F-ED47-9AD2-C0C743931A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175C9A7-D338-384F-B0FF-23DB68C57AF4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6FBB1B25-DCFA-AA41-B31B-1385B4F068A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19" y="4767263"/>
            <a:ext cx="995235" cy="273844"/>
          </a:xfrm>
        </p:spPr>
        <p:txBody>
          <a:bodyPr/>
          <a:lstStyle>
            <a:lvl1pPr>
              <a:defRPr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1440E69F-038A-9F48-A685-1958D898F8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416ABA-6DD0-F64D-A4F8-9A3D4EEBBA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411091" y="197899"/>
            <a:ext cx="536278" cy="27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930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B25E2E8-9176-6D09-51AD-8DA8B7E40C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2423" y="-16403"/>
            <a:ext cx="9281161" cy="5220653"/>
          </a:xfrm>
          <a:prstGeom prst="rect">
            <a:avLst/>
          </a:prstGeom>
        </p:spPr>
      </p:pic>
      <p:sp>
        <p:nvSpPr>
          <p:cNvPr id="2" name="Headline"/>
          <p:cNvSpPr>
            <a:spLocks noGrp="1"/>
          </p:cNvSpPr>
          <p:nvPr>
            <p:ph type="title" hasCustomPrompt="1"/>
          </p:nvPr>
        </p:nvSpPr>
        <p:spPr>
          <a:xfrm>
            <a:off x="439969" y="654371"/>
            <a:ext cx="4105960" cy="2354940"/>
          </a:xfrm>
        </p:spPr>
        <p:txBody>
          <a:bodyPr anchor="b">
            <a:normAutofit/>
          </a:bodyPr>
          <a:lstStyle>
            <a:lvl1pPr algn="l">
              <a:lnSpc>
                <a:spcPts val="4000"/>
              </a:lnSpc>
              <a:defRPr sz="40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94DE3A1-1C72-8746-9506-A8595458CB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9969" y="3297494"/>
            <a:ext cx="4105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ASA Logo">
            <a:extLst>
              <a:ext uri="{FF2B5EF4-FFF2-40B4-BE49-F238E27FC236}">
                <a16:creationId xmlns:a16="http://schemas.microsoft.com/office/drawing/2014/main" id="{44ABAF81-C735-6B74-590D-2CC8F636F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39969" y="3589779"/>
            <a:ext cx="948818" cy="485109"/>
          </a:xfrm>
          <a:prstGeom prst="rect">
            <a:avLst/>
          </a:prstGeom>
        </p:spPr>
      </p:pic>
      <p:sp>
        <p:nvSpPr>
          <p:cNvPr id="12" name="Hashtag">
            <a:extLst>
              <a:ext uri="{FF2B5EF4-FFF2-40B4-BE49-F238E27FC236}">
                <a16:creationId xmlns:a16="http://schemas.microsoft.com/office/drawing/2014/main" id="{954C0E62-91CF-C043-973A-7B64C2ADC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3197544" y="3595838"/>
            <a:ext cx="1348385" cy="4001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Lub Dub Medium" panose="020B0603030403020204" pitchFamily="34" charset="77"/>
                <a:ea typeface="+mj-ea"/>
                <a:cs typeface="+mj-cs"/>
              </a:defRPr>
            </a:lvl1pPr>
          </a:lstStyle>
          <a:p>
            <a:pPr algn="r"/>
            <a:r>
              <a:rPr lang="en-US" sz="1500" b="1" i="0" dirty="0">
                <a:solidFill>
                  <a:schemeClr val="tx1"/>
                </a:solidFill>
                <a:latin typeface="Arial" panose="020B0604020202020204" pitchFamily="34" charset="0"/>
              </a:rPr>
              <a:t>#ISC25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AAE8B9-012B-105F-75EC-585F088EE05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43762" y="3745690"/>
            <a:ext cx="1614161" cy="25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733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eadline" descr="Headline">
            <a:extLst>
              <a:ext uri="{FF2B5EF4-FFF2-40B4-BE49-F238E27FC236}">
                <a16:creationId xmlns:a16="http://schemas.microsoft.com/office/drawing/2014/main" id="{8BC72E37-08BB-5537-E703-975DDCAF72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594" y="604048"/>
            <a:ext cx="4133851" cy="47278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OVERVIEW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F5298B-887F-CD42-A66C-BDFCBC6B761A}"/>
              </a:ext>
            </a:extLst>
          </p:cNvPr>
          <p:cNvSpPr/>
          <p:nvPr userDrawn="1"/>
        </p:nvSpPr>
        <p:spPr>
          <a:xfrm>
            <a:off x="8483955" y="0"/>
            <a:ext cx="657164" cy="49298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A731685-2B28-FC4E-B526-710512888A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6965" y="3139749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94CD233F-C2E5-4542-9A2C-BCFA9F561C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6965" y="3746851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56596EAB-F026-B147-8900-63F5E69E41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201" y="3139749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E3BA4AAB-3B49-2C4D-B8C3-798DFFD555B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44201" y="1320330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D60067C-731E-9648-B342-43C7239F11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44201" y="1927432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D75C609B-2858-7C45-8CE5-6212F5D8D5D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4201" y="2534534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BDE20D5A-7A0A-7942-8181-49182956A3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5854" y="1320330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5F83694E-3CBA-8E4C-BA3A-E8737D97BC7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5854" y="1927432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93A2D9D6-4C2D-5644-B032-0EB60965587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5854" y="2534534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C745BDBF-EE7A-014E-B736-0750AA47F51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44201" y="3741224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sp>
        <p:nvSpPr>
          <p:cNvPr id="31" name="Picture Placeholder 5">
            <a:extLst>
              <a:ext uri="{FF2B5EF4-FFF2-40B4-BE49-F238E27FC236}">
                <a16:creationId xmlns:a16="http://schemas.microsoft.com/office/drawing/2014/main" id="{B6C0DA71-E7CB-3748-80A6-D202C90C4B7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761437" y="0"/>
            <a:ext cx="3379682" cy="5143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035263C-1159-194D-A451-F42321DD99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411091" y="197899"/>
            <a:ext cx="536278" cy="27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9811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peak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hoto Placeholder" descr="Photo Placeholder">
            <a:extLst>
              <a:ext uri="{FF2B5EF4-FFF2-40B4-BE49-F238E27FC236}">
                <a16:creationId xmlns:a16="http://schemas.microsoft.com/office/drawing/2014/main" id="{26E59B99-B64D-2B4E-852B-35C13E24674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-1157288" y="249892"/>
            <a:ext cx="4159549" cy="415954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anchor="ctr"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peaker Title" descr="Speaker Title">
            <a:extLst>
              <a:ext uri="{FF2B5EF4-FFF2-40B4-BE49-F238E27FC236}">
                <a16:creationId xmlns:a16="http://schemas.microsoft.com/office/drawing/2014/main" id="{07B8CBA4-47BB-754D-9401-004AE1AF29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70489" y="1353862"/>
            <a:ext cx="4024924" cy="321610"/>
          </a:xfrm>
        </p:spPr>
        <p:txBody>
          <a:bodyPr>
            <a:normAutofit/>
          </a:bodyPr>
          <a:lstStyle>
            <a:lvl1pPr>
              <a:defRPr sz="15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4" name="Content Body Copy Textbox " descr="Content Body Copy Textbox "/>
          <p:cNvSpPr>
            <a:spLocks noGrp="1"/>
          </p:cNvSpPr>
          <p:nvPr>
            <p:ph sz="half" idx="2" hasCustomPrompt="1"/>
          </p:nvPr>
        </p:nvSpPr>
        <p:spPr>
          <a:xfrm>
            <a:off x="3570488" y="1716179"/>
            <a:ext cx="5150339" cy="2345867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copy is Arial at 12pts</a:t>
            </a:r>
          </a:p>
        </p:txBody>
      </p:sp>
      <p:sp>
        <p:nvSpPr>
          <p:cNvPr id="13" name="Footer Text 1" descr="Footer Text 1">
            <a:extLst>
              <a:ext uri="{FF2B5EF4-FFF2-40B4-BE49-F238E27FC236}">
                <a16:creationId xmlns:a16="http://schemas.microsoft.com/office/drawing/2014/main" id="{748CEBA3-75F4-C44D-B73D-0B70231867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7" name="Footer Text 2" descr="Footer Text 2">
            <a:extLst>
              <a:ext uri="{FF2B5EF4-FFF2-40B4-BE49-F238E27FC236}">
                <a16:creationId xmlns:a16="http://schemas.microsoft.com/office/drawing/2014/main" id="{B4FB5A2F-7334-4843-A818-7D4A8529D3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16" name="Logo" descr="Logo">
            <a:extLst>
              <a:ext uri="{FF2B5EF4-FFF2-40B4-BE49-F238E27FC236}">
                <a16:creationId xmlns:a16="http://schemas.microsoft.com/office/drawing/2014/main" id="{6AB790E6-53F5-E64B-BCDD-9FFA227D63B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19" y="4767263"/>
            <a:ext cx="995235" cy="273844"/>
          </a:xfrm>
        </p:spPr>
        <p:txBody>
          <a:bodyPr/>
          <a:lstStyle>
            <a:lvl1pPr>
              <a:defRPr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dirty="0"/>
              <a:t>Logo</a:t>
            </a:r>
          </a:p>
        </p:txBody>
      </p:sp>
      <p:cxnSp>
        <p:nvCxnSpPr>
          <p:cNvPr id="15" name="Red Line Connector">
            <a:extLst>
              <a:ext uri="{FF2B5EF4-FFF2-40B4-BE49-F238E27FC236}">
                <a16:creationId xmlns:a16="http://schemas.microsoft.com/office/drawing/2014/main" id="{FA568A94-D992-3F4C-9B74-91659939C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" descr="Slide number ">
            <a:extLst>
              <a:ext uri="{FF2B5EF4-FFF2-40B4-BE49-F238E27FC236}">
                <a16:creationId xmlns:a16="http://schemas.microsoft.com/office/drawing/2014/main" id="{D30CDFCE-7C23-674A-B775-292BE8CCF3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ASA Logo">
            <a:extLst>
              <a:ext uri="{FF2B5EF4-FFF2-40B4-BE49-F238E27FC236}">
                <a16:creationId xmlns:a16="http://schemas.microsoft.com/office/drawing/2014/main" id="{1351AD29-680B-E044-94E2-A074D3ED6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411091" y="197899"/>
            <a:ext cx="536278" cy="27418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36F695-83A2-8665-BEBB-A5D098B15F8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70488" y="925551"/>
            <a:ext cx="3143250" cy="407958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ONE SPEAKER</a:t>
            </a:r>
          </a:p>
        </p:txBody>
      </p:sp>
    </p:spTree>
    <p:extLst>
      <p:ext uri="{BB962C8B-B14F-4D97-AF65-F5344CB8AC3E}">
        <p14:creationId xmlns:p14="http://schemas.microsoft.com/office/powerpoint/2010/main" val="28483588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peak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blue background&#10;&#10;Description automatically generated">
            <a:extLst>
              <a:ext uri="{FF2B5EF4-FFF2-40B4-BE49-F238E27FC236}">
                <a16:creationId xmlns:a16="http://schemas.microsoft.com/office/drawing/2014/main" id="{0F9DE3DA-7347-E912-907C-6767F0658A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-1" y="0"/>
            <a:ext cx="9143333" cy="5143125"/>
          </a:xfrm>
          <a:prstGeom prst="rect">
            <a:avLst/>
          </a:prstGeom>
        </p:spPr>
      </p:pic>
      <p:sp>
        <p:nvSpPr>
          <p:cNvPr id="42" name="Circle Photo" descr="Circle headshot 1">
            <a:extLst>
              <a:ext uri="{FF2B5EF4-FFF2-40B4-BE49-F238E27FC236}">
                <a16:creationId xmlns:a16="http://schemas.microsoft.com/office/drawing/2014/main" id="{843C01F0-AD5E-D748-8DCB-897FBD5CB71D}"/>
              </a:ext>
            </a:extLst>
          </p:cNvPr>
          <p:cNvSpPr>
            <a:spLocks noGrp="1"/>
          </p:cNvSpPr>
          <p:nvPr userDrawn="1">
            <p:ph type="pic" sz="quarter" idx="27"/>
          </p:nvPr>
        </p:nvSpPr>
        <p:spPr>
          <a:xfrm>
            <a:off x="394568" y="475555"/>
            <a:ext cx="1297175" cy="1297175"/>
          </a:xfrm>
          <a:prstGeom prst="ellipse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peaker name" descr="Speaker name 1">
            <a:extLst>
              <a:ext uri="{FF2B5EF4-FFF2-40B4-BE49-F238E27FC236}">
                <a16:creationId xmlns:a16="http://schemas.microsoft.com/office/drawing/2014/main" id="{0C169AD3-D69D-DD43-9F89-A0411109CADB}"/>
              </a:ext>
            </a:extLst>
          </p:cNvPr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1995616" y="1266736"/>
            <a:ext cx="2226318" cy="337157"/>
          </a:xfrm>
        </p:spPr>
        <p:txBody>
          <a:bodyPr>
            <a:normAutofit/>
          </a:bodyPr>
          <a:lstStyle>
            <a:lvl1pPr>
              <a:defRPr sz="1400" b="1" i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SPEAKER NAME</a:t>
            </a:r>
          </a:p>
        </p:txBody>
      </p:sp>
      <p:sp>
        <p:nvSpPr>
          <p:cNvPr id="41" name="Job title" descr="Speaker title 1">
            <a:extLst>
              <a:ext uri="{FF2B5EF4-FFF2-40B4-BE49-F238E27FC236}">
                <a16:creationId xmlns:a16="http://schemas.microsoft.com/office/drawing/2014/main" id="{F0B78207-029E-2C48-B477-D381CB2E9E1F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1995616" y="1515979"/>
            <a:ext cx="2226318" cy="321610"/>
          </a:xfrm>
        </p:spPr>
        <p:txBody>
          <a:bodyPr>
            <a:normAutofit/>
          </a:bodyPr>
          <a:lstStyle>
            <a:lvl1pPr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9490970-2C55-724B-BA36-CAF55FEFD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29709" y="1968061"/>
            <a:ext cx="38922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ontent Textbox 1" descr="Content Textbox 1">
            <a:extLst>
              <a:ext uri="{FF2B5EF4-FFF2-40B4-BE49-F238E27FC236}">
                <a16:creationId xmlns:a16="http://schemas.microsoft.com/office/drawing/2014/main" id="{DBD1BCA7-3E28-1D49-A098-A4DEF8BCE5EE}"/>
              </a:ext>
            </a:extLst>
          </p:cNvPr>
          <p:cNvSpPr>
            <a:spLocks noGrp="1"/>
          </p:cNvSpPr>
          <p:nvPr userDrawn="1">
            <p:ph sz="half" idx="25" hasCustomPrompt="1"/>
          </p:nvPr>
        </p:nvSpPr>
        <p:spPr>
          <a:xfrm>
            <a:off x="329709" y="2116668"/>
            <a:ext cx="3892225" cy="2408828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Bio copy is Arial at 10pts</a:t>
            </a:r>
          </a:p>
        </p:txBody>
      </p:sp>
      <p:sp>
        <p:nvSpPr>
          <p:cNvPr id="6" name="Circle Photo" descr="Circle Headshot 2">
            <a:extLst>
              <a:ext uri="{FF2B5EF4-FFF2-40B4-BE49-F238E27FC236}">
                <a16:creationId xmlns:a16="http://schemas.microsoft.com/office/drawing/2014/main" id="{26E59B99-B64D-2B4E-852B-35C13E246745}"/>
              </a:ext>
            </a:extLst>
          </p:cNvPr>
          <p:cNvSpPr>
            <a:spLocks noGrp="1"/>
          </p:cNvSpPr>
          <p:nvPr userDrawn="1">
            <p:ph type="pic" sz="quarter" idx="24"/>
          </p:nvPr>
        </p:nvSpPr>
        <p:spPr>
          <a:xfrm>
            <a:off x="5022094" y="475555"/>
            <a:ext cx="1297175" cy="1297175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27" name="Speaker name" descr="Speaker name ">
            <a:extLst>
              <a:ext uri="{FF2B5EF4-FFF2-40B4-BE49-F238E27FC236}">
                <a16:creationId xmlns:a16="http://schemas.microsoft.com/office/drawing/2014/main" id="{94B03429-E24B-49F3-4D17-6A5CF151C730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6623142" y="1247195"/>
            <a:ext cx="2226318" cy="376238"/>
          </a:xfrm>
        </p:spPr>
        <p:txBody>
          <a:bodyPr>
            <a:normAutofit/>
          </a:bodyPr>
          <a:lstStyle>
            <a:lvl1pPr>
              <a:defRPr sz="1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1" name="Speaker title" descr="Speaker title 2 ">
            <a:extLst>
              <a:ext uri="{FF2B5EF4-FFF2-40B4-BE49-F238E27FC236}">
                <a16:creationId xmlns:a16="http://schemas.microsoft.com/office/drawing/2014/main" id="{07B8CBA4-47BB-754D-9401-004AE1AF2920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6623142" y="1515979"/>
            <a:ext cx="2226318" cy="321610"/>
          </a:xfrm>
        </p:spPr>
        <p:txBody>
          <a:bodyPr>
            <a:normAutofit/>
          </a:bodyPr>
          <a:lstStyle>
            <a:lvl1pPr>
              <a:defRPr sz="1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089AA8C-30E6-A849-A85E-97304461AD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957235" y="1968061"/>
            <a:ext cx="38922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Textbox 2" descr="Content Textbox 2 "/>
          <p:cNvSpPr>
            <a:spLocks noGrp="1"/>
          </p:cNvSpPr>
          <p:nvPr userDrawn="1">
            <p:ph sz="half" idx="2" hasCustomPrompt="1"/>
          </p:nvPr>
        </p:nvSpPr>
        <p:spPr>
          <a:xfrm>
            <a:off x="4957235" y="2116668"/>
            <a:ext cx="3892225" cy="2408828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Bio copy is Arial at 10pts</a:t>
            </a:r>
          </a:p>
        </p:txBody>
      </p:sp>
      <p:sp>
        <p:nvSpPr>
          <p:cNvPr id="13" name="Footer Placeholder 1" descr="Footer placeholder 1">
            <a:extLst>
              <a:ext uri="{FF2B5EF4-FFF2-40B4-BE49-F238E27FC236}">
                <a16:creationId xmlns:a16="http://schemas.microsoft.com/office/drawing/2014/main" id="{748CEBA3-75F4-C44D-B73D-0B702318674A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7" name="Footer placeholder 2" descr="Footer placeholder 2">
            <a:extLst>
              <a:ext uri="{FF2B5EF4-FFF2-40B4-BE49-F238E27FC236}">
                <a16:creationId xmlns:a16="http://schemas.microsoft.com/office/drawing/2014/main" id="{B4FB5A2F-7334-4843-A818-7D4A8529D30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16" name="Logo Placeholder" descr="Logo placeholder&#10;">
            <a:extLst>
              <a:ext uri="{FF2B5EF4-FFF2-40B4-BE49-F238E27FC236}">
                <a16:creationId xmlns:a16="http://schemas.microsoft.com/office/drawing/2014/main" id="{6AB790E6-53F5-E64B-BCDD-9FFA227D63B3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7426519" y="4767263"/>
            <a:ext cx="995235" cy="273844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A568A94-D992-3F4C-9B74-91659939C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" descr="Slide Number Placeholder ">
            <a:extLst>
              <a:ext uri="{FF2B5EF4-FFF2-40B4-BE49-F238E27FC236}">
                <a16:creationId xmlns:a16="http://schemas.microsoft.com/office/drawing/2014/main" id="{D30CDFCE-7C23-674A-B775-292BE8CCF39B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DE04BA6-69E9-C641-9C27-FE6676380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411091" y="197899"/>
            <a:ext cx="536278" cy="27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464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ultiple Speak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548D1F-0ADB-DB93-BF1B-AFB35060E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8" name="Circle Headshot 1 " descr="Circle Headshot 1 ">
            <a:extLst>
              <a:ext uri="{FF2B5EF4-FFF2-40B4-BE49-F238E27FC236}">
                <a16:creationId xmlns:a16="http://schemas.microsoft.com/office/drawing/2014/main" id="{D44AB674-4C73-2B43-963E-D19737407D1B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433833" y="552083"/>
            <a:ext cx="1153419" cy="1151131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" name="Speaker Name 1" descr="Speaker Name 1">
            <a:extLst>
              <a:ext uri="{FF2B5EF4-FFF2-40B4-BE49-F238E27FC236}">
                <a16:creationId xmlns:a16="http://schemas.microsoft.com/office/drawing/2014/main" id="{C37A3589-955B-C44C-A985-A16AB19A76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685352" y="552084"/>
            <a:ext cx="2614086" cy="227271"/>
          </a:xfrm>
        </p:spPr>
        <p:txBody>
          <a:bodyPr>
            <a:noAutofit/>
          </a:bodyPr>
          <a:lstStyle>
            <a:lvl1pPr>
              <a:defRPr sz="1100" b="1" i="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SPEAKER NAME</a:t>
            </a:r>
          </a:p>
        </p:txBody>
      </p:sp>
      <p:sp>
        <p:nvSpPr>
          <p:cNvPr id="37" name="Speaker Title 1" descr="Speaker Title 1">
            <a:extLst>
              <a:ext uri="{FF2B5EF4-FFF2-40B4-BE49-F238E27FC236}">
                <a16:creationId xmlns:a16="http://schemas.microsoft.com/office/drawing/2014/main" id="{F0A9A6E2-5A4E-A440-85D9-F0BF6646DD5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685351" y="785263"/>
            <a:ext cx="2614086" cy="193240"/>
          </a:xfrm>
        </p:spPr>
        <p:txBody>
          <a:bodyPr>
            <a:normAutofit/>
          </a:bodyPr>
          <a:lstStyle>
            <a:lvl1pPr>
              <a:defRPr sz="10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36" name="Content Textbox 1" descr="Content Textbox 1">
            <a:extLst>
              <a:ext uri="{FF2B5EF4-FFF2-40B4-BE49-F238E27FC236}">
                <a16:creationId xmlns:a16="http://schemas.microsoft.com/office/drawing/2014/main" id="{1347EFDA-D0AA-404B-92BF-D37D4D0840AA}"/>
              </a:ext>
            </a:extLst>
          </p:cNvPr>
          <p:cNvSpPr>
            <a:spLocks noGrp="1"/>
          </p:cNvSpPr>
          <p:nvPr>
            <p:ph sz="half" idx="28" hasCustomPrompt="1"/>
          </p:nvPr>
        </p:nvSpPr>
        <p:spPr>
          <a:xfrm>
            <a:off x="1685351" y="1073548"/>
            <a:ext cx="2614088" cy="1336199"/>
          </a:xfrm>
        </p:spPr>
        <p:txBody>
          <a:bodyPr>
            <a:norm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Bio copy is Arial at 8pts</a:t>
            </a:r>
          </a:p>
        </p:txBody>
      </p:sp>
      <p:sp>
        <p:nvSpPr>
          <p:cNvPr id="46" name="Circle Headshot 2" descr="Circle Headshot 2">
            <a:extLst>
              <a:ext uri="{FF2B5EF4-FFF2-40B4-BE49-F238E27FC236}">
                <a16:creationId xmlns:a16="http://schemas.microsoft.com/office/drawing/2014/main" id="{9B4EAA43-3C2D-AD46-BE5A-0E43167C0FAB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4842355" y="552084"/>
            <a:ext cx="1153419" cy="115113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7" name="Speaker Name 2" descr="Speaker Name 2">
            <a:extLst>
              <a:ext uri="{FF2B5EF4-FFF2-40B4-BE49-F238E27FC236}">
                <a16:creationId xmlns:a16="http://schemas.microsoft.com/office/drawing/2014/main" id="{F8239200-5449-9748-B343-ABD0F850A51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093874" y="552084"/>
            <a:ext cx="2614086" cy="227271"/>
          </a:xfrm>
        </p:spPr>
        <p:txBody>
          <a:bodyPr>
            <a:noAutofit/>
          </a:bodyPr>
          <a:lstStyle>
            <a:lvl1pPr>
              <a:defRPr sz="1100" b="1" i="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SPEAKER NAME</a:t>
            </a:r>
          </a:p>
        </p:txBody>
      </p:sp>
      <p:sp>
        <p:nvSpPr>
          <p:cNvPr id="45" name="Speaker Title 2" descr="Speaker Title 2">
            <a:extLst>
              <a:ext uri="{FF2B5EF4-FFF2-40B4-BE49-F238E27FC236}">
                <a16:creationId xmlns:a16="http://schemas.microsoft.com/office/drawing/2014/main" id="{0F6DEDD0-1A3D-574E-A757-4BAE97011BD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093873" y="785263"/>
            <a:ext cx="2614086" cy="193240"/>
          </a:xfrm>
        </p:spPr>
        <p:txBody>
          <a:bodyPr>
            <a:normAutofit/>
          </a:bodyPr>
          <a:lstStyle>
            <a:lvl1pPr>
              <a:defRPr sz="10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44" name="Content Textbox 2" descr="Content Textbox 2">
            <a:extLst>
              <a:ext uri="{FF2B5EF4-FFF2-40B4-BE49-F238E27FC236}">
                <a16:creationId xmlns:a16="http://schemas.microsoft.com/office/drawing/2014/main" id="{B1B30404-E374-9D4A-9CB4-C585E5F54186}"/>
              </a:ext>
            </a:extLst>
          </p:cNvPr>
          <p:cNvSpPr>
            <a:spLocks noGrp="1"/>
          </p:cNvSpPr>
          <p:nvPr>
            <p:ph sz="half" idx="36" hasCustomPrompt="1"/>
          </p:nvPr>
        </p:nvSpPr>
        <p:spPr>
          <a:xfrm>
            <a:off x="6093873" y="1073548"/>
            <a:ext cx="2614088" cy="1336199"/>
          </a:xfrm>
        </p:spPr>
        <p:txBody>
          <a:bodyPr>
            <a:norm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Bio copy is Arial at 8pts</a:t>
            </a:r>
          </a:p>
        </p:txBody>
      </p:sp>
      <p:sp>
        <p:nvSpPr>
          <p:cNvPr id="42" name="Speaker Name 3" descr="Speaker Name 3">
            <a:extLst>
              <a:ext uri="{FF2B5EF4-FFF2-40B4-BE49-F238E27FC236}">
                <a16:creationId xmlns:a16="http://schemas.microsoft.com/office/drawing/2014/main" id="{170E7596-B217-1F4D-B61F-F298B8473FA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9688" y="2698533"/>
            <a:ext cx="2614086" cy="227271"/>
          </a:xfrm>
        </p:spPr>
        <p:txBody>
          <a:bodyPr>
            <a:noAutofit/>
          </a:bodyPr>
          <a:lstStyle>
            <a:lvl1pPr>
              <a:defRPr sz="1100" b="1" i="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SPEAKER NAME</a:t>
            </a:r>
          </a:p>
        </p:txBody>
      </p:sp>
      <p:sp>
        <p:nvSpPr>
          <p:cNvPr id="41" name="Speaker Title 3" descr="Speaker Title 3">
            <a:extLst>
              <a:ext uri="{FF2B5EF4-FFF2-40B4-BE49-F238E27FC236}">
                <a16:creationId xmlns:a16="http://schemas.microsoft.com/office/drawing/2014/main" id="{254903E8-E662-7648-99E3-A95DED9CF69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9687" y="2931712"/>
            <a:ext cx="2614086" cy="193240"/>
          </a:xfrm>
        </p:spPr>
        <p:txBody>
          <a:bodyPr>
            <a:normAutofit/>
          </a:bodyPr>
          <a:lstStyle>
            <a:lvl1pPr>
              <a:defRPr sz="10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40" name="Content Textbox 3" descr="Content Textbox 3">
            <a:extLst>
              <a:ext uri="{FF2B5EF4-FFF2-40B4-BE49-F238E27FC236}">
                <a16:creationId xmlns:a16="http://schemas.microsoft.com/office/drawing/2014/main" id="{9CCDE359-564D-9749-A758-92B1E3AFDBD4}"/>
              </a:ext>
            </a:extLst>
          </p:cNvPr>
          <p:cNvSpPr>
            <a:spLocks noGrp="1"/>
          </p:cNvSpPr>
          <p:nvPr>
            <p:ph sz="half" idx="32" hasCustomPrompt="1"/>
          </p:nvPr>
        </p:nvSpPr>
        <p:spPr>
          <a:xfrm>
            <a:off x="439687" y="3219997"/>
            <a:ext cx="2614088" cy="1336199"/>
          </a:xfrm>
        </p:spPr>
        <p:txBody>
          <a:bodyPr>
            <a:norm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Bio copy is Arial at 8pts</a:t>
            </a:r>
          </a:p>
        </p:txBody>
      </p:sp>
      <p:sp>
        <p:nvSpPr>
          <p:cNvPr id="27" name="Circle Headshot 3" descr="Circle Headshot 3">
            <a:extLst>
              <a:ext uri="{FF2B5EF4-FFF2-40B4-BE49-F238E27FC236}">
                <a16:creationId xmlns:a16="http://schemas.microsoft.com/office/drawing/2014/main" id="{E1979674-69C4-134A-9F2E-9B4270B8634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146018" y="2698533"/>
            <a:ext cx="1153419" cy="115341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0" name="Speaker Name 4" descr="Speaker Name 4">
            <a:extLst>
              <a:ext uri="{FF2B5EF4-FFF2-40B4-BE49-F238E27FC236}">
                <a16:creationId xmlns:a16="http://schemas.microsoft.com/office/drawing/2014/main" id="{918CDF96-87CE-784C-B28C-784D85E5A55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839256" y="2698533"/>
            <a:ext cx="2614086" cy="227271"/>
          </a:xfrm>
        </p:spPr>
        <p:txBody>
          <a:bodyPr>
            <a:noAutofit/>
          </a:bodyPr>
          <a:lstStyle>
            <a:lvl1pPr>
              <a:defRPr sz="1100" b="1" i="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SPEAKER NAME</a:t>
            </a:r>
          </a:p>
        </p:txBody>
      </p:sp>
      <p:sp>
        <p:nvSpPr>
          <p:cNvPr id="49" name="Speaker Title 4" descr="Speaker Title 4">
            <a:extLst>
              <a:ext uri="{FF2B5EF4-FFF2-40B4-BE49-F238E27FC236}">
                <a16:creationId xmlns:a16="http://schemas.microsoft.com/office/drawing/2014/main" id="{863A8223-5C32-B74C-8449-25744121366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839255" y="2931712"/>
            <a:ext cx="2614086" cy="193240"/>
          </a:xfrm>
        </p:spPr>
        <p:txBody>
          <a:bodyPr>
            <a:normAutofit/>
          </a:bodyPr>
          <a:lstStyle>
            <a:lvl1pPr>
              <a:defRPr sz="10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48" name="Content Textbox 4" descr="Content Textbox 4">
            <a:extLst>
              <a:ext uri="{FF2B5EF4-FFF2-40B4-BE49-F238E27FC236}">
                <a16:creationId xmlns:a16="http://schemas.microsoft.com/office/drawing/2014/main" id="{F59DE951-0DBC-0846-95EB-FFC654617B2F}"/>
              </a:ext>
            </a:extLst>
          </p:cNvPr>
          <p:cNvSpPr>
            <a:spLocks noGrp="1"/>
          </p:cNvSpPr>
          <p:nvPr>
            <p:ph sz="half" idx="40" hasCustomPrompt="1"/>
          </p:nvPr>
        </p:nvSpPr>
        <p:spPr>
          <a:xfrm>
            <a:off x="4839255" y="3219997"/>
            <a:ext cx="2614088" cy="1336199"/>
          </a:xfrm>
        </p:spPr>
        <p:txBody>
          <a:bodyPr>
            <a:norm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Bio copy is Arial at 8pts</a:t>
            </a:r>
          </a:p>
        </p:txBody>
      </p:sp>
      <p:sp>
        <p:nvSpPr>
          <p:cNvPr id="43" name="Circle Headshot 4" descr="Circle Headshot 4">
            <a:extLst>
              <a:ext uri="{FF2B5EF4-FFF2-40B4-BE49-F238E27FC236}">
                <a16:creationId xmlns:a16="http://schemas.microsoft.com/office/drawing/2014/main" id="{B7179E21-BD5D-E049-B49A-E14D188634B4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7554542" y="2698533"/>
            <a:ext cx="1153419" cy="1153413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cxnSp>
        <p:nvCxnSpPr>
          <p:cNvPr id="5" name="Straight Connector Horizontal">
            <a:extLst>
              <a:ext uri="{FF2B5EF4-FFF2-40B4-BE49-F238E27FC236}">
                <a16:creationId xmlns:a16="http://schemas.microsoft.com/office/drawing/2014/main" id="{CBAECE01-A90F-354F-84AE-393CAD1D8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7989" y="2591216"/>
            <a:ext cx="82828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Vertical">
            <a:extLst>
              <a:ext uri="{FF2B5EF4-FFF2-40B4-BE49-F238E27FC236}">
                <a16:creationId xmlns:a16="http://schemas.microsoft.com/office/drawing/2014/main" id="{94933B37-A120-7A4D-AA84-4B2D9103D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4520297" y="444767"/>
            <a:ext cx="0" cy="41173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ooter Text 1" descr="Footer Text 1">
            <a:extLst>
              <a:ext uri="{FF2B5EF4-FFF2-40B4-BE49-F238E27FC236}">
                <a16:creationId xmlns:a16="http://schemas.microsoft.com/office/drawing/2014/main" id="{A46BDAA7-4D20-994C-9DF7-B41DA82602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3" name="Footer Text 2">
            <a:extLst>
              <a:ext uri="{FF2B5EF4-FFF2-40B4-BE49-F238E27FC236}">
                <a16:creationId xmlns:a16="http://schemas.microsoft.com/office/drawing/2014/main" id="{408877F4-239D-C44C-A6CD-4F9550F39B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32" name="Logo" descr="Logo">
            <a:extLst>
              <a:ext uri="{FF2B5EF4-FFF2-40B4-BE49-F238E27FC236}">
                <a16:creationId xmlns:a16="http://schemas.microsoft.com/office/drawing/2014/main" id="{EB733357-00BC-4B40-958F-84EA067FFAF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cxnSp>
        <p:nvCxnSpPr>
          <p:cNvPr id="31" name="White Vertical Line Connector">
            <a:extLst>
              <a:ext uri="{FF2B5EF4-FFF2-40B4-BE49-F238E27FC236}">
                <a16:creationId xmlns:a16="http://schemas.microsoft.com/office/drawing/2014/main" id="{7F609EFF-D0D4-D74D-BFE0-9EC5949B21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lide Number " descr="Slide Number ">
            <a:extLst>
              <a:ext uri="{FF2B5EF4-FFF2-40B4-BE49-F238E27FC236}">
                <a16:creationId xmlns:a16="http://schemas.microsoft.com/office/drawing/2014/main" id="{E4F39A5B-4892-9341-848A-CC1C986FE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4" name="ASA Logo">
            <a:extLst>
              <a:ext uri="{FF2B5EF4-FFF2-40B4-BE49-F238E27FC236}">
                <a16:creationId xmlns:a16="http://schemas.microsoft.com/office/drawing/2014/main" id="{3E4A61D1-C304-9A4D-BC6B-447320D56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411091" y="197899"/>
            <a:ext cx="536278" cy="27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551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7E5CF2-0EE9-7026-4496-A180A36A51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Headline" descr="Headline"/>
          <p:cNvSpPr>
            <a:spLocks noGrp="1"/>
          </p:cNvSpPr>
          <p:nvPr>
            <p:ph type="title" hasCustomPrompt="1"/>
          </p:nvPr>
        </p:nvSpPr>
        <p:spPr>
          <a:xfrm>
            <a:off x="437989" y="614723"/>
            <a:ext cx="6828720" cy="922084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TITLE IS ALL CAPS AT 25 – 30PTS</a:t>
            </a:r>
          </a:p>
        </p:txBody>
      </p:sp>
      <p:sp>
        <p:nvSpPr>
          <p:cNvPr id="12" name="Subhead" descr="Subhead">
            <a:extLst>
              <a:ext uri="{FF2B5EF4-FFF2-40B4-BE49-F238E27FC236}">
                <a16:creationId xmlns:a16="http://schemas.microsoft.com/office/drawing/2014/main" id="{6DC98DEA-6D76-4A43-B147-9AD2CA56B74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627" y="1080655"/>
            <a:ext cx="6822082" cy="321610"/>
          </a:xfrm>
        </p:spPr>
        <p:txBody>
          <a:bodyPr>
            <a:normAutofit/>
          </a:bodyPr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Subtitle is Arial Bold at 16pt</a:t>
            </a:r>
          </a:p>
        </p:txBody>
      </p:sp>
      <p:sp>
        <p:nvSpPr>
          <p:cNvPr id="3" name="Body Copy" descr="Body Copy"/>
          <p:cNvSpPr>
            <a:spLocks noGrp="1"/>
          </p:cNvSpPr>
          <p:nvPr>
            <p:ph idx="1" hasCustomPrompt="1"/>
          </p:nvPr>
        </p:nvSpPr>
        <p:spPr>
          <a:xfrm>
            <a:off x="437990" y="1536807"/>
            <a:ext cx="5962810" cy="2868139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 dirty="0"/>
              <a:t>Body copy is Arial at 12pts</a:t>
            </a:r>
          </a:p>
        </p:txBody>
      </p:sp>
      <p:sp>
        <p:nvSpPr>
          <p:cNvPr id="22" name="Footer Text 1" descr="Footer Text 1">
            <a:extLst>
              <a:ext uri="{FF2B5EF4-FFF2-40B4-BE49-F238E27FC236}">
                <a16:creationId xmlns:a16="http://schemas.microsoft.com/office/drawing/2014/main" id="{B193F017-EA19-7442-9BB0-474F22193C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6" name="Footer Text 2" descr="Footer Text 2">
            <a:extLst>
              <a:ext uri="{FF2B5EF4-FFF2-40B4-BE49-F238E27FC236}">
                <a16:creationId xmlns:a16="http://schemas.microsoft.com/office/drawing/2014/main" id="{F1748314-5DB7-A74F-8D02-592833BCA7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25" name="Logo" descr="Logo">
            <a:extLst>
              <a:ext uri="{FF2B5EF4-FFF2-40B4-BE49-F238E27FC236}">
                <a16:creationId xmlns:a16="http://schemas.microsoft.com/office/drawing/2014/main" id="{59E3429F-98DB-7A4C-B73A-11BAF0B8C2A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Logo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975C766-C30F-5445-9526-2CE36881A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" descr="Slide Number">
            <a:extLst>
              <a:ext uri="{FF2B5EF4-FFF2-40B4-BE49-F238E27FC236}">
                <a16:creationId xmlns:a16="http://schemas.microsoft.com/office/drawing/2014/main" id="{273F7D3E-5CDA-4840-AA44-2AB4E261E0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3EC8637-E476-444C-B916-37F39EAA0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411091" y="197899"/>
            <a:ext cx="536278" cy="27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3477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de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281D3E8-DF81-69FF-E3B4-3A280B873A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Headline" descr="headline"/>
          <p:cNvSpPr>
            <a:spLocks noGrp="1"/>
          </p:cNvSpPr>
          <p:nvPr>
            <p:ph type="title" hasCustomPrompt="1"/>
          </p:nvPr>
        </p:nvSpPr>
        <p:spPr>
          <a:xfrm>
            <a:off x="437990" y="614723"/>
            <a:ext cx="4823557" cy="922084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TITLE IS ALL CAPS AT </a:t>
            </a:r>
            <a:br>
              <a:rPr lang="en-US" dirty="0"/>
            </a:br>
            <a:r>
              <a:rPr lang="en-US" dirty="0"/>
              <a:t>25-30PTS</a:t>
            </a:r>
          </a:p>
        </p:txBody>
      </p:sp>
      <p:sp>
        <p:nvSpPr>
          <p:cNvPr id="3" name="Body Copy" descr="Body Copy"/>
          <p:cNvSpPr>
            <a:spLocks noGrp="1"/>
          </p:cNvSpPr>
          <p:nvPr>
            <p:ph idx="1" hasCustomPrompt="1"/>
          </p:nvPr>
        </p:nvSpPr>
        <p:spPr>
          <a:xfrm>
            <a:off x="437991" y="1536807"/>
            <a:ext cx="4823557" cy="3095915"/>
          </a:xfrm>
        </p:spPr>
        <p:txBody>
          <a:bodyPr/>
          <a:lstStyle/>
          <a:p>
            <a:pPr lvl="0"/>
            <a:r>
              <a:rPr lang="en-US" dirty="0"/>
              <a:t>Body copy is Arial at 12pts</a:t>
            </a:r>
          </a:p>
        </p:txBody>
      </p:sp>
      <p:sp>
        <p:nvSpPr>
          <p:cNvPr id="8" name="Body Copy 2">
            <a:extLst>
              <a:ext uri="{FF2B5EF4-FFF2-40B4-BE49-F238E27FC236}">
                <a16:creationId xmlns:a16="http://schemas.microsoft.com/office/drawing/2014/main" id="{33BCCF38-2231-F649-A3B9-F89E71CCE29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15076" y="614723"/>
            <a:ext cx="2390934" cy="381440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" descr="Footer">
            <a:extLst>
              <a:ext uri="{FF2B5EF4-FFF2-40B4-BE49-F238E27FC236}">
                <a16:creationId xmlns:a16="http://schemas.microsoft.com/office/drawing/2014/main" id="{B03E27E2-3451-C846-B98C-5A73FA5975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pic>
        <p:nvPicPr>
          <p:cNvPr id="13" name="ASA Logo">
            <a:extLst>
              <a:ext uri="{FF2B5EF4-FFF2-40B4-BE49-F238E27FC236}">
                <a16:creationId xmlns:a16="http://schemas.microsoft.com/office/drawing/2014/main" id="{74B85801-8D29-4E42-91AB-CF6C80303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414977" y="197899"/>
            <a:ext cx="528505" cy="27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7236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 descr="Headline&#10;"/>
          <p:cNvSpPr>
            <a:spLocks noGrp="1"/>
          </p:cNvSpPr>
          <p:nvPr>
            <p:ph type="title" hasCustomPrompt="1"/>
          </p:nvPr>
        </p:nvSpPr>
        <p:spPr>
          <a:xfrm>
            <a:off x="437990" y="614723"/>
            <a:ext cx="8268020" cy="926208"/>
          </a:xfrm>
        </p:spPr>
        <p:txBody>
          <a:bodyPr/>
          <a:lstStyle/>
          <a:p>
            <a:r>
              <a:rPr lang="en-US" dirty="0"/>
              <a:t>TITLE IS ALL CAPS AT 25-30PTS</a:t>
            </a:r>
          </a:p>
        </p:txBody>
      </p:sp>
      <p:sp>
        <p:nvSpPr>
          <p:cNvPr id="11" name="Subhead" descr="Subhead">
            <a:extLst>
              <a:ext uri="{FF2B5EF4-FFF2-40B4-BE49-F238E27FC236}">
                <a16:creationId xmlns:a16="http://schemas.microsoft.com/office/drawing/2014/main" id="{07B8CBA4-47BB-754D-9401-004AE1AF29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627" y="1080655"/>
            <a:ext cx="6822082" cy="321610"/>
          </a:xfrm>
        </p:spPr>
        <p:txBody>
          <a:bodyPr>
            <a:normAutofit/>
          </a:bodyPr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Subtitle is Arial Bold at 16pt</a:t>
            </a:r>
          </a:p>
        </p:txBody>
      </p:sp>
      <p:sp>
        <p:nvSpPr>
          <p:cNvPr id="3" name="Content Textbox 1" descr="Content Textbox 1"/>
          <p:cNvSpPr>
            <a:spLocks noGrp="1"/>
          </p:cNvSpPr>
          <p:nvPr>
            <p:ph sz="half" idx="1" hasCustomPrompt="1"/>
          </p:nvPr>
        </p:nvSpPr>
        <p:spPr>
          <a:xfrm>
            <a:off x="437990" y="1540933"/>
            <a:ext cx="4010105" cy="3091790"/>
          </a:xfrm>
        </p:spPr>
        <p:txBody>
          <a:bodyPr/>
          <a:lstStyle/>
          <a:p>
            <a:pPr lvl="0"/>
            <a:r>
              <a:rPr lang="en-US" dirty="0"/>
              <a:t>Body copy is Arial at 12pts</a:t>
            </a:r>
          </a:p>
        </p:txBody>
      </p:sp>
      <p:sp>
        <p:nvSpPr>
          <p:cNvPr id="4" name="Content Textbox 2" descr="Content Textbox 2"/>
          <p:cNvSpPr>
            <a:spLocks noGrp="1"/>
          </p:cNvSpPr>
          <p:nvPr>
            <p:ph sz="half" idx="2" hasCustomPrompt="1"/>
          </p:nvPr>
        </p:nvSpPr>
        <p:spPr>
          <a:xfrm>
            <a:off x="4710722" y="1540931"/>
            <a:ext cx="4010105" cy="3091791"/>
          </a:xfrm>
        </p:spPr>
        <p:txBody>
          <a:bodyPr/>
          <a:lstStyle/>
          <a:p>
            <a:pPr lvl="0"/>
            <a:r>
              <a:rPr lang="en-US" dirty="0"/>
              <a:t>Body copy is Arial at 12pts</a:t>
            </a:r>
          </a:p>
        </p:txBody>
      </p:sp>
      <p:sp>
        <p:nvSpPr>
          <p:cNvPr id="13" name="Footer Text 1" descr="Footer Text 1">
            <a:extLst>
              <a:ext uri="{FF2B5EF4-FFF2-40B4-BE49-F238E27FC236}">
                <a16:creationId xmlns:a16="http://schemas.microsoft.com/office/drawing/2014/main" id="{748CEBA3-75F4-C44D-B73D-0B70231867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7" name="Footer Text 2" descr="Footer Text 2">
            <a:extLst>
              <a:ext uri="{FF2B5EF4-FFF2-40B4-BE49-F238E27FC236}">
                <a16:creationId xmlns:a16="http://schemas.microsoft.com/office/drawing/2014/main" id="{B4FB5A2F-7334-4843-A818-7D4A8529D3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16" name="Logo" descr="Logo">
            <a:extLst>
              <a:ext uri="{FF2B5EF4-FFF2-40B4-BE49-F238E27FC236}">
                <a16:creationId xmlns:a16="http://schemas.microsoft.com/office/drawing/2014/main" id="{6AB790E6-53F5-E64B-BCDD-9FFA227D63B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19" y="4767263"/>
            <a:ext cx="995235" cy="273844"/>
          </a:xfrm>
        </p:spPr>
        <p:txBody>
          <a:bodyPr/>
          <a:lstStyle>
            <a:lvl1pPr>
              <a:defRPr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4" name="Slide Number " descr="Slide Number">
            <a:extLst>
              <a:ext uri="{FF2B5EF4-FFF2-40B4-BE49-F238E27FC236}">
                <a16:creationId xmlns:a16="http://schemas.microsoft.com/office/drawing/2014/main" id="{D30CDFCE-7C23-674A-B775-292BE8CCF3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A568A94-D992-3F4C-9B74-91659939C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91E2A9A2-D5A9-3941-899F-0644F0AE7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411091" y="197899"/>
            <a:ext cx="536278" cy="27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792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7990" y="614723"/>
            <a:ext cx="8268020" cy="8068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TITLE IS ALL CAPS AT 25-30PTS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7990" y="1536807"/>
            <a:ext cx="8268020" cy="3095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Body copy is Arial medium </a:t>
            </a:r>
            <a:r>
              <a:rPr lang="en-US"/>
              <a:t>at 12pts</a:t>
            </a:r>
          </a:p>
          <a:p>
            <a:pPr lvl="4"/>
            <a:endParaRPr lang="en-US" dirty="0"/>
          </a:p>
          <a:p>
            <a:pPr lvl="3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69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  <p:sldLayoutId id="2147483684" r:id="rId3"/>
    <p:sldLayoutId id="2147483692" r:id="rId4"/>
    <p:sldLayoutId id="2147483693" r:id="rId5"/>
    <p:sldLayoutId id="2147483694" r:id="rId6"/>
    <p:sldLayoutId id="2147483662" r:id="rId7"/>
    <p:sldLayoutId id="2147483678" r:id="rId8"/>
    <p:sldLayoutId id="2147483664" r:id="rId9"/>
    <p:sldLayoutId id="2147483671" r:id="rId10"/>
    <p:sldLayoutId id="2147483672" r:id="rId11"/>
    <p:sldLayoutId id="2147483696" r:id="rId12"/>
    <p:sldLayoutId id="2147483686" r:id="rId13"/>
    <p:sldLayoutId id="2147483673" r:id="rId14"/>
    <p:sldLayoutId id="2147483674" r:id="rId15"/>
    <p:sldLayoutId id="2147483680" r:id="rId16"/>
    <p:sldLayoutId id="2147483675" r:id="rId17"/>
    <p:sldLayoutId id="2147483668" r:id="rId18"/>
    <p:sldLayoutId id="2147483695" r:id="rId19"/>
    <p:sldLayoutId id="2147483682" r:id="rId20"/>
    <p:sldLayoutId id="2147483669" r:id="rId21"/>
    <p:sldLayoutId id="2147483676" r:id="rId22"/>
    <p:sldLayoutId id="2147483679" r:id="rId23"/>
    <p:sldLayoutId id="2147483683" r:id="rId24"/>
    <p:sldLayoutId id="2147483666" r:id="rId25"/>
    <p:sldLayoutId id="2147483698" r:id="rId26"/>
    <p:sldLayoutId id="2147483667" r:id="rId27"/>
    <p:sldLayoutId id="2147483685" r:id="rId28"/>
  </p:sldLayoutIdLst>
  <p:hf hdr="0" dt="0"/>
  <p:txStyles>
    <p:titleStyle>
      <a:lvl1pPr algn="l" defTabSz="685800" rtl="0" eaLnBrk="1" latinLnBrk="0" hangingPunct="1">
        <a:lnSpc>
          <a:spcPts val="3000"/>
        </a:lnSpc>
        <a:spcBef>
          <a:spcPct val="0"/>
        </a:spcBef>
        <a:buNone/>
        <a:defRPr sz="3000" b="1" i="0" kern="1200" cap="all" baseline="0">
          <a:solidFill>
            <a:schemeClr val="accent4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685800" rtl="0" eaLnBrk="1" latinLnBrk="0" hangingPunct="1">
        <a:lnSpc>
          <a:spcPct val="110000"/>
        </a:lnSpc>
        <a:spcBef>
          <a:spcPts val="750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3429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Title">
            <a:extLst>
              <a:ext uri="{FF2B5EF4-FFF2-40B4-BE49-F238E27FC236}">
                <a16:creationId xmlns:a16="http://schemas.microsoft.com/office/drawing/2014/main" id="{5E55B670-4138-7F4D-8F42-0A8B0005F5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 OF THE PRESENTATION </a:t>
            </a:r>
            <a:br>
              <a:rPr lang="en-US" dirty="0"/>
            </a:br>
            <a:r>
              <a:rPr lang="en-US" dirty="0"/>
              <a:t>40 PTS ALL CAPS</a:t>
            </a:r>
          </a:p>
        </p:txBody>
      </p:sp>
      <p:sp>
        <p:nvSpPr>
          <p:cNvPr id="3" name="Subtitle 2" descr="Presenter name">
            <a:extLst>
              <a:ext uri="{FF2B5EF4-FFF2-40B4-BE49-F238E27FC236}">
                <a16:creationId xmlns:a16="http://schemas.microsoft.com/office/drawing/2014/main" id="{500FA979-1215-3B48-8E25-2C309970BF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John Doe | CEO, Company Name</a:t>
            </a:r>
          </a:p>
        </p:txBody>
      </p:sp>
      <p:sp>
        <p:nvSpPr>
          <p:cNvPr id="7" name="Logo" descr="Company Logo&#10;">
            <a:extLst>
              <a:ext uri="{FF2B5EF4-FFF2-40B4-BE49-F238E27FC236}">
                <a16:creationId xmlns:a16="http://schemas.microsoft.com/office/drawing/2014/main" id="{1A1EEF83-2700-2E46-AC3B-C707C90F07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21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 descr="Headline&#10;">
            <a:extLst>
              <a:ext uri="{FF2B5EF4-FFF2-40B4-BE49-F238E27FC236}">
                <a16:creationId xmlns:a16="http://schemas.microsoft.com/office/drawing/2014/main" id="{8692D61E-4EF2-9041-8F44-387946500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PRAESENT QUIS SOLLICITUDIN EST</a:t>
            </a:r>
          </a:p>
        </p:txBody>
      </p:sp>
      <p:sp>
        <p:nvSpPr>
          <p:cNvPr id="3" name="Body Copy" descr="Body Copy">
            <a:extLst>
              <a:ext uri="{FF2B5EF4-FFF2-40B4-BE49-F238E27FC236}">
                <a16:creationId xmlns:a16="http://schemas.microsoft.com/office/drawing/2014/main" id="{3713F02E-6A54-CB4C-88AD-26EED42563D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ac ante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. Proin tempus </a:t>
            </a:r>
            <a:r>
              <a:rPr lang="en-US" dirty="0" err="1"/>
              <a:t>tortor</a:t>
            </a:r>
            <a:r>
              <a:rPr lang="en-US" dirty="0"/>
              <a:t> et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. In </a:t>
            </a:r>
            <a:r>
              <a:rPr lang="en-US" dirty="0" err="1"/>
              <a:t>urna</a:t>
            </a:r>
            <a:r>
              <a:rPr lang="en-US" dirty="0"/>
              <a:t> lorem, </a:t>
            </a:r>
            <a:r>
              <a:rPr lang="en-US" dirty="0" err="1"/>
              <a:t>mattis</a:t>
            </a:r>
            <a:r>
              <a:rPr lang="en-US" dirty="0"/>
              <a:t> non pulvinar et,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Morbi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, </a:t>
            </a:r>
            <a:r>
              <a:rPr lang="en-US" dirty="0" err="1"/>
              <a:t>eu</a:t>
            </a:r>
            <a:r>
              <a:rPr lang="en-US" dirty="0"/>
              <a:t> maximus </a:t>
            </a:r>
            <a:r>
              <a:rPr lang="en-US" dirty="0" err="1"/>
              <a:t>erat</a:t>
            </a:r>
            <a:r>
              <a:rPr lang="en-US" dirty="0"/>
              <a:t> gravida vitae.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ac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ac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magna </a:t>
            </a:r>
            <a:r>
              <a:rPr lang="en-US" dirty="0" err="1"/>
              <a:t>massa</a:t>
            </a:r>
            <a:r>
              <a:rPr lang="en-US" dirty="0"/>
              <a:t>, </a:t>
            </a:r>
            <a:r>
              <a:rPr lang="en-US" dirty="0" err="1"/>
              <a:t>sodales</a:t>
            </a:r>
            <a:r>
              <a:rPr lang="en-US" dirty="0"/>
              <a:t> at eros </a:t>
            </a:r>
            <a:r>
              <a:rPr lang="en-US" dirty="0" err="1"/>
              <a:t>quis</a:t>
            </a:r>
            <a:r>
              <a:rPr lang="en-US" dirty="0"/>
              <a:t>,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</a:t>
            </a:r>
          </a:p>
        </p:txBody>
      </p:sp>
      <p:graphicFrame>
        <p:nvGraphicFramePr>
          <p:cNvPr id="15" name="Chart" descr="Chart">
            <a:extLst>
              <a:ext uri="{FF2B5EF4-FFF2-40B4-BE49-F238E27FC236}">
                <a16:creationId xmlns:a16="http://schemas.microsoft.com/office/drawing/2014/main" id="{CE2E1491-7908-9447-8A15-CDA0FAD3CF1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82359249"/>
              </p:ext>
            </p:extLst>
          </p:nvPr>
        </p:nvGraphicFramePr>
        <p:xfrm>
          <a:off x="4695985" y="1334555"/>
          <a:ext cx="4010025" cy="3090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ooter Text 1" descr="Footer Text 1">
            <a:extLst>
              <a:ext uri="{FF2B5EF4-FFF2-40B4-BE49-F238E27FC236}">
                <a16:creationId xmlns:a16="http://schemas.microsoft.com/office/drawing/2014/main" id="{8DACFD02-96D8-EF47-8E88-F34588069E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7" name="Footer Text 2" descr="Footer Text 2">
            <a:extLst>
              <a:ext uri="{FF2B5EF4-FFF2-40B4-BE49-F238E27FC236}">
                <a16:creationId xmlns:a16="http://schemas.microsoft.com/office/drawing/2014/main" id="{5F092DE8-E869-0B48-85BE-D8D2619475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Logo" descr="Logo">
            <a:extLst>
              <a:ext uri="{FF2B5EF4-FFF2-40B4-BE49-F238E27FC236}">
                <a16:creationId xmlns:a16="http://schemas.microsoft.com/office/drawing/2014/main" id="{1C6BE287-5AA1-3542-A445-E4DBD24BE8D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sp>
        <p:nvSpPr>
          <p:cNvPr id="6" name="Slide Number " descr="Slide Number ">
            <a:extLst>
              <a:ext uri="{FF2B5EF4-FFF2-40B4-BE49-F238E27FC236}">
                <a16:creationId xmlns:a16="http://schemas.microsoft.com/office/drawing/2014/main" id="{8EC173BA-8464-EC44-A9B5-349100756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24E1457A-563A-024E-91CA-6A608F3EA712}" type="slidenum">
              <a:rPr lang="en-US" smtClean="0">
                <a:latin typeface="+mn-lt"/>
              </a:rPr>
              <a:pPr/>
              <a:t>10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02399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 descr="Headline">
            <a:extLst>
              <a:ext uri="{FF2B5EF4-FFF2-40B4-BE49-F238E27FC236}">
                <a16:creationId xmlns:a16="http://schemas.microsoft.com/office/drawing/2014/main" id="{F8277C95-9E20-5443-B524-FF177BE85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MAECENAS FAUCIBUS </a:t>
            </a:r>
            <a:br>
              <a:rPr lang="en-US" dirty="0"/>
            </a:br>
            <a:r>
              <a:rPr lang="en-US" dirty="0"/>
              <a:t>HENDRERIT SUSCIPIT</a:t>
            </a:r>
          </a:p>
        </p:txBody>
      </p:sp>
      <p:sp>
        <p:nvSpPr>
          <p:cNvPr id="3" name="Body Copy" descr="Body Copy">
            <a:extLst>
              <a:ext uri="{FF2B5EF4-FFF2-40B4-BE49-F238E27FC236}">
                <a16:creationId xmlns:a16="http://schemas.microsoft.com/office/drawing/2014/main" id="{95A05F06-472C-0842-B53B-0AF66422B50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Etiam</a:t>
            </a:r>
            <a:r>
              <a:rPr lang="en-US" dirty="0"/>
              <a:t> sed </a:t>
            </a:r>
            <a:r>
              <a:rPr lang="en-US" dirty="0" err="1"/>
              <a:t>lectus</a:t>
            </a:r>
            <a:r>
              <a:rPr lang="en-US" dirty="0"/>
              <a:t> sed mi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vel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. </a:t>
            </a:r>
          </a:p>
          <a:p>
            <a:r>
              <a:rPr lang="en-US" dirty="0"/>
              <a:t>Ut </a:t>
            </a:r>
            <a:r>
              <a:rPr lang="en-US" dirty="0" err="1"/>
              <a:t>dignissim</a:t>
            </a:r>
            <a:r>
              <a:rPr lang="en-US" dirty="0"/>
              <a:t> dolor at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. Sed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id </a:t>
            </a:r>
            <a:r>
              <a:rPr lang="en-US" dirty="0" err="1"/>
              <a:t>facilisis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cursus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, non </a:t>
            </a:r>
            <a:r>
              <a:rPr lang="en-US" dirty="0" err="1"/>
              <a:t>tincidunt</a:t>
            </a:r>
            <a:r>
              <a:rPr lang="en-US" dirty="0"/>
              <a:t> nisi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. Integer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, a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 a. </a:t>
            </a:r>
            <a:r>
              <a:rPr lang="en-US" dirty="0" err="1"/>
              <a:t>Quisque</a:t>
            </a:r>
            <a:r>
              <a:rPr lang="en-US" dirty="0"/>
              <a:t> ac pulvinar lorem, et </a:t>
            </a:r>
            <a:r>
              <a:rPr lang="en-US" dirty="0" err="1"/>
              <a:t>scelerisque</a:t>
            </a:r>
            <a:r>
              <a:rPr lang="en-US" dirty="0"/>
              <a:t> sem. </a:t>
            </a:r>
            <a:r>
              <a:rPr lang="en-US" dirty="0" err="1"/>
              <a:t>Pellentesque</a:t>
            </a:r>
            <a:r>
              <a:rPr lang="en-US" dirty="0"/>
              <a:t> fermentum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pharetra.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ante vel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at </a:t>
            </a:r>
            <a:r>
              <a:rPr lang="en-US" dirty="0" err="1"/>
              <a:t>nibh</a:t>
            </a:r>
            <a:r>
              <a:rPr lang="en-US" dirty="0"/>
              <a:t>. </a:t>
            </a:r>
          </a:p>
          <a:p>
            <a:r>
              <a:rPr lang="en-US" dirty="0" err="1"/>
              <a:t>Fusce</a:t>
            </a:r>
            <a:r>
              <a:rPr lang="en-US" dirty="0"/>
              <a:t> vel </a:t>
            </a:r>
            <a:r>
              <a:rPr lang="en-US" dirty="0" err="1"/>
              <a:t>nulla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ligula semper pharetra et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. Ut non </a:t>
            </a:r>
            <a:r>
              <a:rPr lang="en-US" dirty="0" err="1"/>
              <a:t>lacus</a:t>
            </a:r>
            <a:r>
              <a:rPr lang="en-US" dirty="0"/>
              <a:t> dolor. Donec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in ex cursus </a:t>
            </a:r>
            <a:r>
              <a:rPr lang="en-US" dirty="0" err="1"/>
              <a:t>placerat</a:t>
            </a:r>
            <a:r>
              <a:rPr lang="en-US" dirty="0"/>
              <a:t>.</a:t>
            </a:r>
          </a:p>
        </p:txBody>
      </p:sp>
      <p:graphicFrame>
        <p:nvGraphicFramePr>
          <p:cNvPr id="10" name="Chart" descr="Chart">
            <a:extLst>
              <a:ext uri="{FF2B5EF4-FFF2-40B4-BE49-F238E27FC236}">
                <a16:creationId xmlns:a16="http://schemas.microsoft.com/office/drawing/2014/main" id="{E603BEFB-CFD4-8C43-BF33-C86CF3B90BF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70646105"/>
              </p:ext>
            </p:extLst>
          </p:nvPr>
        </p:nvGraphicFramePr>
        <p:xfrm>
          <a:off x="4710113" y="1437915"/>
          <a:ext cx="4010025" cy="3090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ooter Text 1" descr="Footer Text 1">
            <a:extLst>
              <a:ext uri="{FF2B5EF4-FFF2-40B4-BE49-F238E27FC236}">
                <a16:creationId xmlns:a16="http://schemas.microsoft.com/office/drawing/2014/main" id="{E335E815-F07E-3B42-B336-988CBD7481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9" name="Footer Text 2" descr="Footer Text 2">
            <a:extLst>
              <a:ext uri="{FF2B5EF4-FFF2-40B4-BE49-F238E27FC236}">
                <a16:creationId xmlns:a16="http://schemas.microsoft.com/office/drawing/2014/main" id="{7A3D70BD-B027-1D46-BE82-87D590869A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Logo" descr="Logo">
            <a:extLst>
              <a:ext uri="{FF2B5EF4-FFF2-40B4-BE49-F238E27FC236}">
                <a16:creationId xmlns:a16="http://schemas.microsoft.com/office/drawing/2014/main" id="{0ECF58D7-4EFE-EF46-A8BB-A17549438E0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sp>
        <p:nvSpPr>
          <p:cNvPr id="6" name="Slide Number " descr="Slide Number">
            <a:extLst>
              <a:ext uri="{FF2B5EF4-FFF2-40B4-BE49-F238E27FC236}">
                <a16:creationId xmlns:a16="http://schemas.microsoft.com/office/drawing/2014/main" id="{6A3B6B37-32D5-8543-BDE2-CF01499F18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24E1457A-563A-024E-91CA-6A608F3EA712}" type="slidenum">
              <a:rPr lang="en-US" smtClean="0">
                <a:latin typeface="+mn-lt"/>
              </a:rPr>
              <a:pPr/>
              <a:t>11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6062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 descr="Headline&#10;">
            <a:extLst>
              <a:ext uri="{FF2B5EF4-FFF2-40B4-BE49-F238E27FC236}">
                <a16:creationId xmlns:a16="http://schemas.microsoft.com/office/drawing/2014/main" id="{84DA70CF-6886-E344-82E6-429809DCF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 CHART COMPARISON</a:t>
            </a:r>
          </a:p>
        </p:txBody>
      </p:sp>
      <p:sp>
        <p:nvSpPr>
          <p:cNvPr id="15" name="Subhead" descr="Subhead">
            <a:extLst>
              <a:ext uri="{FF2B5EF4-FFF2-40B4-BE49-F238E27FC236}">
                <a16:creationId xmlns:a16="http://schemas.microsoft.com/office/drawing/2014/main" id="{83EF0E8A-8514-3960-935C-73CBB8D67E2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graphicFrame>
        <p:nvGraphicFramePr>
          <p:cNvPr id="9" name="Chart" descr="Chart">
            <a:extLst>
              <a:ext uri="{FF2B5EF4-FFF2-40B4-BE49-F238E27FC236}">
                <a16:creationId xmlns:a16="http://schemas.microsoft.com/office/drawing/2014/main" id="{D58CAE5F-C494-E848-8115-A9B8B60A5F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2272489"/>
              </p:ext>
            </p:extLst>
          </p:nvPr>
        </p:nvGraphicFramePr>
        <p:xfrm>
          <a:off x="437989" y="1415845"/>
          <a:ext cx="8127702" cy="2585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ption" descr="Caption">
            <a:extLst>
              <a:ext uri="{FF2B5EF4-FFF2-40B4-BE49-F238E27FC236}">
                <a16:creationId xmlns:a16="http://schemas.microsoft.com/office/drawing/2014/main" id="{B942996E-D38A-E94D-9324-7159EAB4E0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Source information is set at 10pts</a:t>
            </a:r>
          </a:p>
        </p:txBody>
      </p:sp>
      <p:sp>
        <p:nvSpPr>
          <p:cNvPr id="4" name="Footer Text 1" descr="Footer Text 1">
            <a:extLst>
              <a:ext uri="{FF2B5EF4-FFF2-40B4-BE49-F238E27FC236}">
                <a16:creationId xmlns:a16="http://schemas.microsoft.com/office/drawing/2014/main" id="{03018420-9FD4-014D-9990-044ECCEBD9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Footer Text 2" descr="Footer Text 2">
            <a:extLst>
              <a:ext uri="{FF2B5EF4-FFF2-40B4-BE49-F238E27FC236}">
                <a16:creationId xmlns:a16="http://schemas.microsoft.com/office/drawing/2014/main" id="{2CD6FC23-09AA-28ED-4082-92EC8EC031D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Logo" descr="Logo">
            <a:extLst>
              <a:ext uri="{FF2B5EF4-FFF2-40B4-BE49-F238E27FC236}">
                <a16:creationId xmlns:a16="http://schemas.microsoft.com/office/drawing/2014/main" id="{1F2250DA-2312-97A2-4709-3B0CA893294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sp>
        <p:nvSpPr>
          <p:cNvPr id="5" name="Slide Number" descr="Slide Number">
            <a:extLst>
              <a:ext uri="{FF2B5EF4-FFF2-40B4-BE49-F238E27FC236}">
                <a16:creationId xmlns:a16="http://schemas.microsoft.com/office/drawing/2014/main" id="{9676837A-7147-1246-9080-21F8550751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35BBB0-73A1-954D-9854-C6F827AED93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287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 descr="Headline">
            <a:extLst>
              <a:ext uri="{FF2B5EF4-FFF2-40B4-BE49-F238E27FC236}">
                <a16:creationId xmlns:a16="http://schemas.microsoft.com/office/drawing/2014/main" id="{84DA70CF-6886-E344-82E6-429809DCF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 CHART COLUMN</a:t>
            </a:r>
          </a:p>
        </p:txBody>
      </p:sp>
      <p:sp>
        <p:nvSpPr>
          <p:cNvPr id="18" name="Subhead" descr="Subhead">
            <a:extLst>
              <a:ext uri="{FF2B5EF4-FFF2-40B4-BE49-F238E27FC236}">
                <a16:creationId xmlns:a16="http://schemas.microsoft.com/office/drawing/2014/main" id="{10F6E414-6503-05DD-C0D3-022A08ECD68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graphicFrame>
        <p:nvGraphicFramePr>
          <p:cNvPr id="10" name="Chart" descr="Chart">
            <a:extLst>
              <a:ext uri="{FF2B5EF4-FFF2-40B4-BE49-F238E27FC236}">
                <a16:creationId xmlns:a16="http://schemas.microsoft.com/office/drawing/2014/main" id="{57B8AA7A-8A7F-594A-B603-0C50ED8FCD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7254828"/>
              </p:ext>
            </p:extLst>
          </p:nvPr>
        </p:nvGraphicFramePr>
        <p:xfrm>
          <a:off x="437988" y="1368616"/>
          <a:ext cx="8706011" cy="2741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Chart Title 1" descr="Chart Title 1">
            <a:extLst>
              <a:ext uri="{FF2B5EF4-FFF2-40B4-BE49-F238E27FC236}">
                <a16:creationId xmlns:a16="http://schemas.microsoft.com/office/drawing/2014/main" id="{E5B0EA8F-F8DD-5949-AAD6-27AAC67BD0B3}"/>
              </a:ext>
            </a:extLst>
          </p:cNvPr>
          <p:cNvSpPr txBox="1">
            <a:spLocks/>
          </p:cNvSpPr>
          <p:nvPr/>
        </p:nvSpPr>
        <p:spPr bwMode="auto">
          <a:xfrm>
            <a:off x="2625213" y="2345626"/>
            <a:ext cx="1049101" cy="310997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21920" tIns="60949" rIns="121899" bIns="60949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6842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lang="en-US" sz="4600" b="0" i="0" u="none" kern="1200" spc="0" baseline="0">
                <a:solidFill>
                  <a:schemeClr val="tx2"/>
                </a:solidFill>
                <a:latin typeface="+mj-lt"/>
                <a:ea typeface="CiscoSansTT Thin" charset="0"/>
                <a:cs typeface="CiscoSansTT Thin" charset="0"/>
              </a:defRPr>
            </a:lvl1pPr>
            <a:lvl2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2pPr>
            <a:lvl3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3pPr>
            <a:lvl4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4pPr>
            <a:lvl5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5pPr>
            <a:lvl6pPr marL="4572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4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6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8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>
                <a:solidFill>
                  <a:schemeClr val="accent1"/>
                </a:solidFill>
                <a:latin typeface="Wingdings 3" charset="2"/>
                <a:ea typeface="Wingdings 3" charset="2"/>
                <a:cs typeface="Wingdings 3" charset="2"/>
              </a:rPr>
              <a:t>q</a:t>
            </a:r>
            <a:r>
              <a:rPr lang="en-US" sz="1200" dirty="0">
                <a:solidFill>
                  <a:schemeClr val="accent1"/>
                </a:solidFill>
                <a:latin typeface="+mn-lt"/>
                <a:ea typeface="CiscoSansTT ExtraLight" charset="0"/>
                <a:cs typeface="CiscoSansTT ExtraLight" charset="0"/>
              </a:rPr>
              <a:t>30%</a:t>
            </a:r>
            <a:endParaRPr lang="en-US" sz="1200" dirty="0">
              <a:solidFill>
                <a:schemeClr val="bg1"/>
              </a:solidFill>
              <a:latin typeface="+mn-lt"/>
              <a:ea typeface="Wingdings 3" charset="2"/>
              <a:cs typeface="Wingdings 3" charset="2"/>
            </a:endParaRPr>
          </a:p>
        </p:txBody>
      </p:sp>
      <p:sp>
        <p:nvSpPr>
          <p:cNvPr id="15" name="Chart Title 2" descr="Chart Title 2">
            <a:extLst>
              <a:ext uri="{FF2B5EF4-FFF2-40B4-BE49-F238E27FC236}">
                <a16:creationId xmlns:a16="http://schemas.microsoft.com/office/drawing/2014/main" id="{101BAC2B-C79C-864D-B35C-12B3A107DE10}"/>
              </a:ext>
            </a:extLst>
          </p:cNvPr>
          <p:cNvSpPr txBox="1">
            <a:spLocks/>
          </p:cNvSpPr>
          <p:nvPr/>
        </p:nvSpPr>
        <p:spPr bwMode="auto">
          <a:xfrm>
            <a:off x="4178710" y="2559815"/>
            <a:ext cx="1049101" cy="310997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21920" tIns="60949" rIns="121899" bIns="60949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6842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lang="en-US" sz="4600" b="0" i="0" u="none" kern="1200" spc="0" baseline="0">
                <a:solidFill>
                  <a:schemeClr val="tx2"/>
                </a:solidFill>
                <a:latin typeface="+mj-lt"/>
                <a:ea typeface="CiscoSansTT Thin" charset="0"/>
                <a:cs typeface="CiscoSansTT Thin" charset="0"/>
              </a:defRPr>
            </a:lvl1pPr>
            <a:lvl2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2pPr>
            <a:lvl3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3pPr>
            <a:lvl4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4pPr>
            <a:lvl5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5pPr>
            <a:lvl6pPr marL="4572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4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6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8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>
                <a:solidFill>
                  <a:schemeClr val="accent1"/>
                </a:solidFill>
                <a:latin typeface="Wingdings 3" charset="2"/>
                <a:ea typeface="Wingdings 3" charset="2"/>
                <a:cs typeface="Wingdings 3" charset="2"/>
              </a:rPr>
              <a:t>q</a:t>
            </a:r>
            <a:r>
              <a:rPr lang="en-US" sz="1200" dirty="0">
                <a:solidFill>
                  <a:schemeClr val="accent1"/>
                </a:solidFill>
                <a:latin typeface="+mn-lt"/>
                <a:ea typeface="CiscoSansTT ExtraLight" charset="0"/>
                <a:cs typeface="CiscoSansTT ExtraLight" charset="0"/>
              </a:rPr>
              <a:t>10%</a:t>
            </a:r>
            <a:endParaRPr lang="en-US" sz="1200" dirty="0">
              <a:solidFill>
                <a:schemeClr val="bg1"/>
              </a:solidFill>
              <a:latin typeface="+mn-lt"/>
              <a:ea typeface="Wingdings 3" charset="2"/>
              <a:cs typeface="Wingdings 3" charset="2"/>
            </a:endParaRPr>
          </a:p>
        </p:txBody>
      </p:sp>
      <p:sp>
        <p:nvSpPr>
          <p:cNvPr id="16" name="Chart Title 3" descr="Chart Title 3">
            <a:extLst>
              <a:ext uri="{FF2B5EF4-FFF2-40B4-BE49-F238E27FC236}">
                <a16:creationId xmlns:a16="http://schemas.microsoft.com/office/drawing/2014/main" id="{B825865B-D94B-8A40-BFA7-EAAA1D0F13A2}"/>
              </a:ext>
            </a:extLst>
          </p:cNvPr>
          <p:cNvSpPr txBox="1">
            <a:spLocks/>
          </p:cNvSpPr>
          <p:nvPr/>
        </p:nvSpPr>
        <p:spPr bwMode="auto">
          <a:xfrm>
            <a:off x="5722375" y="2127195"/>
            <a:ext cx="1049101" cy="310997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21920" tIns="60949" rIns="121899" bIns="60949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6842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lang="en-US" sz="4600" b="0" i="0" u="none" kern="1200" spc="0" baseline="0">
                <a:solidFill>
                  <a:schemeClr val="tx2"/>
                </a:solidFill>
                <a:latin typeface="+mj-lt"/>
                <a:ea typeface="CiscoSansTT Thin" charset="0"/>
                <a:cs typeface="CiscoSansTT Thin" charset="0"/>
              </a:defRPr>
            </a:lvl1pPr>
            <a:lvl2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2pPr>
            <a:lvl3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3pPr>
            <a:lvl4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4pPr>
            <a:lvl5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5pPr>
            <a:lvl6pPr marL="4572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4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6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8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>
                <a:solidFill>
                  <a:schemeClr val="accent1"/>
                </a:solidFill>
                <a:latin typeface="Wingdings 3" charset="2"/>
                <a:ea typeface="Wingdings 3" charset="2"/>
                <a:cs typeface="Wingdings 3" charset="2"/>
              </a:rPr>
              <a:t>p</a:t>
            </a:r>
            <a:r>
              <a:rPr lang="en-US" sz="1200" dirty="0">
                <a:solidFill>
                  <a:schemeClr val="accent1"/>
                </a:solidFill>
                <a:latin typeface="+mn-lt"/>
                <a:ea typeface="CiscoSansTT ExtraLight" charset="0"/>
                <a:cs typeface="CiscoSansTT ExtraLight" charset="0"/>
              </a:rPr>
              <a:t>10%</a:t>
            </a:r>
            <a:endParaRPr lang="en-US" sz="1200" dirty="0">
              <a:solidFill>
                <a:schemeClr val="bg1"/>
              </a:solidFill>
              <a:latin typeface="+mn-lt"/>
              <a:ea typeface="Wingdings 3" charset="2"/>
              <a:cs typeface="Wingdings 3" charset="2"/>
            </a:endParaRPr>
          </a:p>
        </p:txBody>
      </p:sp>
      <p:sp>
        <p:nvSpPr>
          <p:cNvPr id="17" name="Chart Title 4" descr="Chart Title 4">
            <a:extLst>
              <a:ext uri="{FF2B5EF4-FFF2-40B4-BE49-F238E27FC236}">
                <a16:creationId xmlns:a16="http://schemas.microsoft.com/office/drawing/2014/main" id="{D61A2D5C-C234-FB4F-B4DD-6AE8A8A84893}"/>
              </a:ext>
            </a:extLst>
          </p:cNvPr>
          <p:cNvSpPr txBox="1">
            <a:spLocks/>
          </p:cNvSpPr>
          <p:nvPr/>
        </p:nvSpPr>
        <p:spPr bwMode="auto">
          <a:xfrm>
            <a:off x="7266040" y="1891221"/>
            <a:ext cx="1049101" cy="310997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21920" tIns="60949" rIns="121899" bIns="60949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6842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lang="en-US" sz="4600" b="0" i="0" u="none" kern="1200" spc="0" baseline="0">
                <a:solidFill>
                  <a:schemeClr val="tx2"/>
                </a:solidFill>
                <a:latin typeface="+mj-lt"/>
                <a:ea typeface="CiscoSansTT Thin" charset="0"/>
                <a:cs typeface="CiscoSansTT Thin" charset="0"/>
              </a:defRPr>
            </a:lvl1pPr>
            <a:lvl2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2pPr>
            <a:lvl3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3pPr>
            <a:lvl4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4pPr>
            <a:lvl5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5pPr>
            <a:lvl6pPr marL="4572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4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6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8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>
                <a:solidFill>
                  <a:schemeClr val="accent1"/>
                </a:solidFill>
                <a:latin typeface="Wingdings 3" charset="2"/>
                <a:ea typeface="Wingdings 3" charset="2"/>
                <a:cs typeface="Wingdings 3" charset="2"/>
              </a:rPr>
              <a:t>p</a:t>
            </a:r>
            <a:r>
              <a:rPr lang="en-US" sz="1200" dirty="0">
                <a:solidFill>
                  <a:schemeClr val="accent1"/>
                </a:solidFill>
                <a:latin typeface="+mn-lt"/>
                <a:ea typeface="CiscoSansTT ExtraLight" charset="0"/>
                <a:cs typeface="CiscoSansTT ExtraLight" charset="0"/>
              </a:rPr>
              <a:t>10%</a:t>
            </a:r>
            <a:endParaRPr lang="en-US" sz="1200" dirty="0">
              <a:solidFill>
                <a:schemeClr val="bg1"/>
              </a:solidFill>
              <a:latin typeface="+mn-lt"/>
              <a:ea typeface="Wingdings 3" charset="2"/>
              <a:cs typeface="Wingdings 3" charset="2"/>
            </a:endParaRPr>
          </a:p>
        </p:txBody>
      </p:sp>
      <p:sp>
        <p:nvSpPr>
          <p:cNvPr id="3" name="Caption">
            <a:extLst>
              <a:ext uri="{FF2B5EF4-FFF2-40B4-BE49-F238E27FC236}">
                <a16:creationId xmlns:a16="http://schemas.microsoft.com/office/drawing/2014/main" id="{B942996E-D38A-E94D-9324-7159EAB4E0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Source information is set at 10pts</a:t>
            </a:r>
          </a:p>
        </p:txBody>
      </p:sp>
      <p:sp>
        <p:nvSpPr>
          <p:cNvPr id="4" name="Footer Text 1" descr="Footer Text 1">
            <a:extLst>
              <a:ext uri="{FF2B5EF4-FFF2-40B4-BE49-F238E27FC236}">
                <a16:creationId xmlns:a16="http://schemas.microsoft.com/office/drawing/2014/main" id="{03018420-9FD4-014D-9990-044ECCEBD9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ooter Text 2" descr="Footer Text 2">
            <a:extLst>
              <a:ext uri="{FF2B5EF4-FFF2-40B4-BE49-F238E27FC236}">
                <a16:creationId xmlns:a16="http://schemas.microsoft.com/office/drawing/2014/main" id="{9C66866B-AB31-4015-0811-68FD73862D4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Logo" descr="Logo">
            <a:extLst>
              <a:ext uri="{FF2B5EF4-FFF2-40B4-BE49-F238E27FC236}">
                <a16:creationId xmlns:a16="http://schemas.microsoft.com/office/drawing/2014/main" id="{E94915B6-E10A-F864-8B27-E921773A56C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sp>
        <p:nvSpPr>
          <p:cNvPr id="5" name="Slide Number " descr="Slide number ">
            <a:extLst>
              <a:ext uri="{FF2B5EF4-FFF2-40B4-BE49-F238E27FC236}">
                <a16:creationId xmlns:a16="http://schemas.microsoft.com/office/drawing/2014/main" id="{9676837A-7147-1246-9080-21F8550751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35BBB0-73A1-954D-9854-C6F827AED93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585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 descr="Headline">
            <a:extLst>
              <a:ext uri="{FF2B5EF4-FFF2-40B4-BE49-F238E27FC236}">
                <a16:creationId xmlns:a16="http://schemas.microsoft.com/office/drawing/2014/main" id="{84DA70CF-6886-E344-82E6-429809DCF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TREAMENT</a:t>
            </a:r>
          </a:p>
        </p:txBody>
      </p:sp>
      <p:graphicFrame>
        <p:nvGraphicFramePr>
          <p:cNvPr id="11" name="Table" descr="Table">
            <a:extLst>
              <a:ext uri="{FF2B5EF4-FFF2-40B4-BE49-F238E27FC236}">
                <a16:creationId xmlns:a16="http://schemas.microsoft.com/office/drawing/2014/main" id="{6977C2B5-4997-5E40-93B8-EFAB5626EC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824597"/>
              </p:ext>
            </p:extLst>
          </p:nvPr>
        </p:nvGraphicFramePr>
        <p:xfrm>
          <a:off x="540773" y="1229032"/>
          <a:ext cx="8138160" cy="3444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4540">
                  <a:extLst>
                    <a:ext uri="{9D8B030D-6E8A-4147-A177-3AD203B41FA5}">
                      <a16:colId xmlns:a16="http://schemas.microsoft.com/office/drawing/2014/main" val="3547909643"/>
                    </a:ext>
                  </a:extLst>
                </a:gridCol>
                <a:gridCol w="2034540">
                  <a:extLst>
                    <a:ext uri="{9D8B030D-6E8A-4147-A177-3AD203B41FA5}">
                      <a16:colId xmlns:a16="http://schemas.microsoft.com/office/drawing/2014/main" val="747283754"/>
                    </a:ext>
                  </a:extLst>
                </a:gridCol>
                <a:gridCol w="2034540">
                  <a:extLst>
                    <a:ext uri="{9D8B030D-6E8A-4147-A177-3AD203B41FA5}">
                      <a16:colId xmlns:a16="http://schemas.microsoft.com/office/drawing/2014/main" val="987668723"/>
                    </a:ext>
                  </a:extLst>
                </a:gridCol>
                <a:gridCol w="2034540">
                  <a:extLst>
                    <a:ext uri="{9D8B030D-6E8A-4147-A177-3AD203B41FA5}">
                      <a16:colId xmlns:a16="http://schemas.microsoft.com/office/drawing/2014/main" val="3822876003"/>
                    </a:ext>
                  </a:extLst>
                </a:gridCol>
              </a:tblGrid>
              <a:tr h="266184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accent1"/>
                          </a:solidFill>
                          <a:latin typeface="+mj-lt"/>
                        </a:rPr>
                        <a:t>Header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accent1"/>
                          </a:solidFill>
                          <a:latin typeface="+mj-lt"/>
                        </a:rPr>
                        <a:t>Header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accent1"/>
                          </a:solidFill>
                          <a:latin typeface="+mj-lt"/>
                        </a:rPr>
                        <a:t>Header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accent1"/>
                          </a:solidFill>
                          <a:latin typeface="+mj-lt"/>
                        </a:rPr>
                        <a:t>Header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7414804"/>
                  </a:ext>
                </a:extLst>
              </a:tr>
              <a:tr h="239566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n-lt"/>
                        </a:rPr>
                        <a:t>500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n-lt"/>
                        </a:rPr>
                        <a:t>400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n-lt"/>
                        </a:rPr>
                        <a:t>300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n-lt"/>
                        </a:rPr>
                        <a:t>200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2726587"/>
                  </a:ext>
                </a:extLst>
              </a:tr>
              <a:tr h="239566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n-lt"/>
                        </a:rPr>
                        <a:t>100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n-lt"/>
                        </a:rPr>
                        <a:t>200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n-lt"/>
                        </a:rPr>
                        <a:t>300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n-lt"/>
                        </a:rPr>
                        <a:t>400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0916615"/>
                  </a:ext>
                </a:extLst>
              </a:tr>
              <a:tr h="239566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n-lt"/>
                        </a:rPr>
                        <a:t>500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n-lt"/>
                        </a:rPr>
                        <a:t>400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n-lt"/>
                        </a:rPr>
                        <a:t>300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n-lt"/>
                        </a:rPr>
                        <a:t>200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2367624"/>
                  </a:ext>
                </a:extLst>
              </a:tr>
              <a:tr h="239566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n-lt"/>
                        </a:rPr>
                        <a:t>100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n-lt"/>
                        </a:rPr>
                        <a:t>200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n-lt"/>
                        </a:rPr>
                        <a:t>300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n-lt"/>
                        </a:rPr>
                        <a:t>400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5528626"/>
                  </a:ext>
                </a:extLst>
              </a:tr>
              <a:tr h="239566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n-lt"/>
                        </a:rPr>
                        <a:t>500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n-lt"/>
                        </a:rPr>
                        <a:t>400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n-lt"/>
                        </a:rPr>
                        <a:t>300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n-lt"/>
                        </a:rPr>
                        <a:t>200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65734577"/>
                  </a:ext>
                </a:extLst>
              </a:tr>
              <a:tr h="239566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n-lt"/>
                        </a:rPr>
                        <a:t>100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n-lt"/>
                        </a:rPr>
                        <a:t>200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n-lt"/>
                        </a:rPr>
                        <a:t>300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n-lt"/>
                        </a:rPr>
                        <a:t>400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02601369"/>
                  </a:ext>
                </a:extLst>
              </a:tr>
              <a:tr h="239566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n-lt"/>
                        </a:rPr>
                        <a:t>500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n-lt"/>
                        </a:rPr>
                        <a:t>400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n-lt"/>
                        </a:rPr>
                        <a:t>300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n-lt"/>
                        </a:rPr>
                        <a:t>200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69116542"/>
                  </a:ext>
                </a:extLst>
              </a:tr>
              <a:tr h="239566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n-lt"/>
                        </a:rPr>
                        <a:t>100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n-lt"/>
                        </a:rPr>
                        <a:t>200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n-lt"/>
                        </a:rPr>
                        <a:t>300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n-lt"/>
                        </a:rPr>
                        <a:t>400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38497535"/>
                  </a:ext>
                </a:extLst>
              </a:tr>
              <a:tr h="239566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n-lt"/>
                        </a:rPr>
                        <a:t>500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n-lt"/>
                        </a:rPr>
                        <a:t>400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n-lt"/>
                        </a:rPr>
                        <a:t>300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n-lt"/>
                        </a:rPr>
                        <a:t>200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1440527"/>
                  </a:ext>
                </a:extLst>
              </a:tr>
              <a:tr h="239566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n-lt"/>
                        </a:rPr>
                        <a:t>100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n-lt"/>
                        </a:rPr>
                        <a:t>200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n-lt"/>
                        </a:rPr>
                        <a:t>300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n-lt"/>
                        </a:rPr>
                        <a:t>400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91870867"/>
                  </a:ext>
                </a:extLst>
              </a:tr>
              <a:tr h="239566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n-lt"/>
                        </a:rPr>
                        <a:t>500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n-lt"/>
                        </a:rPr>
                        <a:t>400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n-lt"/>
                        </a:rPr>
                        <a:t>300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n-lt"/>
                        </a:rPr>
                        <a:t>200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83012074"/>
                  </a:ext>
                </a:extLst>
              </a:tr>
              <a:tr h="239566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n-lt"/>
                        </a:rPr>
                        <a:t>100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n-lt"/>
                        </a:rPr>
                        <a:t>200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n-lt"/>
                        </a:rPr>
                        <a:t>300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n-lt"/>
                        </a:rPr>
                        <a:t>400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44044049"/>
                  </a:ext>
                </a:extLst>
              </a:tr>
              <a:tr h="239566">
                <a:tc>
                  <a:txBody>
                    <a:bodyPr/>
                    <a:lstStyle/>
                    <a:p>
                      <a:endParaRPr lang="en-US" sz="10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37883370"/>
                  </a:ext>
                </a:extLst>
              </a:tr>
            </a:tbl>
          </a:graphicData>
        </a:graphic>
      </p:graphicFrame>
      <p:sp>
        <p:nvSpPr>
          <p:cNvPr id="4" name="Footer Text 1" descr="Footer Text 1">
            <a:extLst>
              <a:ext uri="{FF2B5EF4-FFF2-40B4-BE49-F238E27FC236}">
                <a16:creationId xmlns:a16="http://schemas.microsoft.com/office/drawing/2014/main" id="{03018420-9FD4-014D-9990-044ECCEBD9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oter Text 2" descr="Footer Text 2">
            <a:extLst>
              <a:ext uri="{FF2B5EF4-FFF2-40B4-BE49-F238E27FC236}">
                <a16:creationId xmlns:a16="http://schemas.microsoft.com/office/drawing/2014/main" id="{9BC7E2D2-BCF9-3D1D-B98A-DD4BA2A766B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Logo" descr="Logo">
            <a:extLst>
              <a:ext uri="{FF2B5EF4-FFF2-40B4-BE49-F238E27FC236}">
                <a16:creationId xmlns:a16="http://schemas.microsoft.com/office/drawing/2014/main" id="{4C84D0B0-49A9-0706-28B4-FD0EAFE1656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sp>
        <p:nvSpPr>
          <p:cNvPr id="5" name="Slide Number " descr="Slide Number">
            <a:extLst>
              <a:ext uri="{FF2B5EF4-FFF2-40B4-BE49-F238E27FC236}">
                <a16:creationId xmlns:a16="http://schemas.microsoft.com/office/drawing/2014/main" id="{9676837A-7147-1246-9080-21F8550751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35BBB0-73A1-954D-9854-C6F827AED93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393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Thank You Headline">
            <a:extLst>
              <a:ext uri="{FF2B5EF4-FFF2-40B4-BE49-F238E27FC236}">
                <a16:creationId xmlns:a16="http://schemas.microsoft.com/office/drawing/2014/main" id="{1E425CD2-F34B-F04E-B4CC-5DA2A6312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>
                <a:latin typeface="+mj-lt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726575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 descr="Headline">
            <a:extLst>
              <a:ext uri="{FF2B5EF4-FFF2-40B4-BE49-F238E27FC236}">
                <a16:creationId xmlns:a16="http://schemas.microsoft.com/office/drawing/2014/main" id="{7914433B-1A64-DD47-8259-13F16C6E9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Headline</a:t>
            </a:r>
          </a:p>
        </p:txBody>
      </p:sp>
      <p:sp>
        <p:nvSpPr>
          <p:cNvPr id="8" name="Subhead" descr="Subhead">
            <a:extLst>
              <a:ext uri="{FF2B5EF4-FFF2-40B4-BE49-F238E27FC236}">
                <a16:creationId xmlns:a16="http://schemas.microsoft.com/office/drawing/2014/main" id="{E86A7874-DBDD-9C42-B934-14C361E3D43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3" name="Body Copy" descr="Body Copy">
            <a:extLst>
              <a:ext uri="{FF2B5EF4-FFF2-40B4-BE49-F238E27FC236}">
                <a16:creationId xmlns:a16="http://schemas.microsoft.com/office/drawing/2014/main" id="{752D27D5-7108-E843-8545-3B5788C1C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Text 1" descr="Footer Text 1">
            <a:extLst>
              <a:ext uri="{FF2B5EF4-FFF2-40B4-BE49-F238E27FC236}">
                <a16:creationId xmlns:a16="http://schemas.microsoft.com/office/drawing/2014/main" id="{CE6FAF39-B283-6F4B-AF4B-A5C55FAF2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7" name="Footer Text 2" descr="Footer Text 2">
            <a:extLst>
              <a:ext uri="{FF2B5EF4-FFF2-40B4-BE49-F238E27FC236}">
                <a16:creationId xmlns:a16="http://schemas.microsoft.com/office/drawing/2014/main" id="{4D375E80-C3C0-AB42-931B-BFDE0F49C5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" name="Logo" descr="Logo">
            <a:extLst>
              <a:ext uri="{FF2B5EF4-FFF2-40B4-BE49-F238E27FC236}">
                <a16:creationId xmlns:a16="http://schemas.microsoft.com/office/drawing/2014/main" id="{CF4B902A-E4BB-7949-9F19-0F947D8201F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sp>
        <p:nvSpPr>
          <p:cNvPr id="5" name="Slide Number " descr="Slide number ">
            <a:extLst>
              <a:ext uri="{FF2B5EF4-FFF2-40B4-BE49-F238E27FC236}">
                <a16:creationId xmlns:a16="http://schemas.microsoft.com/office/drawing/2014/main" id="{33AF5896-9544-2A4F-BC3F-7C6A85CEF2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0E35BBB0-73A1-954D-9854-C6F827AED934}" type="slidenum">
              <a:rPr lang="en-US" smtClean="0">
                <a:latin typeface="+mn-lt"/>
              </a:rPr>
              <a:pPr/>
              <a:t>2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0240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 descr="Headline">
            <a:extLst>
              <a:ext uri="{FF2B5EF4-FFF2-40B4-BE49-F238E27FC236}">
                <a16:creationId xmlns:a16="http://schemas.microsoft.com/office/drawing/2014/main" id="{3B370171-0371-D64D-9807-6F171B8EA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headline</a:t>
            </a:r>
          </a:p>
        </p:txBody>
      </p:sp>
      <p:sp>
        <p:nvSpPr>
          <p:cNvPr id="7" name="Subhead" descr="Subhead">
            <a:extLst>
              <a:ext uri="{FF2B5EF4-FFF2-40B4-BE49-F238E27FC236}">
                <a16:creationId xmlns:a16="http://schemas.microsoft.com/office/drawing/2014/main" id="{56C4104E-89CF-CC4B-9A30-EF416E1FED9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4" name="Caption" descr="Caption">
            <a:extLst>
              <a:ext uri="{FF2B5EF4-FFF2-40B4-BE49-F238E27FC236}">
                <a16:creationId xmlns:a16="http://schemas.microsoft.com/office/drawing/2014/main" id="{0CC5B608-E07C-F142-99A8-6699C5523E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</p:txBody>
      </p:sp>
      <p:sp>
        <p:nvSpPr>
          <p:cNvPr id="5" name="Footer Text 1" descr="Footer Text 1">
            <a:extLst>
              <a:ext uri="{FF2B5EF4-FFF2-40B4-BE49-F238E27FC236}">
                <a16:creationId xmlns:a16="http://schemas.microsoft.com/office/drawing/2014/main" id="{9ED96E29-85A7-3344-873E-2B2D9AEFE9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Text 2" descr="Footer Text 2">
            <a:extLst>
              <a:ext uri="{FF2B5EF4-FFF2-40B4-BE49-F238E27FC236}">
                <a16:creationId xmlns:a16="http://schemas.microsoft.com/office/drawing/2014/main" id="{81B7A10D-C2D4-074A-B5DF-7FE9DA168CE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Logo" descr="Logo">
            <a:extLst>
              <a:ext uri="{FF2B5EF4-FFF2-40B4-BE49-F238E27FC236}">
                <a16:creationId xmlns:a16="http://schemas.microsoft.com/office/drawing/2014/main" id="{A6468695-CF15-E040-9018-C5A88E7A4A5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</p:txBody>
      </p:sp>
      <p:sp>
        <p:nvSpPr>
          <p:cNvPr id="6" name="Slide Number" descr="Slide Number ">
            <a:extLst>
              <a:ext uri="{FF2B5EF4-FFF2-40B4-BE49-F238E27FC236}">
                <a16:creationId xmlns:a16="http://schemas.microsoft.com/office/drawing/2014/main" id="{E417A401-2854-5045-8D63-4CD04CC9CC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0E35BBB0-73A1-954D-9854-C6F827AED93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594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 descr="Headline&#10;">
            <a:extLst>
              <a:ext uri="{FF2B5EF4-FFF2-40B4-BE49-F238E27FC236}">
                <a16:creationId xmlns:a16="http://schemas.microsoft.com/office/drawing/2014/main" id="{82282737-F21E-B646-A5AB-825EEB24B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headline</a:t>
            </a:r>
          </a:p>
        </p:txBody>
      </p:sp>
      <p:sp>
        <p:nvSpPr>
          <p:cNvPr id="3" name="Content Placeholder 1" descr="Body Copy 1">
            <a:extLst>
              <a:ext uri="{FF2B5EF4-FFF2-40B4-BE49-F238E27FC236}">
                <a16:creationId xmlns:a16="http://schemas.microsoft.com/office/drawing/2014/main" id="{811C47CF-DA03-9A4C-816F-11D4A9D7D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2" descr="Body Copy 2">
            <a:extLst>
              <a:ext uri="{FF2B5EF4-FFF2-40B4-BE49-F238E27FC236}">
                <a16:creationId xmlns:a16="http://schemas.microsoft.com/office/drawing/2014/main" id="{BFA2CFDC-C713-E34E-9AF8-C01BC639283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 " descr="Footer">
            <a:extLst>
              <a:ext uri="{FF2B5EF4-FFF2-40B4-BE49-F238E27FC236}">
                <a16:creationId xmlns:a16="http://schemas.microsoft.com/office/drawing/2014/main" id="{47F8C56B-CE03-F749-9A6A-2DD5216320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278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eadline" descr="Headline">
            <a:extLst>
              <a:ext uri="{FF2B5EF4-FFF2-40B4-BE49-F238E27FC236}">
                <a16:creationId xmlns:a16="http://schemas.microsoft.com/office/drawing/2014/main" id="{86EDA8B0-BC81-3E4C-8DC4-A6D4D0D4839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8150" y="614363"/>
            <a:ext cx="2965450" cy="8064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all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headline</a:t>
            </a:r>
          </a:p>
        </p:txBody>
      </p:sp>
      <p:sp>
        <p:nvSpPr>
          <p:cNvPr id="4" name="Body Copy 1" descr="Body Copy 1">
            <a:extLst>
              <a:ext uri="{FF2B5EF4-FFF2-40B4-BE49-F238E27FC236}">
                <a16:creationId xmlns:a16="http://schemas.microsoft.com/office/drawing/2014/main" id="{63CF9F79-83B0-8F41-8446-9BED839507CB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Body Copy 2" descr="Body Copy 2">
            <a:extLst>
              <a:ext uri="{FF2B5EF4-FFF2-40B4-BE49-F238E27FC236}">
                <a16:creationId xmlns:a16="http://schemas.microsoft.com/office/drawing/2014/main" id="{658F52F7-4E54-F549-8B04-70125C9C4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Text 1" descr="Footer Text 1">
            <a:extLst>
              <a:ext uri="{FF2B5EF4-FFF2-40B4-BE49-F238E27FC236}">
                <a16:creationId xmlns:a16="http://schemas.microsoft.com/office/drawing/2014/main" id="{6E98887A-B9F9-8A43-B000-1C764E9D9D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Text 2" descr="Footer Text 2">
            <a:extLst>
              <a:ext uri="{FF2B5EF4-FFF2-40B4-BE49-F238E27FC236}">
                <a16:creationId xmlns:a16="http://schemas.microsoft.com/office/drawing/2014/main" id="{63DCBBF0-EE46-5D4E-BB4A-9E33A3568C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Logo" descr="Logo">
            <a:extLst>
              <a:ext uri="{FF2B5EF4-FFF2-40B4-BE49-F238E27FC236}">
                <a16:creationId xmlns:a16="http://schemas.microsoft.com/office/drawing/2014/main" id="{8641F8A6-4B27-A449-8479-C52D806A7FF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</p:txBody>
      </p:sp>
      <p:sp>
        <p:nvSpPr>
          <p:cNvPr id="6" name="Slide Number" descr="Slide Number ">
            <a:extLst>
              <a:ext uri="{FF2B5EF4-FFF2-40B4-BE49-F238E27FC236}">
                <a16:creationId xmlns:a16="http://schemas.microsoft.com/office/drawing/2014/main" id="{16288579-22DA-6241-ADEB-A334DF372B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0E35BBB0-73A1-954D-9854-C6F827AED93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700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>
            <a:extLst>
              <a:ext uri="{FF2B5EF4-FFF2-40B4-BE49-F238E27FC236}">
                <a16:creationId xmlns:a16="http://schemas.microsoft.com/office/drawing/2014/main" id="{5B753FE7-FCAF-3B4E-AE53-4CF8CA8A1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headline</a:t>
            </a:r>
          </a:p>
        </p:txBody>
      </p:sp>
      <p:sp>
        <p:nvSpPr>
          <p:cNvPr id="11" name="Primary Subhead placeholder" descr="Primary Subhead placeholder">
            <a:extLst>
              <a:ext uri="{FF2B5EF4-FFF2-40B4-BE49-F238E27FC236}">
                <a16:creationId xmlns:a16="http://schemas.microsoft.com/office/drawing/2014/main" id="{D5DB892B-8CAF-F34F-B142-0230AE13286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>
              <a:latin typeface="+mj-lt"/>
            </a:endParaRPr>
          </a:p>
        </p:txBody>
      </p:sp>
      <p:sp>
        <p:nvSpPr>
          <p:cNvPr id="5" name="Secondary Subhead placeholder 1" descr="Secondary Subhead placeholder 1">
            <a:extLst>
              <a:ext uri="{FF2B5EF4-FFF2-40B4-BE49-F238E27FC236}">
                <a16:creationId xmlns:a16="http://schemas.microsoft.com/office/drawing/2014/main" id="{CF4ABEFB-4606-9442-AA52-52C68DF6FBF2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3" name="Content Textbox Placeholder 1" descr="Content Textbox Placeholder 1">
            <a:extLst>
              <a:ext uri="{FF2B5EF4-FFF2-40B4-BE49-F238E27FC236}">
                <a16:creationId xmlns:a16="http://schemas.microsoft.com/office/drawing/2014/main" id="{EE12DD0B-0E54-364B-BDFC-DFFBC26B233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condary Subhead placeholder 2" descr="Secondary Subhead placeholder 2">
            <a:extLst>
              <a:ext uri="{FF2B5EF4-FFF2-40B4-BE49-F238E27FC236}">
                <a16:creationId xmlns:a16="http://schemas.microsoft.com/office/drawing/2014/main" id="{28E18500-C0A9-4C42-B7F3-CA240AF2AF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4" name="Content Textbox Placeholder 2">
            <a:extLst>
              <a:ext uri="{FF2B5EF4-FFF2-40B4-BE49-F238E27FC236}">
                <a16:creationId xmlns:a16="http://schemas.microsoft.com/office/drawing/2014/main" id="{3F2A6AF7-274E-A141-8CE6-16AED4F814A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Text 1" descr="Footer Text 1">
            <a:extLst>
              <a:ext uri="{FF2B5EF4-FFF2-40B4-BE49-F238E27FC236}">
                <a16:creationId xmlns:a16="http://schemas.microsoft.com/office/drawing/2014/main" id="{3B1150D8-594C-1141-A2AA-E6F86FB9239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Text 2" descr="Footer Text 2">
            <a:extLst>
              <a:ext uri="{FF2B5EF4-FFF2-40B4-BE49-F238E27FC236}">
                <a16:creationId xmlns:a16="http://schemas.microsoft.com/office/drawing/2014/main" id="{4E3D2648-B4FC-8348-AB23-7518E6AD769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Logo" descr="Logo">
            <a:extLst>
              <a:ext uri="{FF2B5EF4-FFF2-40B4-BE49-F238E27FC236}">
                <a16:creationId xmlns:a16="http://schemas.microsoft.com/office/drawing/2014/main" id="{ACAE8184-1D82-BA4E-9FD1-09F5BBAD1A8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</p:txBody>
      </p:sp>
      <p:sp>
        <p:nvSpPr>
          <p:cNvPr id="8" name="Slide Number " descr="Slide Number">
            <a:extLst>
              <a:ext uri="{FF2B5EF4-FFF2-40B4-BE49-F238E27FC236}">
                <a16:creationId xmlns:a16="http://schemas.microsoft.com/office/drawing/2014/main" id="{CB1DB1A9-66D0-7040-A9B6-0D4267A791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35BBB0-73A1-954D-9854-C6F827AED93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975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 descr="Headline">
            <a:extLst>
              <a:ext uri="{FF2B5EF4-FFF2-40B4-BE49-F238E27FC236}">
                <a16:creationId xmlns:a16="http://schemas.microsoft.com/office/drawing/2014/main" id="{CEFD3652-52D7-564B-8B63-6B6BF70F6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headline</a:t>
            </a:r>
          </a:p>
        </p:txBody>
      </p:sp>
      <p:sp>
        <p:nvSpPr>
          <p:cNvPr id="12" name="Primary Subhead" descr="Primary Subhead">
            <a:extLst>
              <a:ext uri="{FF2B5EF4-FFF2-40B4-BE49-F238E27FC236}">
                <a16:creationId xmlns:a16="http://schemas.microsoft.com/office/drawing/2014/main" id="{DDCCD83E-FE15-B84A-961A-A15224831EF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7" name="Secondary Subhead 1" descr="Secondary Subhead 1">
            <a:extLst>
              <a:ext uri="{FF2B5EF4-FFF2-40B4-BE49-F238E27FC236}">
                <a16:creationId xmlns:a16="http://schemas.microsoft.com/office/drawing/2014/main" id="{16FB1FFF-D6BD-C840-BA5C-5B8600BAA685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Textbox 1" descr="Content Textbox 1">
            <a:extLst>
              <a:ext uri="{FF2B5EF4-FFF2-40B4-BE49-F238E27FC236}">
                <a16:creationId xmlns:a16="http://schemas.microsoft.com/office/drawing/2014/main" id="{BB2DB370-0097-3545-87C6-FC3B0CEF7F7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econdary Subhead 2" descr="Secondary Subhead 2">
            <a:extLst>
              <a:ext uri="{FF2B5EF4-FFF2-40B4-BE49-F238E27FC236}">
                <a16:creationId xmlns:a16="http://schemas.microsoft.com/office/drawing/2014/main" id="{E7B02913-DA04-8B45-BA35-392509075E22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Textbox 2" descr="Content Textbox 2&#10;">
            <a:extLst>
              <a:ext uri="{FF2B5EF4-FFF2-40B4-BE49-F238E27FC236}">
                <a16:creationId xmlns:a16="http://schemas.microsoft.com/office/drawing/2014/main" id="{E5E5156C-D3FE-7D41-83E1-0D5BC9825AFD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econdary Subhead 3" descr="Secondary Subhead 3&#10;">
            <a:extLst>
              <a:ext uri="{FF2B5EF4-FFF2-40B4-BE49-F238E27FC236}">
                <a16:creationId xmlns:a16="http://schemas.microsoft.com/office/drawing/2014/main" id="{DD299BC0-4A72-9C48-A025-2A589A136CAE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Textbox 3" descr="Content Textbox 3">
            <a:extLst>
              <a:ext uri="{FF2B5EF4-FFF2-40B4-BE49-F238E27FC236}">
                <a16:creationId xmlns:a16="http://schemas.microsoft.com/office/drawing/2014/main" id="{80C798C4-B042-2446-AFA4-A272BAF1A46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Text 1" descr="Footer Text 1">
            <a:extLst>
              <a:ext uri="{FF2B5EF4-FFF2-40B4-BE49-F238E27FC236}">
                <a16:creationId xmlns:a16="http://schemas.microsoft.com/office/drawing/2014/main" id="{4EE9812B-4CE6-1F40-82CD-E1D4DF52BB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3" name="Footer Text 2" descr="Footer Text 2">
            <a:extLst>
              <a:ext uri="{FF2B5EF4-FFF2-40B4-BE49-F238E27FC236}">
                <a16:creationId xmlns:a16="http://schemas.microsoft.com/office/drawing/2014/main" id="{2A8FD794-A4C6-4D4A-9056-4D22F540A95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Logo" descr="Logo">
            <a:extLst>
              <a:ext uri="{FF2B5EF4-FFF2-40B4-BE49-F238E27FC236}">
                <a16:creationId xmlns:a16="http://schemas.microsoft.com/office/drawing/2014/main" id="{C50A5200-6B88-7F46-BCD5-C3E72791345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sp>
        <p:nvSpPr>
          <p:cNvPr id="11" name="Slide Number " descr="Slide Number">
            <a:extLst>
              <a:ext uri="{FF2B5EF4-FFF2-40B4-BE49-F238E27FC236}">
                <a16:creationId xmlns:a16="http://schemas.microsoft.com/office/drawing/2014/main" id="{4F6B22E1-0D4F-F741-B944-70BFCF504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0E35BBB0-73A1-954D-9854-C6F827AED93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559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dline" descr="Headline&#10;">
            <a:extLst>
              <a:ext uri="{FF2B5EF4-FFF2-40B4-BE49-F238E27FC236}">
                <a16:creationId xmlns:a16="http://schemas.microsoft.com/office/drawing/2014/main" id="{93747FC8-5CAD-75E0-5C76-EA9213D4E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headline</a:t>
            </a:r>
          </a:p>
        </p:txBody>
      </p:sp>
      <p:sp>
        <p:nvSpPr>
          <p:cNvPr id="5" name="Circle with Number 1" descr="Circle with Number 1">
            <a:extLst>
              <a:ext uri="{FF2B5EF4-FFF2-40B4-BE49-F238E27FC236}">
                <a16:creationId xmlns:a16="http://schemas.microsoft.com/office/drawing/2014/main" id="{F41DB682-F8B7-CF36-8A78-A79E5B26FB0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sp>
        <p:nvSpPr>
          <p:cNvPr id="7" name="Content Textbox 1" descr="Content Textbox 1">
            <a:extLst>
              <a:ext uri="{FF2B5EF4-FFF2-40B4-BE49-F238E27FC236}">
                <a16:creationId xmlns:a16="http://schemas.microsoft.com/office/drawing/2014/main" id="{E001C226-8565-B4FA-189B-202199F0D83A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ircle with Number 2" descr="Circle with Number 2">
            <a:extLst>
              <a:ext uri="{FF2B5EF4-FFF2-40B4-BE49-F238E27FC236}">
                <a16:creationId xmlns:a16="http://schemas.microsoft.com/office/drawing/2014/main" id="{A23C70CB-16E8-BBD4-0364-CF6123A8A280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sp>
        <p:nvSpPr>
          <p:cNvPr id="9" name="Content Textbox 2" descr="Content Textbox 2">
            <a:extLst>
              <a:ext uri="{FF2B5EF4-FFF2-40B4-BE49-F238E27FC236}">
                <a16:creationId xmlns:a16="http://schemas.microsoft.com/office/drawing/2014/main" id="{6177F3BE-9179-0A75-E8A7-489EE1CBBC1C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Circle with Number 3" descr="Circle with Number 3">
            <a:extLst>
              <a:ext uri="{FF2B5EF4-FFF2-40B4-BE49-F238E27FC236}">
                <a16:creationId xmlns:a16="http://schemas.microsoft.com/office/drawing/2014/main" id="{CA6A8580-8CCB-9DDC-5F81-9AE6D2F9ADED}"/>
              </a:ext>
            </a:extLst>
          </p:cNvPr>
          <p:cNvSpPr>
            <a:spLocks noGrp="1"/>
          </p:cNvSpPr>
          <p:nvPr>
            <p:ph sz="half" idx="16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sp>
        <p:nvSpPr>
          <p:cNvPr id="13" name="Content Textbox 3" descr="Content Textbox 3">
            <a:extLst>
              <a:ext uri="{FF2B5EF4-FFF2-40B4-BE49-F238E27FC236}">
                <a16:creationId xmlns:a16="http://schemas.microsoft.com/office/drawing/2014/main" id="{E4C18547-4FFD-B261-7465-14914CD5EEE4}"/>
              </a:ext>
            </a:extLst>
          </p:cNvPr>
          <p:cNvSpPr>
            <a:spLocks noGrp="1"/>
          </p:cNvSpPr>
          <p:nvPr>
            <p:ph sz="half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Circle with Number 4" descr="Circle with Number 4">
            <a:extLst>
              <a:ext uri="{FF2B5EF4-FFF2-40B4-BE49-F238E27FC236}">
                <a16:creationId xmlns:a16="http://schemas.microsoft.com/office/drawing/2014/main" id="{B793F294-864F-FCCB-CA3E-DB3C6D8E83E9}"/>
              </a:ext>
            </a:extLst>
          </p:cNvPr>
          <p:cNvSpPr>
            <a:spLocks noGrp="1"/>
          </p:cNvSpPr>
          <p:nvPr>
            <p:ph sz="half" idx="18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sp>
        <p:nvSpPr>
          <p:cNvPr id="26" name="Content Textbox 4" descr="Content Textbox 4">
            <a:extLst>
              <a:ext uri="{FF2B5EF4-FFF2-40B4-BE49-F238E27FC236}">
                <a16:creationId xmlns:a16="http://schemas.microsoft.com/office/drawing/2014/main" id="{074498BA-70A0-CA0F-2994-F986EE451A60}"/>
              </a:ext>
            </a:extLst>
          </p:cNvPr>
          <p:cNvSpPr>
            <a:spLocks noGrp="1"/>
          </p:cNvSpPr>
          <p:nvPr>
            <p:ph sz="half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ooter Text 1" descr="Footer Text 1">
            <a:extLst>
              <a:ext uri="{FF2B5EF4-FFF2-40B4-BE49-F238E27FC236}">
                <a16:creationId xmlns:a16="http://schemas.microsoft.com/office/drawing/2014/main" id="{F25B4FA9-824A-DC49-B412-0762DF42D2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Footer Text 2" descr="Footer Text 2">
            <a:extLst>
              <a:ext uri="{FF2B5EF4-FFF2-40B4-BE49-F238E27FC236}">
                <a16:creationId xmlns:a16="http://schemas.microsoft.com/office/drawing/2014/main" id="{0439CE00-AB40-7B33-1135-1D01D01B51A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Logo" descr="Logo">
            <a:extLst>
              <a:ext uri="{FF2B5EF4-FFF2-40B4-BE49-F238E27FC236}">
                <a16:creationId xmlns:a16="http://schemas.microsoft.com/office/drawing/2014/main" id="{CE3ACF8E-9108-5A64-109E-5A9C5BC142F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sp>
        <p:nvSpPr>
          <p:cNvPr id="12" name="Slide Number" descr="Slide Number">
            <a:extLst>
              <a:ext uri="{FF2B5EF4-FFF2-40B4-BE49-F238E27FC236}">
                <a16:creationId xmlns:a16="http://schemas.microsoft.com/office/drawing/2014/main" id="{D8B06913-EB7B-BA45-B8A0-F77B40EDC5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35BBB0-73A1-954D-9854-C6F827AED93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050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Headline">
            <a:extLst>
              <a:ext uri="{FF2B5EF4-FFF2-40B4-BE49-F238E27FC236}">
                <a16:creationId xmlns:a16="http://schemas.microsoft.com/office/drawing/2014/main" id="{8BCB1F7D-54E5-0D49-865D-99EDD14D4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headline</a:t>
            </a:r>
          </a:p>
        </p:txBody>
      </p:sp>
      <p:sp>
        <p:nvSpPr>
          <p:cNvPr id="3" name="Content Textbox 1" descr="Content Textbox 1">
            <a:extLst>
              <a:ext uri="{FF2B5EF4-FFF2-40B4-BE49-F238E27FC236}">
                <a16:creationId xmlns:a16="http://schemas.microsoft.com/office/drawing/2014/main" id="{73333561-7BCC-CB41-AA65-0AFCF9A7EA3D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Textbox 2" descr="Content Textbox 2">
            <a:extLst>
              <a:ext uri="{FF2B5EF4-FFF2-40B4-BE49-F238E27FC236}">
                <a16:creationId xmlns:a16="http://schemas.microsoft.com/office/drawing/2014/main" id="{F96E159C-5ED3-C841-85FC-3938217300AC}"/>
              </a:ext>
            </a:extLst>
          </p:cNvPr>
          <p:cNvSpPr>
            <a:spLocks noGrp="1"/>
          </p:cNvSpPr>
          <p:nvPr>
            <p:ph sz="half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Textbox 3" descr="Content Textbox 3">
            <a:extLst>
              <a:ext uri="{FF2B5EF4-FFF2-40B4-BE49-F238E27FC236}">
                <a16:creationId xmlns:a16="http://schemas.microsoft.com/office/drawing/2014/main" id="{A0496AAA-C44E-514A-9460-D42CB3714482}"/>
              </a:ext>
            </a:extLst>
          </p:cNvPr>
          <p:cNvSpPr>
            <a:spLocks noGrp="1"/>
          </p:cNvSpPr>
          <p:nvPr>
            <p:ph sz="half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Textbox 4" descr="Content Textbox 4">
            <a:extLst>
              <a:ext uri="{FF2B5EF4-FFF2-40B4-BE49-F238E27FC236}">
                <a16:creationId xmlns:a16="http://schemas.microsoft.com/office/drawing/2014/main" id="{902A7534-FE27-E147-BF98-D23DF32242F2}"/>
              </a:ext>
            </a:extLst>
          </p:cNvPr>
          <p:cNvSpPr>
            <a:spLocks noGrp="1"/>
          </p:cNvSpPr>
          <p:nvPr>
            <p:ph sz="half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Textbox 5" descr="Content Textbox 5">
            <a:extLst>
              <a:ext uri="{FF2B5EF4-FFF2-40B4-BE49-F238E27FC236}">
                <a16:creationId xmlns:a16="http://schemas.microsoft.com/office/drawing/2014/main" id="{42C5AC99-5132-6245-848C-740DDE1F9C0F}"/>
              </a:ext>
            </a:extLst>
          </p:cNvPr>
          <p:cNvSpPr>
            <a:spLocks noGrp="1"/>
          </p:cNvSpPr>
          <p:nvPr>
            <p:ph sz="half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Textbox 6" descr="Content Textbox 6">
            <a:extLst>
              <a:ext uri="{FF2B5EF4-FFF2-40B4-BE49-F238E27FC236}">
                <a16:creationId xmlns:a16="http://schemas.microsoft.com/office/drawing/2014/main" id="{122351D4-DB68-214E-BE37-4133E7F793DC}"/>
              </a:ext>
            </a:extLst>
          </p:cNvPr>
          <p:cNvSpPr>
            <a:spLocks noGrp="1"/>
          </p:cNvSpPr>
          <p:nvPr>
            <p:ph sz="half" idx="2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Text 1" descr="Footer Text 1">
            <a:extLst>
              <a:ext uri="{FF2B5EF4-FFF2-40B4-BE49-F238E27FC236}">
                <a16:creationId xmlns:a16="http://schemas.microsoft.com/office/drawing/2014/main" id="{1835FE04-87CB-B044-9549-40CF7447F3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oter Text 2" descr="Footer Text 2">
            <a:extLst>
              <a:ext uri="{FF2B5EF4-FFF2-40B4-BE49-F238E27FC236}">
                <a16:creationId xmlns:a16="http://schemas.microsoft.com/office/drawing/2014/main" id="{57C0B634-15C1-A042-94B6-A975BB1E75B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Logo" descr="Logo">
            <a:extLst>
              <a:ext uri="{FF2B5EF4-FFF2-40B4-BE49-F238E27FC236}">
                <a16:creationId xmlns:a16="http://schemas.microsoft.com/office/drawing/2014/main" id="{4FF6A922-79D5-4B44-A53A-4F2989AED53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</p:txBody>
      </p:sp>
      <p:sp>
        <p:nvSpPr>
          <p:cNvPr id="10" name="Slide Number " descr="Slide Number ">
            <a:extLst>
              <a:ext uri="{FF2B5EF4-FFF2-40B4-BE49-F238E27FC236}">
                <a16:creationId xmlns:a16="http://schemas.microsoft.com/office/drawing/2014/main" id="{78C72D6E-A000-BA43-A8B8-FFE2C1946A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35BBB0-73A1-954D-9854-C6F827AED93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808376"/>
      </p:ext>
    </p:extLst>
  </p:cSld>
  <p:clrMapOvr>
    <a:masterClrMapping/>
  </p:clrMapOvr>
</p:sld>
</file>

<file path=ppt/theme/theme1.xml><?xml version="1.0" encoding="utf-8"?>
<a:theme xmlns:a="http://schemas.openxmlformats.org/drawingml/2006/main" name="Dark Background">
  <a:themeElements>
    <a:clrScheme name="Custom 9">
      <a:dk1>
        <a:srgbClr val="000000"/>
      </a:dk1>
      <a:lt1>
        <a:srgbClr val="FFFFFF"/>
      </a:lt1>
      <a:dk2>
        <a:srgbClr val="2E2C2C"/>
      </a:dk2>
      <a:lt2>
        <a:srgbClr val="E8E8E8"/>
      </a:lt2>
      <a:accent1>
        <a:srgbClr val="C10E20"/>
      </a:accent1>
      <a:accent2>
        <a:srgbClr val="481C5B"/>
      </a:accent2>
      <a:accent3>
        <a:srgbClr val="000000"/>
      </a:accent3>
      <a:accent4>
        <a:srgbClr val="636466"/>
      </a:accent4>
      <a:accent5>
        <a:srgbClr val="E8E8E8"/>
      </a:accent5>
      <a:accent6>
        <a:srgbClr val="2E2C2C"/>
      </a:accent6>
      <a:hlink>
        <a:srgbClr val="521C58"/>
      </a:hlink>
      <a:folHlink>
        <a:srgbClr val="762C8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3965</TotalTime>
  <Words>328</Words>
  <Application>Microsoft Office PowerPoint</Application>
  <PresentationFormat>On-screen Show (16:9)</PresentationFormat>
  <Paragraphs>92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Wingdings 3</vt:lpstr>
      <vt:lpstr>Dark Background</vt:lpstr>
      <vt:lpstr>TITLE OF THE PRESENTATION  40 PTS ALL CAPS</vt:lpstr>
      <vt:lpstr>Headline</vt:lpstr>
      <vt:lpstr>headline</vt:lpstr>
      <vt:lpstr>headline</vt:lpstr>
      <vt:lpstr>headline</vt:lpstr>
      <vt:lpstr>headline</vt:lpstr>
      <vt:lpstr>headline</vt:lpstr>
      <vt:lpstr>headline</vt:lpstr>
      <vt:lpstr>headline</vt:lpstr>
      <vt:lpstr>PRAESENT QUIS SOLLICITUDIN EST</vt:lpstr>
      <vt:lpstr>MAECENAS FAUCIBUS  HENDRERIT SUSCIPIT</vt:lpstr>
      <vt:lpstr>BAR CHART COMPARISON</vt:lpstr>
      <vt:lpstr>BAR CHART COLUMN</vt:lpstr>
      <vt:lpstr>TABLE TREAMENT</vt:lpstr>
      <vt:lpstr>THANK YOU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Julie Forward</dc:creator>
  <cp:keywords/>
  <dc:description/>
  <cp:lastModifiedBy>Abe Mora</cp:lastModifiedBy>
  <cp:revision>207</cp:revision>
  <dcterms:created xsi:type="dcterms:W3CDTF">2020-08-20T15:39:54Z</dcterms:created>
  <dcterms:modified xsi:type="dcterms:W3CDTF">2025-01-27T16:10:34Z</dcterms:modified>
  <cp:category/>
</cp:coreProperties>
</file>