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11BDAA-A5C3-4286-B883-A75B62961624}" v="3" dt="2023-10-16T20:01:06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tiny Thomas" clId="Web-{2B5991F0-1EC3-47FA-9D14-70D671DA3433}"/>
    <pc:docChg chg="modSld">
      <pc:chgData name="Destiny Thomas" userId="" providerId="" clId="Web-{2B5991F0-1EC3-47FA-9D14-70D671DA3433}" dt="2023-09-13T16:08:13.584" v="21" actId="1076"/>
      <pc:docMkLst>
        <pc:docMk/>
      </pc:docMkLst>
      <pc:sldChg chg="modSp">
        <pc:chgData name="Destiny Thomas" userId="" providerId="" clId="Web-{2B5991F0-1EC3-47FA-9D14-70D671DA3433}" dt="2023-09-13T16:08:13.584" v="21" actId="1076"/>
        <pc:sldMkLst>
          <pc:docMk/>
          <pc:sldMk cId="1364709568" sldId="258"/>
        </pc:sldMkLst>
        <pc:spChg chg="mod">
          <ac:chgData name="Destiny Thomas" userId="" providerId="" clId="Web-{2B5991F0-1EC3-47FA-9D14-70D671DA3433}" dt="2023-09-13T16:08:13.584" v="21" actId="1076"/>
          <ac:spMkLst>
            <pc:docMk/>
            <pc:sldMk cId="1364709568" sldId="258"/>
            <ac:spMk id="31" creationId="{9C34A048-89C6-479B-A929-690DA5742E90}"/>
          </ac:spMkLst>
        </pc:spChg>
      </pc:sldChg>
    </pc:docChg>
  </pc:docChgLst>
  <pc:docChgLst>
    <pc:chgData name="Destiny Thomas" clId="Web-{CD92B20F-8C18-499D-9B90-481C6E94534B}"/>
    <pc:docChg chg="modSld">
      <pc:chgData name="Destiny Thomas" userId="" providerId="" clId="Web-{CD92B20F-8C18-499D-9B90-481C6E94534B}" dt="2023-09-13T21:08:13.647" v="42" actId="1076"/>
      <pc:docMkLst>
        <pc:docMk/>
      </pc:docMkLst>
      <pc:sldChg chg="modSp">
        <pc:chgData name="Destiny Thomas" userId="" providerId="" clId="Web-{CD92B20F-8C18-499D-9B90-481C6E94534B}" dt="2023-09-13T21:08:13.647" v="42" actId="1076"/>
        <pc:sldMkLst>
          <pc:docMk/>
          <pc:sldMk cId="1364709568" sldId="258"/>
        </pc:sldMkLst>
        <pc:spChg chg="mod">
          <ac:chgData name="Destiny Thomas" userId="" providerId="" clId="Web-{CD92B20F-8C18-499D-9B90-481C6E94534B}" dt="2023-09-13T21:08:13.647" v="42" actId="1076"/>
          <ac:spMkLst>
            <pc:docMk/>
            <pc:sldMk cId="1364709568" sldId="258"/>
            <ac:spMk id="31" creationId="{9C34A048-89C6-479B-A929-690DA5742E90}"/>
          </ac:spMkLst>
        </pc:spChg>
      </pc:sldChg>
    </pc:docChg>
  </pc:docChgLst>
  <pc:docChgLst>
    <pc:chgData name="Jaeden Wells (NAT Marketing &amp; Communications Consultant)" userId="85301c82-689a-4ea2-b161-a6bab4118b24" providerId="ADAL" clId="{DC11BDAA-A5C3-4286-B883-A75B62961624}"/>
    <pc:docChg chg="undo redo custSel modSld">
      <pc:chgData name="Jaeden Wells (NAT Marketing &amp; Communications Consultant)" userId="85301c82-689a-4ea2-b161-a6bab4118b24" providerId="ADAL" clId="{DC11BDAA-A5C3-4286-B883-A75B62961624}" dt="2023-11-06T15:14:57.571" v="63" actId="255"/>
      <pc:docMkLst>
        <pc:docMk/>
      </pc:docMkLst>
      <pc:sldChg chg="addSp delSp modSp mod">
        <pc:chgData name="Jaeden Wells (NAT Marketing &amp; Communications Consultant)" userId="85301c82-689a-4ea2-b161-a6bab4118b24" providerId="ADAL" clId="{DC11BDAA-A5C3-4286-B883-A75B62961624}" dt="2023-11-06T15:14:57.571" v="63" actId="255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DC11BDAA-A5C3-4286-B883-A75B62961624}" dt="2023-10-16T20:00:17.500" v="41" actId="1076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Jaeden Wells (NAT Marketing &amp; Communications Consultant)" userId="85301c82-689a-4ea2-b161-a6bab4118b24" providerId="ADAL" clId="{DC11BDAA-A5C3-4286-B883-A75B62961624}" dt="2023-10-16T20:01:00.338" v="52" actId="1076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Jaeden Wells (NAT Marketing &amp; Communications Consultant)" userId="85301c82-689a-4ea2-b161-a6bab4118b24" providerId="ADAL" clId="{DC11BDAA-A5C3-4286-B883-A75B62961624}" dt="2023-10-16T20:01:26.792" v="58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DC11BDAA-A5C3-4286-B883-A75B62961624}" dt="2023-10-30T18:22:26.927" v="60" actId="20577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Jaeden Wells (NAT Marketing &amp; Communications Consultant)" userId="85301c82-689a-4ea2-b161-a6bab4118b24" providerId="ADAL" clId="{DC11BDAA-A5C3-4286-B883-A75B62961624}" dt="2023-11-06T15:14:57.571" v="63" actId="255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Jaeden Wells (NAT Marketing &amp; Communications Consultant)" userId="85301c82-689a-4ea2-b161-a6bab4118b24" providerId="ADAL" clId="{DC11BDAA-A5C3-4286-B883-A75B62961624}" dt="2023-10-13T19:53:08.849" v="14" actId="2711"/>
          <ac:spMkLst>
            <pc:docMk/>
            <pc:sldMk cId="1364709568" sldId="258"/>
            <ac:spMk id="31" creationId="{9C34A048-89C6-479B-A929-690DA5742E90}"/>
          </ac:spMkLst>
        </pc:spChg>
        <pc:picChg chg="add del mod">
          <ac:chgData name="Jaeden Wells (NAT Marketing &amp; Communications Consultant)" userId="85301c82-689a-4ea2-b161-a6bab4118b24" providerId="ADAL" clId="{DC11BDAA-A5C3-4286-B883-A75B62961624}" dt="2023-10-16T20:00:19.725" v="45"/>
          <ac:picMkLst>
            <pc:docMk/>
            <pc:sldMk cId="1364709568" sldId="258"/>
            <ac:picMk id="4" creationId="{31DA34B2-56AD-E11B-E73C-BA0936EE38F1}"/>
          </ac:picMkLst>
        </pc:picChg>
        <pc:picChg chg="add mod">
          <ac:chgData name="Jaeden Wells (NAT Marketing &amp; Communications Consultant)" userId="85301c82-689a-4ea2-b161-a6bab4118b24" providerId="ADAL" clId="{DC11BDAA-A5C3-4286-B883-A75B62961624}" dt="2023-10-16T20:01:19.840" v="56" actId="1076"/>
          <ac:picMkLst>
            <pc:docMk/>
            <pc:sldMk cId="1364709568" sldId="258"/>
            <ac:picMk id="9" creationId="{22B21B6C-C6C6-F531-6B06-AFA90BAA2CFB}"/>
          </ac:picMkLst>
        </pc:picChg>
        <pc:picChg chg="mod">
          <ac:chgData name="Jaeden Wells (NAT Marketing &amp; Communications Consultant)" userId="85301c82-689a-4ea2-b161-a6bab4118b24" providerId="ADAL" clId="{DC11BDAA-A5C3-4286-B883-A75B62961624}" dt="2023-10-16T20:01:22.975" v="57" actId="1076"/>
          <ac:picMkLst>
            <pc:docMk/>
            <pc:sldMk cId="1364709568" sldId="258"/>
            <ac:picMk id="11" creationId="{AC3E9351-1FE1-4154-94F0-6081355CE3DB}"/>
          </ac:picMkLst>
        </pc:picChg>
      </pc:sldChg>
    </pc:docChg>
  </pc:docChgLst>
  <pc:docChgLst>
    <pc:chgData name="Destiny Thomas" clId="Web-{7891CD2D-4D6A-4D3B-85DB-9655ED862C3F}"/>
    <pc:docChg chg="modSld">
      <pc:chgData name="Destiny Thomas" userId="" providerId="" clId="Web-{7891CD2D-4D6A-4D3B-85DB-9655ED862C3F}" dt="2023-09-13T21:21:28.408" v="6" actId="1076"/>
      <pc:docMkLst>
        <pc:docMk/>
      </pc:docMkLst>
      <pc:sldChg chg="addSp delSp modSp">
        <pc:chgData name="Destiny Thomas" userId="" providerId="" clId="Web-{7891CD2D-4D6A-4D3B-85DB-9655ED862C3F}" dt="2023-09-13T21:21:28.408" v="6" actId="1076"/>
        <pc:sldMkLst>
          <pc:docMk/>
          <pc:sldMk cId="1364709568" sldId="258"/>
        </pc:sldMkLst>
        <pc:picChg chg="del">
          <ac:chgData name="Destiny Thomas" userId="" providerId="" clId="Web-{7891CD2D-4D6A-4D3B-85DB-9655ED862C3F}" dt="2023-09-13T21:21:11.626" v="0"/>
          <ac:picMkLst>
            <pc:docMk/>
            <pc:sldMk cId="1364709568" sldId="258"/>
            <ac:picMk id="2" creationId="{C07EBF46-D121-E75C-B880-E31D48E44370}"/>
          </ac:picMkLst>
        </pc:picChg>
        <pc:picChg chg="add mod">
          <ac:chgData name="Destiny Thomas" userId="" providerId="" clId="Web-{7891CD2D-4D6A-4D3B-85DB-9655ED862C3F}" dt="2023-09-13T21:21:28.408" v="6" actId="1076"/>
          <ac:picMkLst>
            <pc:docMk/>
            <pc:sldMk cId="1364709568" sldId="258"/>
            <ac:picMk id="3" creationId="{F09AFA7D-DE9E-999E-A6DC-7802231CC84A}"/>
          </ac:picMkLst>
        </pc:picChg>
      </pc:sldChg>
    </pc:docChg>
  </pc:docChgLst>
  <pc:docChgLst>
    <pc:chgData name="Destiny Thomas" clId="Web-{765C702B-F4D9-4727-B749-55D9ECE63C17}"/>
    <pc:docChg chg="modSld">
      <pc:chgData name="Destiny Thomas" userId="" providerId="" clId="Web-{765C702B-F4D9-4727-B749-55D9ECE63C17}" dt="2023-09-13T16:03:52.958" v="3" actId="20577"/>
      <pc:docMkLst>
        <pc:docMk/>
      </pc:docMkLst>
      <pc:sldChg chg="modSp">
        <pc:chgData name="Destiny Thomas" userId="" providerId="" clId="Web-{765C702B-F4D9-4727-B749-55D9ECE63C17}" dt="2023-09-13T16:03:52.958" v="3" actId="20577"/>
        <pc:sldMkLst>
          <pc:docMk/>
          <pc:sldMk cId="1364709568" sldId="258"/>
        </pc:sldMkLst>
        <pc:spChg chg="mod">
          <ac:chgData name="Destiny Thomas" userId="" providerId="" clId="Web-{765C702B-F4D9-4727-B749-55D9ECE63C17}" dt="2023-09-13T16:03:52.958" v="3" actId="20577"/>
          <ac:spMkLst>
            <pc:docMk/>
            <pc:sldMk cId="1364709568" sldId="258"/>
            <ac:spMk id="31" creationId="{9C34A048-89C6-479B-A929-690DA5742E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F0E98-FD10-49AD-8C2E-2206D7B07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E7E77-77AD-4078-A293-FB259C572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3C30C-B202-48E5-B80C-EC105A51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C4C2-4DF0-4796-8FD2-47FCCA75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8EE0F-78D3-40DB-BC23-90323440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5041-8D74-42AB-BFEF-563BE4D4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7E1D0-A9E1-4C2B-88A4-7550D646E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2B6C1-1E18-4C02-A102-526C8713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39049-7C50-466E-909C-A86E1FE1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03455-05FD-4D86-BFC9-C46290C6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6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6A546D-7363-480B-B86E-1AD5342E3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2261A-DA8F-4AD1-8C65-4C041DA79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D2BE1-4AD9-4DB5-82C5-9C2397689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2FC09-F30B-405D-9911-493A48DF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FA2EF-84E9-4263-9AB0-8C7B0DF98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6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DC58D-068A-41F6-9504-50723ED0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F8DC3-EFF0-48A7-BC17-94441BAA5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FC428-FA8A-419B-8888-9C8FFFC4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B59B1-A929-4581-84EF-46F142F0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79630-6BC4-446A-A22D-484A9B4D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2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2582D-36DC-4826-8016-4B398791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51B2D-7E87-4000-B542-ED273F438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93D6-7C03-4B05-96D4-3834EBB8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4EF8A-E666-411B-BFFC-109EA2DA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DA57F-1EB7-4A7D-AE7D-BB085D9E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6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840B-0E26-49F8-A054-923F21A6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0584-DE46-48D7-85A8-A3DE0BDA6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85A85-7C56-4F80-8638-48606B7C2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A95DF-FA08-4557-8AC9-0CE5D0121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63F3F-31E0-4529-93DC-2C2C762A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1BEE5-2240-4F50-A569-486E7FBF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2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F6100-6B8B-45F6-9D4C-F0CD8BE3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4234B-735C-416E-A459-110D7BB7D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EB9F7-5B2C-47A5-BF27-68F24E9FE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A6C8A-E3EA-4403-B009-BA0F9E28D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A93734-5B73-457D-9B27-95A7F474A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4F12E-C9E1-45D2-8C19-CA2C7C7D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5A3B8-D084-42F6-9A32-A691E77D0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0BE43-F9E3-4561-BB23-6C90B615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2861-E385-41DB-B298-8750A959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082E53-FECC-438F-96E9-41AD7022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3D0C7-47E6-49D7-8107-F1FB2AE9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9E47B5-BD0B-423A-AFAA-BB9F6505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3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E83277-9D13-48C3-9438-07D4C783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4CD42-ACF2-4DAE-B469-92A3E26C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F4F74-88EE-4C03-8EA9-FBB2BC21D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0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D094-09E1-4EAE-956C-EBAE4EBE7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6CAB1-1367-4AD0-A5C2-733679AB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41F21-4785-478F-9481-67DF7A5B1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CF0F4-CE21-49CF-8B08-C8766956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CAEE0-3FDC-42E2-8A46-B0956DDE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4AA49-4AFA-40E8-9D39-83F32823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9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3FEB-7A63-4C24-9C29-26F3EE899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10F01-F0E2-4135-8E7A-028308235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98A4E-252F-4D75-98CD-4359B9F6B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82B70-99F2-4C26-A4C5-731078B38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FA624-4D51-472B-B1D6-28D22A99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581DF-5FD3-45FB-ABF8-A2C01A69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9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75F9F0-1E25-4FF1-83DD-C87572B1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9F3E8-27C6-41B2-A78D-95E9F1A4F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92806-B733-413F-8477-A7A33C0E8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05C3E-D890-4356-95B9-E4D4FD28064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41330-CC44-4420-B282-517F84A76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6A055-8307-44CA-B3CA-2493B32DA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8F90-E834-4E83-8F67-9F413ECF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7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professional.heart.org/en/meetings/international-stroke-conference/registration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32364" y="602997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2D15136-32A7-459D-923A-A6705C199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364" y="5724941"/>
            <a:ext cx="1876898" cy="978954"/>
          </a:xfrm>
          <a:prstGeom prst="rect">
            <a:avLst/>
          </a:prstGeom>
        </p:spPr>
      </p:pic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052195" y="162418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3730663" y="6317680"/>
            <a:ext cx="47271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b Dub Medium" panose="020B0603030403020204" pitchFamily="34" charset="0"/>
              </a:rPr>
              <a:t>Register today 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800" u="sng" dirty="0">
                <a:solidFill>
                  <a:srgbClr val="C00000"/>
                </a:solidFill>
                <a:effectLst/>
                <a:latin typeface="Lub Dub Heavy" panose="020B0903030403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C00000"/>
                </a:solidFill>
                <a:effectLst/>
                <a:latin typeface="Lub Dub Heavy" panose="020B0903030403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strokeconference.org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8950959" y="6317680"/>
            <a:ext cx="212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Lub Dub Heavy" panose="020B0903030403020204" pitchFamily="34" charset="0"/>
              </a:rPr>
              <a:t>#ISC24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11658" y="5920320"/>
            <a:ext cx="823116" cy="7812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489" y="2493257"/>
            <a:ext cx="882109" cy="4616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753555" y="2313777"/>
            <a:ext cx="4606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3 days of presentations </a:t>
            </a:r>
            <a:r>
              <a:rPr lang="en-US" dirty="0">
                <a:latin typeface="Lub Dub Medium" panose="020B0603030403020204" pitchFamily="34" charset="0"/>
              </a:rPr>
              <a:t>that emphasize basic, clinical and translational cerebrovascular sciences, stroke and brain health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325" y="3872439"/>
            <a:ext cx="66624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683455" y="3854561"/>
            <a:ext cx="46765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Can’t Miss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Lub Dub Medium" panose="020B0603030403020204" pitchFamily="34" charset="0"/>
              </a:rPr>
              <a:t>Cryptogenic Stroke in 2023: Room for Debate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Lub Dub Medium" panose="020B0603030403020204" pitchFamily="34" charset="0"/>
              </a:rPr>
              <a:t>ARIA: Vascular Manifestations of Amyloid Immunotherapy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Lub Dub Medium" panose="020B0603030403020204" pitchFamily="34" charset="0"/>
              </a:rPr>
              <a:t>Case Recordings in Live Conditions: Best Management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Lub Dub Medium" panose="020B0603030403020204" pitchFamily="34" charset="0"/>
              </a:rPr>
              <a:t>From Bench to Bedside and Beyond Sessions </a:t>
            </a:r>
            <a:endParaRPr lang="en-US" sz="1700" dirty="0">
              <a:highlight>
                <a:srgbClr val="FFFF00"/>
              </a:highlight>
              <a:latin typeface="Lub Dub Medium" panose="020B0603030403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49833" y="2365616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3" y="2264859"/>
            <a:ext cx="3006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Attend</a:t>
            </a:r>
            <a:r>
              <a:rPr lang="en-US" dirty="0">
                <a:latin typeface="Lub Dub Medium" panose="020B0603030403020204" pitchFamily="34" charset="0"/>
              </a:rPr>
              <a:t> Moderated Poster Sessions and ePoster Sessions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5197" y="3455296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CE credits </a:t>
            </a:r>
            <a:r>
              <a:rPr lang="en-US" dirty="0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5784" y="4330315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64543" y="4440301"/>
            <a:ext cx="3371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Engagement opportunities </a:t>
            </a:r>
            <a:r>
              <a:rPr lang="en-US" dirty="0">
                <a:latin typeface="Lub Dub Medium" panose="020B0603030403020204" pitchFamily="34" charset="0"/>
              </a:rPr>
              <a:t>to keep you connected with colleagues and </a:t>
            </a:r>
            <a:r>
              <a:rPr lang="en-US">
                <a:latin typeface="Lub Dub Medium" panose="020B0603030403020204" pitchFamily="34" charset="0"/>
              </a:rPr>
              <a:t>industry leaders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34A048-89C6-479B-A929-690DA5742E90}"/>
              </a:ext>
            </a:extLst>
          </p:cNvPr>
          <p:cNvSpPr txBox="1"/>
          <p:nvPr/>
        </p:nvSpPr>
        <p:spPr>
          <a:xfrm>
            <a:off x="5419981" y="218616"/>
            <a:ext cx="681206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Lub Dub Medium"/>
              </a:rPr>
              <a:t>Charting the Course for Stroke and Brain Health</a:t>
            </a:r>
            <a:endParaRPr lang="en-US" sz="2000" b="1" dirty="0">
              <a:solidFill>
                <a:schemeClr val="bg1"/>
              </a:solidFill>
              <a:latin typeface="Lub Dub Medium"/>
            </a:endParaRPr>
          </a:p>
          <a:p>
            <a:pPr algn="ctr"/>
            <a:r>
              <a:rPr lang="en-US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Phoenix, AZ + Virtual | February 7-9, 2024</a:t>
            </a:r>
            <a:endParaRPr lang="en-US" dirty="0">
              <a:solidFill>
                <a:schemeClr val="bg1"/>
              </a:solidFill>
              <a:latin typeface="Lub Dub Medium" panose="020B0603030403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Lub Dub Medium" panose="020B0603030403020204" pitchFamily="34" charset="0"/>
              </a:rPr>
              <a:t>Pre-Cons and Stroke Nursing Symposia </a:t>
            </a:r>
            <a:r>
              <a:rPr lang="en-US" dirty="0">
                <a:solidFill>
                  <a:schemeClr val="bg1"/>
                </a:solidFill>
                <a:latin typeface="Lub Dub Medium" panose="020B0603030403020204" pitchFamily="34" charset="0"/>
                <a:ea typeface="+mn-lt"/>
                <a:cs typeface="+mn-lt"/>
              </a:rPr>
              <a:t>| February 6, 2024</a:t>
            </a:r>
            <a:endParaRPr lang="en-US" dirty="0">
              <a:solidFill>
                <a:schemeClr val="bg1"/>
              </a:solidFill>
              <a:latin typeface="Lub Dub Medium" panose="020B0603030403020204" pitchFamily="34" charset="0"/>
            </a:endParaRPr>
          </a:p>
          <a:p>
            <a:pPr algn="ctr"/>
            <a:endParaRPr lang="en-US" sz="1200" dirty="0">
              <a:solidFill>
                <a:srgbClr val="050606"/>
              </a:solidFill>
              <a:cs typeface="Calibri"/>
            </a:endParaRPr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09AFA7D-DE9E-999E-A6DC-7802231CC84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9884" y="217518"/>
            <a:ext cx="4971845" cy="916899"/>
          </a:xfrm>
          <a:prstGeom prst="rect">
            <a:avLst/>
          </a:prstGeom>
        </p:spPr>
      </p:pic>
      <p:pic>
        <p:nvPicPr>
          <p:cNvPr id="9" name="Picture 8" descr="A heart with a red flame and text&#10;&#10;Description automatically generated with medium confidence">
            <a:extLst>
              <a:ext uri="{FF2B5EF4-FFF2-40B4-BE49-F238E27FC236}">
                <a16:creationId xmlns:a16="http://schemas.microsoft.com/office/drawing/2014/main" id="{22B21B6C-C6C6-F531-6B06-AFA90BAA2C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84" y="6000436"/>
            <a:ext cx="1332341" cy="68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119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Jaeden Wells (NAT Marketing &amp; Communications Consultant)</cp:lastModifiedBy>
  <cp:revision>34</cp:revision>
  <dcterms:created xsi:type="dcterms:W3CDTF">2021-06-21T14:12:25Z</dcterms:created>
  <dcterms:modified xsi:type="dcterms:W3CDTF">2023-11-06T15:14:59Z</dcterms:modified>
</cp:coreProperties>
</file>