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86" r:id="rId3"/>
    <p:sldId id="272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Template" id="{89B0C5F4-A315-7640-ABE1-4F0DE1FE9CAB}">
          <p14:sldIdLst>
            <p14:sldId id="256"/>
            <p14:sldId id="286"/>
            <p14:sldId id="272"/>
          </p14:sldIdLst>
        </p14:section>
        <p14:section name="Blank Slides" id="{8FDC8F71-28F8-5E40-AD76-AF246F95BA1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10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8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2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#ISC22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7F3BF8C-24E2-FF46-B227-712231231E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61307" y="4005426"/>
            <a:ext cx="1441095" cy="7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5B52E4A-8C3E-3441-BA10-7E1395901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1D2AA86-F5EE-9B42-8A22-F0C5E0394E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2B99EB5-DA84-8341-A001-DC968393A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B8771D9-2C08-5541-AE36-77D389CF66B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1F2DCE4-D38D-C643-8728-3A1F8C040F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gradFill>
          <a:gsLst>
            <a:gs pos="0">
              <a:schemeClr val="accent1"/>
            </a:gs>
            <a:gs pos="87000">
              <a:schemeClr val="accent2">
                <a:lumMod val="75000"/>
              </a:schemeClr>
            </a:gs>
          </a:gsLst>
          <a:lin ang="4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97569CA-A015-3640-BAB6-9FEB126DEB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4977" y="197899"/>
            <a:ext cx="528505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E15300D-67C1-3C4D-95DE-80614135B1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063C635A-6153-9345-953B-68FCC3EA2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58F4B84-3B6A-3C4A-81E0-8BF5B683E479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F8F5F63-10C6-9345-B3AB-F9B1F0E26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gradFill>
          <a:gsLst>
            <a:gs pos="0">
              <a:schemeClr val="accent1"/>
            </a:gs>
            <a:gs pos="87000">
              <a:schemeClr val="accent2">
                <a:lumMod val="75000"/>
              </a:schemeClr>
            </a:gs>
          </a:gsLst>
          <a:lin ang="4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B6ECAEB-084D-1D41-A88A-1443C058D4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4977" y="197899"/>
            <a:ext cx="528505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0EE627E-93ED-B14F-9EA3-45EC29491C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2C9CE65-BF18-1343-810D-4388E77B8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092D5A-A769-B149-BAC0-55CC99431EDA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4DD510D-D232-FB44-9D15-954E85A207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547D5FA-C76C-0B45-BFA9-DF3904A8B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6AD7C8-C0F8-344A-AB05-B7501F17FE53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E95872-090D-B246-846D-22F0BEA189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#ISC22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C7359C18-E7F3-CA47-A152-1C27CE8526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9C6F35-34D3-5641-8306-4C6918EAE9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494A381-71A5-B743-B9A7-47AD011C66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1"/>
              </a:gs>
            </a:gsLst>
            <a:lin ang="3600000" scaled="0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F058C1-84CD-884E-9DDE-F3FBE68977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6C8ED1C2-16C7-D946-9CE1-ADDDF3A5E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9C871F-FF2C-6445-9A92-4B74224E91E9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CEA674-25DF-A94E-A8F1-8477A3B1C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1F02F99-B2C6-D040-908D-3EC8E64D8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8C73E0-5612-A34F-83E7-5E80DDE893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FF8441-2FB3-9A41-A5FD-645295F02D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C466D7F-068F-ED47-9AD2-C0C743931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75C9A7-D338-384F-B0FF-23DB68C57AF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416ABA-6DD0-F64D-A4F8-9A3D4EEBBA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954C0E62-91CF-C043-973A-7B64C2ADCAE7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#ICS22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9599078-6599-6244-AA98-C11CA77DB4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413351" y="3472727"/>
            <a:ext cx="1358973" cy="7050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E68D7F3-59B5-904E-A6D6-CFA066EA07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025076" y="3585678"/>
            <a:ext cx="1498845" cy="57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5035263C-1159-194D-A451-F42321DD99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351AD29-680B-E044-94E2-A074D3ED65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E04BA6-69E9-C641-9C27-FE6676380C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E4F39A5B-4892-9341-848A-CC1C986FE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F609EFF-D0D4-D74D-BFE0-9EC5949B21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E4A61D1-C304-9A4D-BC6B-447320D56B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73F7D3E-5CDA-4840-AA44-2AB4E261E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975C766-C30F-5445-9526-2CE36881A02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3EC8637-E476-444C-B916-37F39EAA01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B85801-8D29-4E42-91AB-CF6C803033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4977" y="197899"/>
            <a:ext cx="528505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1E2A9A2-D5A9-3941-899F-0644F0AE7A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11091" y="197899"/>
            <a:ext cx="536278" cy="2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B670-4138-7F4D-8F42-0A8B0005F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THE PRESENTATION </a:t>
            </a:r>
            <a:br>
              <a:rPr lang="en-US" dirty="0"/>
            </a:br>
            <a:r>
              <a:rPr lang="en-US" dirty="0"/>
              <a:t>40 PTS ALL CAPS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FA979-1215-3B48-8E25-2C309970B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 Doe | MD, PhD, FAHA, Company Name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A1EEF83-2700-2E46-AC3B-C707C90F07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91562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4433B-1A64-DD47-8259-13F16C6E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D27D5-7108-E843-8545-3B5788C1C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6A7874-DBDD-9C42-B934-14C361E3D4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FAF39-B283-6F4B-AF4B-A5C55FAF2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AF5896-9544-2A4F-BC3F-7C6A85CEF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0E35BBB0-73A1-954D-9854-C6F827AED93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4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5CD2-F34B-F04E-B4CC-5DA2A6312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26575476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13DFEB-CC3C-4ADA-86BA-F5DCCF007F41}"/>
</file>

<file path=customXml/itemProps2.xml><?xml version="1.0" encoding="utf-8"?>
<ds:datastoreItem xmlns:ds="http://schemas.openxmlformats.org/officeDocument/2006/customXml" ds:itemID="{D517F5EA-9FB2-421C-9759-2D281191391E}"/>
</file>

<file path=customXml/itemProps3.xml><?xml version="1.0" encoding="utf-8"?>
<ds:datastoreItem xmlns:ds="http://schemas.openxmlformats.org/officeDocument/2006/customXml" ds:itemID="{D8168E38-55E1-400E-ADFC-5523505E479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1047</TotalTime>
  <Words>23</Words>
  <Application>Microsoft Office PowerPoint</Application>
  <PresentationFormat>On-screen Show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Lub Dub Bold</vt:lpstr>
      <vt:lpstr>Lub Dub Heavy</vt:lpstr>
      <vt:lpstr>Lub Dub Light</vt:lpstr>
      <vt:lpstr>Lub Dub Medium</vt:lpstr>
      <vt:lpstr>Dark Background</vt:lpstr>
      <vt:lpstr>TITLE OF THE PRESENTATION  40 PTS ALL CAPS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Yvette Ballantyne</cp:lastModifiedBy>
  <cp:revision>114</cp:revision>
  <dcterms:created xsi:type="dcterms:W3CDTF">2020-08-20T15:39:54Z</dcterms:created>
  <dcterms:modified xsi:type="dcterms:W3CDTF">2022-01-07T05:24:10Z</dcterms:modified>
</cp:coreProperties>
</file>