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0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Abstracts to #Hypertension23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Abstracts Closes Thursday, May 25</a:t>
            </a:r>
            <a:r>
              <a:rPr lang="en-US" baseline="30000" dirty="0">
                <a:solidFill>
                  <a:srgbClr val="C00000"/>
                </a:solidFill>
                <a:latin typeface="Lub Dub Medium" panose="020B0603030403020204" pitchFamily="34" charset="0"/>
              </a:rPr>
              <a:t>th</a:t>
            </a:r>
            <a:endParaRPr lang="en-US" dirty="0"/>
          </a:p>
          <a:p>
            <a:r>
              <a:rPr lang="en-US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https://professional.heart.org/hypertensionsessions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6401210" y="6157433"/>
            <a:ext cx="326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b Dub Heavy" panose="020B0903030403020204" pitchFamily="34" charset="0"/>
              </a:rPr>
              <a:t>#Hypertension23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3143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Participate in and Experience</a:t>
            </a:r>
            <a:r>
              <a:rPr lang="en-US" sz="2000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interactive oral abstract presentations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143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Lub Dub Medium" panose="020B0603030403020204" pitchFamily="34" charset="0"/>
              </a:rPr>
              <a:t>24 </a:t>
            </a:r>
            <a:r>
              <a:rPr lang="en-US" b="1" dirty="0">
                <a:latin typeface="Lub Dub Medium" panose="020B0603030403020204" pitchFamily="34" charset="0"/>
              </a:rPr>
              <a:t>Abstract Categories </a:t>
            </a:r>
            <a:r>
              <a:rPr lang="en-US" dirty="0">
                <a:latin typeface="Lub Dub Medium" panose="020B0603030403020204" pitchFamily="34" charset="0"/>
              </a:rPr>
              <a:t>tailored to your field of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Opportunity to present your accepted abstracts</a:t>
            </a:r>
            <a:r>
              <a:rPr lang="en-US" dirty="0">
                <a:latin typeface="Lub Dub Medium" panose="020B0603030403020204" pitchFamily="34" charset="0"/>
              </a:rPr>
              <a:t> in-person and be considered for abstract based awards.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Get Published </a:t>
            </a:r>
            <a:r>
              <a:rPr lang="en-US" dirty="0">
                <a:latin typeface="Lub Dub Medium" panose="020B0603030403020204" pitchFamily="34" charset="0"/>
              </a:rPr>
              <a:t>in AHA’s online Scientific Journal</a:t>
            </a:r>
            <a:r>
              <a:rPr lang="en-US" i="1">
                <a:latin typeface="Lub Dub Medium" panose="020B0603030403020204" pitchFamily="34" charset="0"/>
              </a:rPr>
              <a:t>, Hypertension</a:t>
            </a:r>
            <a:endParaRPr lang="en-US" i="1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3281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205339" y="251183"/>
            <a:ext cx="69065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</a:rPr>
              <a:t>Show Your Impact on Hypertension Science &amp; Clinical Practice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</a:rPr>
              <a:t>Boston, MA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0"/>
              </a:rPr>
              <a:t>September 7-10, 2023</a:t>
            </a:r>
            <a:endParaRPr lang="en-US" sz="2000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05" y="363105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3" y="2404587"/>
            <a:ext cx="666246" cy="720267"/>
          </a:xfrm>
          <a:prstGeom prst="rect">
            <a:avLst/>
          </a:prstGeom>
        </p:spPr>
      </p:pic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5280215" y="6477022"/>
            <a:ext cx="550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Lub Dub Heavy" panose="020B0903030403020204" pitchFamily="34" charset="0"/>
              </a:rPr>
              <a:t>Abstract Fee: $49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62F8ED2-F7CD-CA7F-B4EA-6D0B754826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7" y="340551"/>
            <a:ext cx="4608153" cy="6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9</cp:revision>
  <dcterms:created xsi:type="dcterms:W3CDTF">2021-06-04T15:42:18Z</dcterms:created>
  <dcterms:modified xsi:type="dcterms:W3CDTF">2023-03-14T17:11:25Z</dcterms:modified>
</cp:coreProperties>
</file>