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B3F4B-B9F0-41DC-8FBF-4AFC4DCF884D}" v="16" dt="2023-06-08T14:56:57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den Wells (NAT Marketing &amp; Communications Consultant)" userId="85301c82-689a-4ea2-b161-a6bab4118b24" providerId="ADAL" clId="{64F872E3-309B-405B-8A6C-49F402D6F1C7}"/>
    <pc:docChg chg="custSel modSld">
      <pc:chgData name="Jaeden Wells (NAT Marketing &amp; Communications Consultant)" userId="85301c82-689a-4ea2-b161-a6bab4118b24" providerId="ADAL" clId="{64F872E3-309B-405B-8A6C-49F402D6F1C7}" dt="2023-06-02T17:12:25.529" v="16" actId="20577"/>
      <pc:docMkLst>
        <pc:docMk/>
      </pc:docMkLst>
      <pc:sldChg chg="modSp mod">
        <pc:chgData name="Jaeden Wells (NAT Marketing &amp; Communications Consultant)" userId="85301c82-689a-4ea2-b161-a6bab4118b24" providerId="ADAL" clId="{64F872E3-309B-405B-8A6C-49F402D6F1C7}" dt="2023-06-02T17:12:25.529" v="16" actId="20577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64F872E3-309B-405B-8A6C-49F402D6F1C7}" dt="2023-06-02T17:12:25.529" v="16" actId="20577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  <pc:docChgLst>
    <pc:chgData name="Destiny Thomas (NAT Marketing &amp; Communication Consultant)" userId="S::t-destiny.thomas@heart.org::0e9ee8b5-5020-41c5-80d3-07cc406110d0" providerId="AD" clId="Web-{D65B3F4B-B9F0-41DC-8FBF-4AFC4DCF884D}"/>
    <pc:docChg chg="modSld">
      <pc:chgData name="Destiny Thomas (NAT Marketing &amp; Communication Consultant)" userId="S::t-destiny.thomas@heart.org::0e9ee8b5-5020-41c5-80d3-07cc406110d0" providerId="AD" clId="Web-{D65B3F4B-B9F0-41DC-8FBF-4AFC4DCF884D}" dt="2023-06-08T14:56:57.397" v="8" actId="20577"/>
      <pc:docMkLst>
        <pc:docMk/>
      </pc:docMkLst>
      <pc:sldChg chg="modSp">
        <pc:chgData name="Destiny Thomas (NAT Marketing &amp; Communication Consultant)" userId="S::t-destiny.thomas@heart.org::0e9ee8b5-5020-41c5-80d3-07cc406110d0" providerId="AD" clId="Web-{D65B3F4B-B9F0-41DC-8FBF-4AFC4DCF884D}" dt="2023-06-08T14:56:57.397" v="8" actId="20577"/>
        <pc:sldMkLst>
          <pc:docMk/>
          <pc:sldMk cId="1364709568" sldId="258"/>
        </pc:sldMkLst>
        <pc:spChg chg="mod">
          <ac:chgData name="Destiny Thomas (NAT Marketing &amp; Communication Consultant)" userId="S::t-destiny.thomas@heart.org::0e9ee8b5-5020-41c5-80d3-07cc406110d0" providerId="AD" clId="Web-{D65B3F4B-B9F0-41DC-8FBF-4AFC4DCF884D}" dt="2023-06-08T14:56:57.397" v="8" actId="20577"/>
          <ac:spMkLst>
            <pc:docMk/>
            <pc:sldMk cId="1364709568" sldId="258"/>
            <ac:spMk id="17" creationId="{7D1A5E42-8274-425B-9CC5-A82C2791D886}"/>
          </ac:spMkLst>
        </pc:spChg>
      </pc:sldChg>
    </pc:docChg>
  </pc:docChgLst>
  <pc:docChgLst>
    <pc:chgData name="Destiny Thomas (NAT Marketing &amp; Communication Consultant)" userId="0e9ee8b5-5020-41c5-80d3-07cc406110d0" providerId="ADAL" clId="{598A6E49-D94F-4602-BB89-3814B86F7882}"/>
    <pc:docChg chg="undo custSel modSld">
      <pc:chgData name="Destiny Thomas (NAT Marketing &amp; Communication Consultant)" userId="0e9ee8b5-5020-41c5-80d3-07cc406110d0" providerId="ADAL" clId="{598A6E49-D94F-4602-BB89-3814B86F7882}" dt="2023-05-31T18:47:04.906" v="232" actId="20577"/>
      <pc:docMkLst>
        <pc:docMk/>
      </pc:docMkLst>
      <pc:sldChg chg="addSp delSp modSp mod">
        <pc:chgData name="Destiny Thomas (NAT Marketing &amp; Communication Consultant)" userId="0e9ee8b5-5020-41c5-80d3-07cc406110d0" providerId="ADAL" clId="{598A6E49-D94F-4602-BB89-3814B86F7882}" dt="2023-05-31T18:46:47.018" v="230" actId="20577"/>
        <pc:sldMkLst>
          <pc:docMk/>
          <pc:sldMk cId="1765367527" sldId="257"/>
        </pc:sldMkLst>
        <pc:spChg chg="mod">
          <ac:chgData name="Destiny Thomas (NAT Marketing &amp; Communication Consultant)" userId="0e9ee8b5-5020-41c5-80d3-07cc406110d0" providerId="ADAL" clId="{598A6E49-D94F-4602-BB89-3814B86F7882}" dt="2023-05-30T19:00:26.376" v="172" actId="20577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1T18:46:47.018" v="230" actId="20577"/>
          <ac:spMkLst>
            <pc:docMk/>
            <pc:sldMk cId="1765367527" sldId="257"/>
            <ac:spMk id="18" creationId="{E3683E95-40E8-4CB3-3F7D-08B37CE8D045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0T19:00:45.741" v="173"/>
          <ac:spMkLst>
            <pc:docMk/>
            <pc:sldMk cId="1765367527" sldId="257"/>
            <ac:spMk id="25" creationId="{181EA1CD-882C-49A2-96D7-CEA8DE651A80}"/>
          </ac:spMkLst>
        </pc:spChg>
        <pc:picChg chg="add mod">
          <ac:chgData name="Destiny Thomas (NAT Marketing &amp; Communication Consultant)" userId="0e9ee8b5-5020-41c5-80d3-07cc406110d0" providerId="ADAL" clId="{598A6E49-D94F-4602-BB89-3814B86F7882}" dt="2023-05-30T18:42:51.550" v="2" actId="1076"/>
          <ac:picMkLst>
            <pc:docMk/>
            <pc:sldMk cId="1765367527" sldId="257"/>
            <ac:picMk id="2" creationId="{4957B174-4B48-9A54-F136-749110BF9189}"/>
          </ac:picMkLst>
        </pc:picChg>
        <pc:picChg chg="del">
          <ac:chgData name="Destiny Thomas (NAT Marketing &amp; Communication Consultant)" userId="0e9ee8b5-5020-41c5-80d3-07cc406110d0" providerId="ADAL" clId="{598A6E49-D94F-4602-BB89-3814B86F7882}" dt="2023-05-30T18:42:41.298" v="0" actId="478"/>
          <ac:picMkLst>
            <pc:docMk/>
            <pc:sldMk cId="1765367527" sldId="257"/>
            <ac:picMk id="19" creationId="{9EA809E4-61CE-1931-0222-18C1EB6CF766}"/>
          </ac:picMkLst>
        </pc:picChg>
      </pc:sldChg>
      <pc:sldChg chg="addSp delSp modSp mod">
        <pc:chgData name="Destiny Thomas (NAT Marketing &amp; Communication Consultant)" userId="0e9ee8b5-5020-41c5-80d3-07cc406110d0" providerId="ADAL" clId="{598A6E49-D94F-4602-BB89-3814B86F7882}" dt="2023-05-31T18:47:04.906" v="232" actId="20577"/>
        <pc:sldMkLst>
          <pc:docMk/>
          <pc:sldMk cId="1364709568" sldId="258"/>
        </pc:sldMkLst>
        <pc:spChg chg="mod">
          <ac:chgData name="Destiny Thomas (NAT Marketing &amp; Communication Consultant)" userId="0e9ee8b5-5020-41c5-80d3-07cc406110d0" providerId="ADAL" clId="{598A6E49-D94F-4602-BB89-3814B86F7882}" dt="2023-05-30T19:00:14.206" v="169" actId="255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0T18:46:06.332" v="7" actId="20577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0T18:58:47.113" v="167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Destiny Thomas (NAT Marketing &amp; Communication Consultant)" userId="0e9ee8b5-5020-41c5-80d3-07cc406110d0" providerId="ADAL" clId="{598A6E49-D94F-4602-BB89-3814B86F7882}" dt="2023-05-31T18:47:04.906" v="232" actId="20577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Destiny Thomas (NAT Marketing &amp; Communication Consultant)" userId="0e9ee8b5-5020-41c5-80d3-07cc406110d0" providerId="ADAL" clId="{598A6E49-D94F-4602-BB89-3814B86F7882}" dt="2023-05-30T18:43:27.268" v="5" actId="1076"/>
          <ac:picMkLst>
            <pc:docMk/>
            <pc:sldMk cId="1364709568" sldId="258"/>
            <ac:picMk id="2" creationId="{3EE7A5EB-8FBF-9999-092C-77564AE55730}"/>
          </ac:picMkLst>
        </pc:picChg>
        <pc:picChg chg="del">
          <ac:chgData name="Destiny Thomas (NAT Marketing &amp; Communication Consultant)" userId="0e9ee8b5-5020-41c5-80d3-07cc406110d0" providerId="ADAL" clId="{598A6E49-D94F-4602-BB89-3814B86F7882}" dt="2023-05-30T18:43:22.294" v="3" actId="478"/>
          <ac:picMkLst>
            <pc:docMk/>
            <pc:sldMk cId="1364709568" sldId="258"/>
            <ac:picMk id="6" creationId="{51AB47DA-7F04-4AB2-934B-6BB530B28C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8B65-5473-A8D2-212A-8574B8949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B0F75-F0FF-35BE-1110-569B06352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DAA8A-8843-4667-16AF-87D5B24A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4C675-AAD3-3D0E-82D0-41334EC6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1E87-18BB-D0CD-C012-23FC2AEE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70BA-0953-50F1-07D2-B9B3F8D3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5B203-BE33-2228-A767-34290B8BD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A7B0C-981F-F372-0132-2DD7E46E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2A44-6EA6-C16D-FAD8-E37FB820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0195D-E5A7-11BB-E7AC-EA3FE8D8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112F4-6C7E-061F-FD7E-9927DCAB4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CC37-7DD5-8159-B349-0FB9B69BE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8F83-B2FB-118B-8379-5F669735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AEA49-C8B6-3131-0259-7C812B4A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59D4-C9C1-4DC3-6004-A7DA4FC4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46FE-C748-E8E2-D433-BFAD471D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01B83-2FC1-0E9B-A655-BB9FA3C6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A2349-4898-AB53-7362-2D9645EA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D984-021B-AF09-4204-86BD09B0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62E23-D859-B17B-FB76-EF39A079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8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40CC-A5BA-B182-459F-106F4C17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7917-AA00-C359-94E3-41A0E371B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5934C-84AF-9438-BDF8-62EED62F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94D2-CBEB-00EE-E33A-05C4D7C9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7D591-3EE0-55B6-8883-52BDDDC1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848E-3DDE-5063-6340-63BAA0E3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EAC9-FBE6-592E-06EB-65C323D50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E94B8-9C8F-A033-FC25-A9E79D5E8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84248-CA90-B85D-7F09-F5A911A2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C720C-883F-8968-BE3C-66D63865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46C1C-199E-3867-2402-53E9B163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0ED9-85EC-16E6-0C1C-99DDB090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E69B6-B865-C16A-6434-D256AC49D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23971-AE99-5B38-301B-FE72C50A8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82C95-D2B8-D543-AC08-1BD46BDE5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C599F-5B1D-B7DB-23F9-23399EC64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3947F-2022-CA15-FE02-FEFD98AD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9F51C-C6FC-7A17-812F-5F0B4F89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25524-8FB6-CBB6-AB2E-884B6075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AB02F-6E88-719C-3B1E-3E71C46B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43966-EEB6-37E1-15E1-F17D352D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101B9-75DC-ECD8-0C0C-B3830445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9A46B-7AF6-01D2-0BC4-563255A3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6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66DA3-2160-BE64-5914-A1EC5ECB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7C20F-837C-3559-F58A-3F55AD5D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6A44B-4C2B-58D1-AAF8-860C3F99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AD34-8975-02E9-D2BB-578D7373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A74C-8989-09D8-6E43-086174EE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DF4D2-8797-3566-8F49-D15E5C8EB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9A2F7-DCDA-1CAE-C1D0-3EC6C24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2CF8E-4BAD-BB94-7F09-A843109D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7E2EB-0213-B861-C9F7-FD782CE8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C9AD-9622-4D3C-712C-0B5970EC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5E931-075C-7509-2D57-C9C1D8893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1B265-2837-676C-E693-1E140F8E5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3B31D-04B8-B8F7-6236-E3802229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21AFF-A744-9152-635C-ED9C3ED5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9B24F-202F-FA6D-3012-040704AC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E2C15-4E10-3836-4A90-0656E6C9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F7710-9599-193F-55FB-CF32AE5A0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A3F2-1330-47D6-70D6-E46A00ADA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2107-534B-4E72-BCD7-AC2A1568839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DC558-002D-97AA-8A42-0F71110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C40B-A94E-23AC-10BB-A51838642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18E8-A6E3-43F4-BED0-2C292F89B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essional.heart.org/en/meetings/hypertens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hyperlink" Target="https://professional.heart.org/en/meetings/hypertens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156108" y="1807006"/>
            <a:ext cx="669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Reconnect with In-Person Opportunities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6300111" y="6153084"/>
            <a:ext cx="412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525849" y="5975843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Heavy" panose="020B0903030403020204" pitchFamily="34" charset="0"/>
              </a:rPr>
              <a:t>#Hypertension23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5" y="6020203"/>
            <a:ext cx="1261425" cy="68369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484888" y="6369760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https://professional.heart.org/hypertensionsessions</a:t>
            </a: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563005"/>
            <a:ext cx="9882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Attend </a:t>
            </a:r>
            <a:r>
              <a:rPr lang="en-US" dirty="0">
                <a:latin typeface="Lub Dub Medium" panose="020B0603030403020204" pitchFamily="34" charset="0"/>
                <a:ea typeface="Times New Roman" panose="02020603050405020304" pitchFamily="18" charset="0"/>
              </a:rPr>
              <a:t>the</a:t>
            </a:r>
            <a:r>
              <a:rPr lang="en-US" dirty="0">
                <a:latin typeface="Lub Dub Medium" panose="020B0603030403020204" pitchFamily="34" charset="0"/>
              </a:rPr>
              <a:t> </a:t>
            </a:r>
            <a:r>
              <a:rPr lang="en-US" sz="18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Keynote Lecture, Recent Advances sessions, Networking sessions, Award Lecture sessions and more!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Participate </a:t>
            </a:r>
            <a:r>
              <a:rPr lang="en-US" dirty="0">
                <a:latin typeface="Lub Dub Medium" panose="020B0603030403020204" pitchFamily="34" charset="0"/>
              </a:rPr>
              <a:t>and</a:t>
            </a:r>
            <a:r>
              <a:rPr lang="en-US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create meaningful dialogue with your colleagues to discuss the latest 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Connect with your community – </a:t>
            </a:r>
            <a:r>
              <a:rPr lang="en-US" dirty="0">
                <a:latin typeface="Lub Dub Medium" panose="020B0603030403020204" pitchFamily="34" charset="0"/>
              </a:rPr>
              <a:t>easily identify with your peers and prioritize programming based on your specialty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Access cutting edge education – </a:t>
            </a:r>
            <a:r>
              <a:rPr lang="en-US" dirty="0">
                <a:latin typeface="Lub Dub Medium" panose="020B0603030403020204" pitchFamily="34" charset="0"/>
              </a:rPr>
              <a:t>stay up to date with the latest science and redeem available CE Credits </a:t>
            </a:r>
          </a:p>
        </p:txBody>
      </p:sp>
      <p:sp>
        <p:nvSpPr>
          <p:cNvPr id="16" name="Subtitle 1">
            <a:extLst>
              <a:ext uri="{FF2B5EF4-FFF2-40B4-BE49-F238E27FC236}">
                <a16:creationId xmlns:a16="http://schemas.microsoft.com/office/drawing/2014/main" id="{913AFEE7-E6D8-C882-4FCF-872EE0D04783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11DD35F0-DD1F-8C79-0D22-D5EC29C7A178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683E95-40E8-4CB3-3F7D-08B37CE8D045}"/>
              </a:ext>
            </a:extLst>
          </p:cNvPr>
          <p:cNvSpPr txBox="1"/>
          <p:nvPr/>
        </p:nvSpPr>
        <p:spPr>
          <a:xfrm>
            <a:off x="5799041" y="144014"/>
            <a:ext cx="623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Empowering Hearts: Uniting Against Hypertension </a:t>
            </a:r>
          </a:p>
          <a:p>
            <a:pPr algn="ctr"/>
            <a:r>
              <a:rPr lang="en-US" sz="20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Boston, MA |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September 7–10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7B174-4B48-9A54-F136-749110BF91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88" y="308575"/>
            <a:ext cx="4608153" cy="6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32364" y="602997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289142" y="5962408"/>
            <a:ext cx="7032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Lub Dub Medium" panose="020B0603030403020204" pitchFamily="34" charset="0"/>
              </a:rPr>
              <a:t>Register today at</a:t>
            </a:r>
            <a:r>
              <a:rPr lang="en-US" sz="1600" dirty="0"/>
              <a:t> </a:t>
            </a:r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https://professional.heart.org/hypertensionsessions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7893617" y="6285573"/>
            <a:ext cx="2434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b Dub Heavy" panose="020B0903030403020204" pitchFamily="34" charset="0"/>
              </a:rPr>
              <a:t>#Hypertension23 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605" y="5922632"/>
            <a:ext cx="1441446" cy="7812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8756" y="2312323"/>
            <a:ext cx="680792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718598" y="2313777"/>
            <a:ext cx="4389633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/>
              </a:rPr>
              <a:t>4 days of presentations </a:t>
            </a:r>
            <a:r>
              <a:rPr lang="en-US" sz="1600" dirty="0">
                <a:latin typeface="Lub Dub Medium"/>
              </a:rPr>
              <a:t>intended to maximize thought-provoking discussions among clinicians and scientists.</a:t>
            </a:r>
            <a:endParaRPr lang="en-US" sz="1700" dirty="0">
              <a:latin typeface="Lub Dub Medium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972" y="3739903"/>
            <a:ext cx="8078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640642" y="3673447"/>
            <a:ext cx="4720537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Keynote Lecture with Dr. Mario R. Capecchi, 2007 Nobel Prize winner in physiology or medicine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Recent Advances Symposia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Clinical Practice/Clinical Science and Primary Care Track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Oral and poster abstracts</a:t>
            </a:r>
            <a:endParaRPr lang="en-US" sz="1600" dirty="0">
              <a:latin typeface="Lub Dub Medium" panose="020B0603030403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And more!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</a:t>
            </a:r>
            <a:r>
              <a:rPr lang="en-US" sz="1600" dirty="0">
                <a:latin typeface="Lub Dub Medium" panose="020B0603030403020204" pitchFamily="34" charset="0"/>
                <a:ea typeface="Times New Roman" panose="02020603050405020304" pitchFamily="18" charset="0"/>
              </a:rPr>
              <a:t>the Keynote Lecture</a:t>
            </a: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, Plenary Sessions, Early Career Sessions, Poster sessions and more!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5784" y="43303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3" y="444030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799041" y="144014"/>
            <a:ext cx="623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Empowering Hearts: Uniting Against </a:t>
            </a:r>
            <a:r>
              <a:rPr lang="en-US" sz="2400" b="1">
                <a:solidFill>
                  <a:schemeClr val="bg1"/>
                </a:solidFill>
                <a:latin typeface="Lub Dub Medium" panose="020B0603030403020204" pitchFamily="34" charset="0"/>
              </a:rPr>
              <a:t>Hypertension </a:t>
            </a:r>
          </a:p>
          <a:p>
            <a:pPr algn="ctr"/>
            <a:r>
              <a:rPr lang="en-US" sz="2000" i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Boston</a:t>
            </a:r>
            <a:r>
              <a:rPr lang="en-US" sz="20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, MA |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September 7–10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EE7A5EB-8FBF-9999-092C-77564AE557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09" y="366901"/>
            <a:ext cx="4608153" cy="6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18" ma:contentTypeDescription="Create a new document." ma:contentTypeScope="" ma:versionID="45c338dccbd0038f73043b8e17bb14c2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c3d453da8b7d569327cc7dcc5ebf3e0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Props1.xml><?xml version="1.0" encoding="utf-8"?>
<ds:datastoreItem xmlns:ds="http://schemas.openxmlformats.org/officeDocument/2006/customXml" ds:itemID="{57C7D089-4BFD-4D8A-A8B5-843B074447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CEBAF3-7191-4667-8F46-CBCE6084D63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67D7A2-1540-46B4-88B1-52B1AA0F54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4F687F-E8F1-49FE-8AB8-C1F9E6DC158D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 Thomas (NAT Marketing &amp; Communication Consultant)</dc:creator>
  <cp:lastModifiedBy>Jaeden Wells (NAT Marketing &amp; Communications Consultant)</cp:lastModifiedBy>
  <cp:revision>4</cp:revision>
  <dcterms:created xsi:type="dcterms:W3CDTF">2023-05-30T18:38:48Z</dcterms:created>
  <dcterms:modified xsi:type="dcterms:W3CDTF">2023-06-08T14:56:57Z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