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EF0F76-2A81-457B-A03F-9B230B21C73B}" v="3" dt="2022-02-15T20:37:31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eden Wells (NAT Marketing &amp; Communications Consultant)" userId="85301c82-689a-4ea2-b161-a6bab4118b24" providerId="ADAL" clId="{05C90D31-20AF-4FBB-8D5A-49BE594672B6}"/>
    <pc:docChg chg="undo custSel modSld">
      <pc:chgData name="Jaeden Wells (NAT Marketing &amp; Communications Consultant)" userId="85301c82-689a-4ea2-b161-a6bab4118b24" providerId="ADAL" clId="{05C90D31-20AF-4FBB-8D5A-49BE594672B6}" dt="2021-11-30T17:52:28.890" v="285" actId="20577"/>
      <pc:docMkLst>
        <pc:docMk/>
      </pc:docMkLst>
      <pc:sldChg chg="addSp delSp modSp mod">
        <pc:chgData name="Jaeden Wells (NAT Marketing &amp; Communications Consultant)" userId="85301c82-689a-4ea2-b161-a6bab4118b24" providerId="ADAL" clId="{05C90D31-20AF-4FBB-8D5A-49BE594672B6}" dt="2021-11-30T17:52:28.890" v="285" actId="20577"/>
        <pc:sldMkLst>
          <pc:docMk/>
          <pc:sldMk cId="1364709568" sldId="258"/>
        </pc:sldMkLst>
        <pc:spChg chg="mod">
          <ac:chgData name="Jaeden Wells (NAT Marketing &amp; Communications Consultant)" userId="85301c82-689a-4ea2-b161-a6bab4118b24" providerId="ADAL" clId="{05C90D31-20AF-4FBB-8D5A-49BE594672B6}" dt="2021-11-17T22:26:10.124" v="123" actId="20577"/>
          <ac:spMkLst>
            <pc:docMk/>
            <pc:sldMk cId="1364709568" sldId="258"/>
            <ac:spMk id="5" creationId="{12F42186-A2B8-4455-B658-9090BB13A73E}"/>
          </ac:spMkLst>
        </pc:spChg>
        <pc:spChg chg="mod">
          <ac:chgData name="Jaeden Wells (NAT Marketing &amp; Communications Consultant)" userId="85301c82-689a-4ea2-b161-a6bab4118b24" providerId="ADAL" clId="{05C90D31-20AF-4FBB-8D5A-49BE594672B6}" dt="2021-11-30T17:52:28.890" v="285" actId="20577"/>
          <ac:spMkLst>
            <pc:docMk/>
            <pc:sldMk cId="1364709568" sldId="258"/>
            <ac:spMk id="7" creationId="{E86A679B-0E92-4613-976D-E18FEEB5BCB7}"/>
          </ac:spMkLst>
        </pc:spChg>
        <pc:spChg chg="mod">
          <ac:chgData name="Jaeden Wells (NAT Marketing &amp; Communications Consultant)" userId="85301c82-689a-4ea2-b161-a6bab4118b24" providerId="ADAL" clId="{05C90D31-20AF-4FBB-8D5A-49BE594672B6}" dt="2021-11-17T22:34:34.263" v="162" actId="1076"/>
          <ac:spMkLst>
            <pc:docMk/>
            <pc:sldMk cId="1364709568" sldId="258"/>
            <ac:spMk id="8" creationId="{7EB53225-B264-4ADB-82DC-BBD83E0357F2}"/>
          </ac:spMkLst>
        </pc:spChg>
        <pc:spChg chg="mod">
          <ac:chgData name="Jaeden Wells (NAT Marketing &amp; Communications Consultant)" userId="85301c82-689a-4ea2-b161-a6bab4118b24" providerId="ADAL" clId="{05C90D31-20AF-4FBB-8D5A-49BE594672B6}" dt="2021-11-17T22:34:14.718" v="148" actId="1076"/>
          <ac:spMkLst>
            <pc:docMk/>
            <pc:sldMk cId="1364709568" sldId="258"/>
            <ac:spMk id="12" creationId="{491D4324-F34F-4EAF-A57D-9A8FAD19C93E}"/>
          </ac:spMkLst>
        </pc:spChg>
        <pc:spChg chg="mod">
          <ac:chgData name="Jaeden Wells (NAT Marketing &amp; Communications Consultant)" userId="85301c82-689a-4ea2-b161-a6bab4118b24" providerId="ADAL" clId="{05C90D31-20AF-4FBB-8D5A-49BE594672B6}" dt="2021-11-17T22:21:20.275" v="29" actId="20577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Jaeden Wells (NAT Marketing &amp; Communications Consultant)" userId="85301c82-689a-4ea2-b161-a6bab4118b24" providerId="ADAL" clId="{05C90D31-20AF-4FBB-8D5A-49BE594672B6}" dt="2021-11-17T22:34:56.083" v="165" actId="1076"/>
          <ac:spMkLst>
            <pc:docMk/>
            <pc:sldMk cId="1364709568" sldId="258"/>
            <ac:spMk id="25" creationId="{2E163F64-D286-4024-8328-402CA8CD5E43}"/>
          </ac:spMkLst>
        </pc:spChg>
        <pc:spChg chg="mod">
          <ac:chgData name="Jaeden Wells (NAT Marketing &amp; Communications Consultant)" userId="85301c82-689a-4ea2-b161-a6bab4118b24" providerId="ADAL" clId="{05C90D31-20AF-4FBB-8D5A-49BE594672B6}" dt="2021-11-17T22:21:33" v="33" actId="20577"/>
          <ac:spMkLst>
            <pc:docMk/>
            <pc:sldMk cId="1364709568" sldId="258"/>
            <ac:spMk id="30" creationId="{7B4F9C62-B735-4364-9851-CD45EB4224A9}"/>
          </ac:spMkLst>
        </pc:spChg>
        <pc:spChg chg="mod">
          <ac:chgData name="Jaeden Wells (NAT Marketing &amp; Communications Consultant)" userId="85301c82-689a-4ea2-b161-a6bab4118b24" providerId="ADAL" clId="{05C90D31-20AF-4FBB-8D5A-49BE594672B6}" dt="2021-11-17T22:22:03.277" v="106" actId="20577"/>
          <ac:spMkLst>
            <pc:docMk/>
            <pc:sldMk cId="1364709568" sldId="258"/>
            <ac:spMk id="33" creationId="{6F5B22B4-E6E7-4806-9685-B764F485C208}"/>
          </ac:spMkLst>
        </pc:spChg>
        <pc:spChg chg="mod">
          <ac:chgData name="Jaeden Wells (NAT Marketing &amp; Communications Consultant)" userId="85301c82-689a-4ea2-b161-a6bab4118b24" providerId="ADAL" clId="{05C90D31-20AF-4FBB-8D5A-49BE594672B6}" dt="2021-11-19T21:45:31.484" v="277" actId="403"/>
          <ac:spMkLst>
            <pc:docMk/>
            <pc:sldMk cId="1364709568" sldId="258"/>
            <ac:spMk id="34" creationId="{EB9C6BB4-0ED1-4A3E-A115-EE2C9696027D}"/>
          </ac:spMkLst>
        </pc:spChg>
        <pc:picChg chg="add del mod">
          <ac:chgData name="Jaeden Wells (NAT Marketing &amp; Communications Consultant)" userId="85301c82-689a-4ea2-b161-a6bab4118b24" providerId="ADAL" clId="{05C90D31-20AF-4FBB-8D5A-49BE594672B6}" dt="2021-11-19T20:01:37.073" v="194" actId="478"/>
          <ac:picMkLst>
            <pc:docMk/>
            <pc:sldMk cId="1364709568" sldId="258"/>
            <ac:picMk id="3" creationId="{1AE998C0-26C7-4CE9-9303-6A332498D0F0}"/>
          </ac:picMkLst>
        </pc:picChg>
        <pc:picChg chg="add del mod">
          <ac:chgData name="Jaeden Wells (NAT Marketing &amp; Communications Consultant)" userId="85301c82-689a-4ea2-b161-a6bab4118b24" providerId="ADAL" clId="{05C90D31-20AF-4FBB-8D5A-49BE594672B6}" dt="2021-11-19T20:01:44.622" v="199" actId="478"/>
          <ac:picMkLst>
            <pc:docMk/>
            <pc:sldMk cId="1364709568" sldId="258"/>
            <ac:picMk id="4" creationId="{4DBE7599-364B-4809-AD64-ED39620CAE9B}"/>
          </ac:picMkLst>
        </pc:picChg>
        <pc:picChg chg="add del mod">
          <ac:chgData name="Jaeden Wells (NAT Marketing &amp; Communications Consultant)" userId="85301c82-689a-4ea2-b161-a6bab4118b24" providerId="ADAL" clId="{05C90D31-20AF-4FBB-8D5A-49BE594672B6}" dt="2021-11-19T20:01:56.568" v="204" actId="478"/>
          <ac:picMkLst>
            <pc:docMk/>
            <pc:sldMk cId="1364709568" sldId="258"/>
            <ac:picMk id="9" creationId="{028D210A-1282-4588-98C0-4D40BE9B1634}"/>
          </ac:picMkLst>
        </pc:picChg>
        <pc:picChg chg="del">
          <ac:chgData name="Jaeden Wells (NAT Marketing &amp; Communications Consultant)" userId="85301c82-689a-4ea2-b161-a6bab4118b24" providerId="ADAL" clId="{05C90D31-20AF-4FBB-8D5A-49BE594672B6}" dt="2021-11-17T22:46:09.477" v="184" actId="478"/>
          <ac:picMkLst>
            <pc:docMk/>
            <pc:sldMk cId="1364709568" sldId="258"/>
            <ac:picMk id="9" creationId="{40163666-28E6-4FE9-8228-F13B9855431A}"/>
          </ac:picMkLst>
        </pc:picChg>
        <pc:picChg chg="add mod">
          <ac:chgData name="Jaeden Wells (NAT Marketing &amp; Communications Consultant)" userId="85301c82-689a-4ea2-b161-a6bab4118b24" providerId="ADAL" clId="{05C90D31-20AF-4FBB-8D5A-49BE594672B6}" dt="2021-11-19T20:02:24.932" v="213" actId="1076"/>
          <ac:picMkLst>
            <pc:docMk/>
            <pc:sldMk cId="1364709568" sldId="258"/>
            <ac:picMk id="13" creationId="{1E2B8351-509D-4776-A355-22D52FCF1324}"/>
          </ac:picMkLst>
        </pc:picChg>
      </pc:sldChg>
    </pc:docChg>
  </pc:docChgLst>
  <pc:docChgLst>
    <pc:chgData name="Jaeden Wells (NAT Marketing &amp; Communications Consultant)" userId="85301c82-689a-4ea2-b161-a6bab4118b24" providerId="ADAL" clId="{F1463251-6DBE-4526-89CA-740D9B768BEB}"/>
    <pc:docChg chg="undo redo custSel modSld">
      <pc:chgData name="Jaeden Wells (NAT Marketing &amp; Communications Consultant)" userId="85301c82-689a-4ea2-b161-a6bab4118b24" providerId="ADAL" clId="{F1463251-6DBE-4526-89CA-740D9B768BEB}" dt="2022-01-26T16:01:42.025" v="274" actId="14100"/>
      <pc:docMkLst>
        <pc:docMk/>
      </pc:docMkLst>
      <pc:sldChg chg="addSp delSp modSp mod">
        <pc:chgData name="Jaeden Wells (NAT Marketing &amp; Communications Consultant)" userId="85301c82-689a-4ea2-b161-a6bab4118b24" providerId="ADAL" clId="{F1463251-6DBE-4526-89CA-740D9B768BEB}" dt="2022-01-26T16:01:42.025" v="274" actId="14100"/>
        <pc:sldMkLst>
          <pc:docMk/>
          <pc:sldMk cId="1364709568" sldId="258"/>
        </pc:sldMkLst>
        <pc:spChg chg="mod">
          <ac:chgData name="Jaeden Wells (NAT Marketing &amp; Communications Consultant)" userId="85301c82-689a-4ea2-b161-a6bab4118b24" providerId="ADAL" clId="{F1463251-6DBE-4526-89CA-740D9B768BEB}" dt="2022-01-12T16:51:35.048" v="96" actId="20577"/>
          <ac:spMkLst>
            <pc:docMk/>
            <pc:sldMk cId="1364709568" sldId="258"/>
            <ac:spMk id="5" creationId="{12F42186-A2B8-4455-B658-9090BB13A73E}"/>
          </ac:spMkLst>
        </pc:spChg>
        <pc:spChg chg="mod">
          <ac:chgData name="Jaeden Wells (NAT Marketing &amp; Communications Consultant)" userId="85301c82-689a-4ea2-b161-a6bab4118b24" providerId="ADAL" clId="{F1463251-6DBE-4526-89CA-740D9B768BEB}" dt="2022-01-12T17:01:40.954" v="129" actId="403"/>
          <ac:spMkLst>
            <pc:docMk/>
            <pc:sldMk cId="1364709568" sldId="258"/>
            <ac:spMk id="7" creationId="{E86A679B-0E92-4613-976D-E18FEEB5BCB7}"/>
          </ac:spMkLst>
        </pc:spChg>
        <pc:spChg chg="mod">
          <ac:chgData name="Jaeden Wells (NAT Marketing &amp; Communications Consultant)" userId="85301c82-689a-4ea2-b161-a6bab4118b24" providerId="ADAL" clId="{F1463251-6DBE-4526-89CA-740D9B768BEB}" dt="2022-01-10T18:22:05.801" v="46" actId="20577"/>
          <ac:spMkLst>
            <pc:docMk/>
            <pc:sldMk cId="1364709568" sldId="258"/>
            <ac:spMk id="8" creationId="{7EB53225-B264-4ADB-82DC-BBD83E0357F2}"/>
          </ac:spMkLst>
        </pc:spChg>
        <pc:spChg chg="mod">
          <ac:chgData name="Jaeden Wells (NAT Marketing &amp; Communications Consultant)" userId="85301c82-689a-4ea2-b161-a6bab4118b24" providerId="ADAL" clId="{F1463251-6DBE-4526-89CA-740D9B768BEB}" dt="2022-01-26T16:01:42.025" v="274" actId="14100"/>
          <ac:spMkLst>
            <pc:docMk/>
            <pc:sldMk cId="1364709568" sldId="258"/>
            <ac:spMk id="17" creationId="{7D1A5E42-8274-425B-9CC5-A82C2791D886}"/>
          </ac:spMkLst>
        </pc:spChg>
        <pc:spChg chg="mod">
          <ac:chgData name="Jaeden Wells (NAT Marketing &amp; Communications Consultant)" userId="85301c82-689a-4ea2-b161-a6bab4118b24" providerId="ADAL" clId="{F1463251-6DBE-4526-89CA-740D9B768BEB}" dt="2022-01-10T18:21:13.842" v="1" actId="20577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Jaeden Wells (NAT Marketing &amp; Communications Consultant)" userId="85301c82-689a-4ea2-b161-a6bab4118b24" providerId="ADAL" clId="{F1463251-6DBE-4526-89CA-740D9B768BEB}" dt="2022-01-13T17:07:52.335" v="204" actId="20577"/>
          <ac:spMkLst>
            <pc:docMk/>
            <pc:sldMk cId="1364709568" sldId="258"/>
            <ac:spMk id="27" creationId="{7E585149-401D-4F7F-80ED-8E741576F124}"/>
          </ac:spMkLst>
        </pc:spChg>
        <pc:spChg chg="mod">
          <ac:chgData name="Jaeden Wells (NAT Marketing &amp; Communications Consultant)" userId="85301c82-689a-4ea2-b161-a6bab4118b24" providerId="ADAL" clId="{F1463251-6DBE-4526-89CA-740D9B768BEB}" dt="2022-01-10T18:21:56.040" v="36" actId="20577"/>
          <ac:spMkLst>
            <pc:docMk/>
            <pc:sldMk cId="1364709568" sldId="258"/>
            <ac:spMk id="30" creationId="{7B4F9C62-B735-4364-9851-CD45EB4224A9}"/>
          </ac:spMkLst>
        </pc:spChg>
        <pc:spChg chg="mod">
          <ac:chgData name="Jaeden Wells (NAT Marketing &amp; Communications Consultant)" userId="85301c82-689a-4ea2-b161-a6bab4118b24" providerId="ADAL" clId="{F1463251-6DBE-4526-89CA-740D9B768BEB}" dt="2022-01-13T21:53:39.742" v="220" actId="20577"/>
          <ac:spMkLst>
            <pc:docMk/>
            <pc:sldMk cId="1364709568" sldId="258"/>
            <ac:spMk id="34" creationId="{EB9C6BB4-0ED1-4A3E-A115-EE2C9696027D}"/>
          </ac:spMkLst>
        </pc:spChg>
        <pc:picChg chg="add del mod">
          <ac:chgData name="Jaeden Wells (NAT Marketing &amp; Communications Consultant)" userId="85301c82-689a-4ea2-b161-a6bab4118b24" providerId="ADAL" clId="{F1463251-6DBE-4526-89CA-740D9B768BEB}" dt="2022-01-12T16:41:03.852" v="55" actId="478"/>
          <ac:picMkLst>
            <pc:docMk/>
            <pc:sldMk cId="1364709568" sldId="258"/>
            <ac:picMk id="3" creationId="{7898F7BC-A404-4167-BDEE-FB0247035E01}"/>
          </ac:picMkLst>
        </pc:picChg>
        <pc:picChg chg="add mod">
          <ac:chgData name="Jaeden Wells (NAT Marketing &amp; Communications Consultant)" userId="85301c82-689a-4ea2-b161-a6bab4118b24" providerId="ADAL" clId="{F1463251-6DBE-4526-89CA-740D9B768BEB}" dt="2022-01-12T17:01:15.228" v="124" actId="1076"/>
          <ac:picMkLst>
            <pc:docMk/>
            <pc:sldMk cId="1364709568" sldId="258"/>
            <ac:picMk id="6" creationId="{A617F3F2-D6D2-4812-9CB7-750A5A009770}"/>
          </ac:picMkLst>
        </pc:picChg>
        <pc:picChg chg="add del">
          <ac:chgData name="Jaeden Wells (NAT Marketing &amp; Communications Consultant)" userId="85301c82-689a-4ea2-b161-a6bab4118b24" providerId="ADAL" clId="{F1463251-6DBE-4526-89CA-740D9B768BEB}" dt="2022-01-12T16:49:09.404" v="73" actId="478"/>
          <ac:picMkLst>
            <pc:docMk/>
            <pc:sldMk cId="1364709568" sldId="258"/>
            <ac:picMk id="11" creationId="{CC5A2CFC-D22E-4AC6-9007-FE0055A49691}"/>
          </ac:picMkLst>
        </pc:picChg>
        <pc:picChg chg="del mod ord">
          <ac:chgData name="Jaeden Wells (NAT Marketing &amp; Communications Consultant)" userId="85301c82-689a-4ea2-b161-a6bab4118b24" providerId="ADAL" clId="{F1463251-6DBE-4526-89CA-740D9B768BEB}" dt="2022-01-12T16:42:10.860" v="69" actId="478"/>
          <ac:picMkLst>
            <pc:docMk/>
            <pc:sldMk cId="1364709568" sldId="258"/>
            <ac:picMk id="13" creationId="{1E2B8351-509D-4776-A355-22D52FCF1324}"/>
          </ac:picMkLst>
        </pc:picChg>
      </pc:sldChg>
    </pc:docChg>
  </pc:docChgLst>
  <pc:docChgLst>
    <pc:chgData name="Jaeden Wells (NAT Marketing &amp; Communications Consultant)" userId="85301c82-689a-4ea2-b161-a6bab4118b24" providerId="ADAL" clId="{DB46D611-B554-4CC2-9D14-BF7E53EFA600}"/>
    <pc:docChg chg="undo redo custSel modSld">
      <pc:chgData name="Jaeden Wells (NAT Marketing &amp; Communications Consultant)" userId="85301c82-689a-4ea2-b161-a6bab4118b24" providerId="ADAL" clId="{DB46D611-B554-4CC2-9D14-BF7E53EFA600}" dt="2022-01-27T18:00:43.735" v="78" actId="20577"/>
      <pc:docMkLst>
        <pc:docMk/>
      </pc:docMkLst>
      <pc:sldChg chg="modSp mod">
        <pc:chgData name="Jaeden Wells (NAT Marketing &amp; Communications Consultant)" userId="85301c82-689a-4ea2-b161-a6bab4118b24" providerId="ADAL" clId="{DB46D611-B554-4CC2-9D14-BF7E53EFA600}" dt="2022-01-27T18:00:43.735" v="78" actId="20577"/>
        <pc:sldMkLst>
          <pc:docMk/>
          <pc:sldMk cId="1364709568" sldId="258"/>
        </pc:sldMkLst>
        <pc:spChg chg="mod">
          <ac:chgData name="Jaeden Wells (NAT Marketing &amp; Communications Consultant)" userId="85301c82-689a-4ea2-b161-a6bab4118b24" providerId="ADAL" clId="{DB46D611-B554-4CC2-9D14-BF7E53EFA600}" dt="2022-01-27T18:00:43.735" v="78" actId="20577"/>
          <ac:spMkLst>
            <pc:docMk/>
            <pc:sldMk cId="1364709568" sldId="258"/>
            <ac:spMk id="5" creationId="{12F42186-A2B8-4455-B658-9090BB13A73E}"/>
          </ac:spMkLst>
        </pc:spChg>
        <pc:spChg chg="mod">
          <ac:chgData name="Jaeden Wells (NAT Marketing &amp; Communications Consultant)" userId="85301c82-689a-4ea2-b161-a6bab4118b24" providerId="ADAL" clId="{DB46D611-B554-4CC2-9D14-BF7E53EFA600}" dt="2022-01-27T17:56:58.815" v="50"/>
          <ac:spMkLst>
            <pc:docMk/>
            <pc:sldMk cId="1364709568" sldId="258"/>
            <ac:spMk id="7" creationId="{E86A679B-0E92-4613-976D-E18FEEB5BCB7}"/>
          </ac:spMkLst>
        </pc:spChg>
        <pc:spChg chg="mod">
          <ac:chgData name="Jaeden Wells (NAT Marketing &amp; Communications Consultant)" userId="85301c82-689a-4ea2-b161-a6bab4118b24" providerId="ADAL" clId="{DB46D611-B554-4CC2-9D14-BF7E53EFA600}" dt="2022-01-27T17:57:07.255" v="65" actId="20577"/>
          <ac:spMkLst>
            <pc:docMk/>
            <pc:sldMk cId="1364709568" sldId="258"/>
            <ac:spMk id="8" creationId="{7EB53225-B264-4ADB-82DC-BBD83E0357F2}"/>
          </ac:spMkLst>
        </pc:spChg>
        <pc:spChg chg="mod">
          <ac:chgData name="Jaeden Wells (NAT Marketing &amp; Communications Consultant)" userId="85301c82-689a-4ea2-b161-a6bab4118b24" providerId="ADAL" clId="{DB46D611-B554-4CC2-9D14-BF7E53EFA600}" dt="2022-01-27T17:56:36.381" v="47" actId="1076"/>
          <ac:spMkLst>
            <pc:docMk/>
            <pc:sldMk cId="1364709568" sldId="258"/>
            <ac:spMk id="25" creationId="{2E163F64-D286-4024-8328-402CA8CD5E43}"/>
          </ac:spMkLst>
        </pc:spChg>
        <pc:spChg chg="mod">
          <ac:chgData name="Jaeden Wells (NAT Marketing &amp; Communications Consultant)" userId="85301c82-689a-4ea2-b161-a6bab4118b24" providerId="ADAL" clId="{DB46D611-B554-4CC2-9D14-BF7E53EFA600}" dt="2022-01-27T17:54:05.937" v="32" actId="20577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name="Jaeden Wells (NAT Marketing &amp; Communications Consultant)" userId="85301c82-689a-4ea2-b161-a6bab4118b24" providerId="ADAL" clId="{CBEF0F76-2A81-457B-A03F-9B230B21C73B}"/>
    <pc:docChg chg="undo custSel modSld">
      <pc:chgData name="Jaeden Wells (NAT Marketing &amp; Communications Consultant)" userId="85301c82-689a-4ea2-b161-a6bab4118b24" providerId="ADAL" clId="{CBEF0F76-2A81-457B-A03F-9B230B21C73B}" dt="2022-02-15T20:45:02.374" v="62" actId="20577"/>
      <pc:docMkLst>
        <pc:docMk/>
      </pc:docMkLst>
      <pc:sldChg chg="addSp delSp modSp mod">
        <pc:chgData name="Jaeden Wells (NAT Marketing &amp; Communications Consultant)" userId="85301c82-689a-4ea2-b161-a6bab4118b24" providerId="ADAL" clId="{CBEF0F76-2A81-457B-A03F-9B230B21C73B}" dt="2022-02-15T20:45:02.374" v="62" actId="20577"/>
        <pc:sldMkLst>
          <pc:docMk/>
          <pc:sldMk cId="1364709568" sldId="258"/>
        </pc:sldMkLst>
        <pc:spChg chg="ord">
          <ac:chgData name="Jaeden Wells (NAT Marketing &amp; Communications Consultant)" userId="85301c82-689a-4ea2-b161-a6bab4118b24" providerId="ADAL" clId="{CBEF0F76-2A81-457B-A03F-9B230B21C73B}" dt="2022-02-15T20:38:04.191" v="46" actId="167"/>
          <ac:spMkLst>
            <pc:docMk/>
            <pc:sldMk cId="1364709568" sldId="258"/>
            <ac:spMk id="10" creationId="{7D5E083E-C4FC-4491-94A5-D65663B6068D}"/>
          </ac:spMkLst>
        </pc:spChg>
        <pc:spChg chg="mod">
          <ac:chgData name="Jaeden Wells (NAT Marketing &amp; Communications Consultant)" userId="85301c82-689a-4ea2-b161-a6bab4118b24" providerId="ADAL" clId="{CBEF0F76-2A81-457B-A03F-9B230B21C73B}" dt="2022-02-15T20:45:02.374" v="62" actId="20577"/>
          <ac:spMkLst>
            <pc:docMk/>
            <pc:sldMk cId="1364709568" sldId="258"/>
            <ac:spMk id="30" creationId="{7B4F9C62-B735-4364-9851-CD45EB4224A9}"/>
          </ac:spMkLst>
        </pc:spChg>
        <pc:spChg chg="mod">
          <ac:chgData name="Jaeden Wells (NAT Marketing &amp; Communications Consultant)" userId="85301c82-689a-4ea2-b161-a6bab4118b24" providerId="ADAL" clId="{CBEF0F76-2A81-457B-A03F-9B230B21C73B}" dt="2022-02-11T15:15:01.668" v="26" actId="6549"/>
          <ac:spMkLst>
            <pc:docMk/>
            <pc:sldMk cId="1364709568" sldId="258"/>
            <ac:spMk id="34" creationId="{EB9C6BB4-0ED1-4A3E-A115-EE2C9696027D}"/>
          </ac:spMkLst>
        </pc:spChg>
        <pc:picChg chg="add del mod">
          <ac:chgData name="Jaeden Wells (NAT Marketing &amp; Communications Consultant)" userId="85301c82-689a-4ea2-b161-a6bab4118b24" providerId="ADAL" clId="{CBEF0F76-2A81-457B-A03F-9B230B21C73B}" dt="2022-02-15T20:37:27.603" v="34"/>
          <ac:picMkLst>
            <pc:docMk/>
            <pc:sldMk cId="1364709568" sldId="258"/>
            <ac:picMk id="3" creationId="{81EBBAC3-65C5-41BC-9A0E-0D47A13580A8}"/>
          </ac:picMkLst>
        </pc:picChg>
        <pc:picChg chg="del mod">
          <ac:chgData name="Jaeden Wells (NAT Marketing &amp; Communications Consultant)" userId="85301c82-689a-4ea2-b161-a6bab4118b24" providerId="ADAL" clId="{CBEF0F76-2A81-457B-A03F-9B230B21C73B}" dt="2022-02-15T20:37:57.539" v="45" actId="478"/>
          <ac:picMkLst>
            <pc:docMk/>
            <pc:sldMk cId="1364709568" sldId="258"/>
            <ac:picMk id="6" creationId="{A617F3F2-D6D2-4812-9CB7-750A5A009770}"/>
          </ac:picMkLst>
        </pc:picChg>
        <pc:picChg chg="add mod ord">
          <ac:chgData name="Jaeden Wells (NAT Marketing &amp; Communications Consultant)" userId="85301c82-689a-4ea2-b161-a6bab4118b24" providerId="ADAL" clId="{CBEF0F76-2A81-457B-A03F-9B230B21C73B}" dt="2022-02-15T20:38:11.417" v="48" actId="1076"/>
          <ac:picMkLst>
            <pc:docMk/>
            <pc:sldMk cId="1364709568" sldId="258"/>
            <ac:picMk id="9" creationId="{B5074D44-09B5-4108-850F-6B97A9338EA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3EFC-425A-49E2-96F0-37E8DCBE7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9CCF-23EA-4F6D-90A3-20D258EDC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107BB-AA8F-483E-89E2-1AAA3C7D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5156F-A175-47DB-8213-3AEC922D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F827D-CB00-4E21-8FB0-70F8A02F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A11F-C61E-4A09-83EF-36305F26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C8537-DCDF-4EDF-B750-1291907E3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83B04-7008-461F-859D-CEF47162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13A31-0DA3-4C4A-A26E-810C67C2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B93F2-3EF2-4FF0-AE26-34ED4CC8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5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6B7841-D08D-465E-8414-0CC8D3075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8A3FA-6BF7-4BBE-954D-F06726FEE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4874E-3B7C-4FB4-B9ED-BE45344F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B3DA-9282-4E1B-B52C-DDD7A73E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01EF-9BB0-43B0-8651-36655112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4958-0CB8-4E6A-95BC-66577A30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8DF20-E671-40A7-81FD-D8805F59F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DFF5-DBF5-4DE0-8D3A-1091D0AF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95598-3D5B-4548-8E2E-CDE2180E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3EECF-A386-4F7F-A9B2-0487F2BE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E5893-04AF-4493-B322-7BBDFF9B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B699B-4B8E-4138-BBF7-43AEA0FB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1ABEC-44C0-4174-ACFB-B6164ABB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5DD2D-58AE-43CA-B668-19B53F1E3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EB7C5-86BD-4A6F-8DE2-D4ACDB3C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4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C477-DD45-4F0B-95F1-26F8D326C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1C26D-ADA5-4ECB-9DBE-78A3D9BFF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6E5B8-2540-48C6-9C74-3C405F0FC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EAEB4-E6D1-46E9-B5AD-A238C7D0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CE45D-6B2B-465D-8162-CF683AC33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96EA-D5DB-4DEE-9F9C-AEABB8472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0806-9FF1-4D09-B2A4-5B3FD963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E43E6-DBD0-4A2E-92BA-6051485A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97960-0338-4D6F-968C-BC2A201FD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4C8EE-CAC7-4A1F-A5BD-9F47AC8B3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53F80-C98C-4D72-8ED0-8D34241F3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E556B-9C7C-4D50-8322-E593E072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EE566-F5D6-4C03-9D26-50E7538E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40F862-6D47-4295-962A-F13315F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7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1739-A97D-41E2-8E53-9038F014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4ADCE-2446-4D61-94A2-EAAFA1C2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7C673-D364-4D6B-8493-B3392F8D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97F9B-08D2-4AD8-9714-3C764BA4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1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B29BA5-B9A4-4A35-9834-EFC1B9559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4C8A2-ED5F-481D-9E92-680424C4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52AA-A49A-455F-87C9-0ED1E2C5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835D7-33BB-4D04-A4FC-9ED87B3C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B0B0E-C51E-498C-8BA8-ADC86CB84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E763BF-6593-4DD0-A466-47FE07866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15E1A-1E97-4CEA-B02A-EBC9C1BD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3A954-0328-45D2-9709-D03DEA0F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F101C-EA24-44BC-AEFA-8B70EA6B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0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2EA24-8EAD-4FDA-AB7D-EEBCB8E7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964DA8-6304-4ED0-9705-30F7F1D80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BDBA3-64A4-4F72-9004-4065693AC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55D8C-A3DC-49A8-AC76-A3D6591DF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1080-0198-463E-919E-09ACD7DD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8405E-C832-4936-A57D-A60F4C1E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FA9A19-7E43-4E77-9B04-B2670EC60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0E0B2-E9EF-4DD8-862A-C5DD11AFC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D0B10-EC42-4822-8BF4-0DE6097EE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7D92-B639-448A-BAC7-ACE457FE7DE0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C5D84-F26B-4FA1-B10D-5085201F1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79924-9F58-4069-966B-08BF9D2E9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2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id="{B5074D44-09B5-4108-850F-6B97A9338E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72" y="362407"/>
            <a:ext cx="4685496" cy="68632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91D4324-F34F-4EAF-A57D-9A8FAD19C93E}"/>
              </a:ext>
            </a:extLst>
          </p:cNvPr>
          <p:cNvSpPr txBox="1"/>
          <p:nvPr/>
        </p:nvSpPr>
        <p:spPr>
          <a:xfrm>
            <a:off x="1113046" y="6014584"/>
            <a:ext cx="883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Lub Dub Medium" panose="020B0603030403020204" pitchFamily="34" charset="0"/>
              </a:rPr>
              <a:t>Follow for live updates March 17-19!</a:t>
            </a:r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285749" y="1710285"/>
            <a:ext cx="7534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 panose="020B0903030403020204" pitchFamily="34" charset="0"/>
              </a:rPr>
              <a:t>Submit your Abstracts to </a:t>
            </a:r>
            <a:r>
              <a:rPr lang="en-US" sz="2400" b="1">
                <a:solidFill>
                  <a:srgbClr val="C00000"/>
                </a:solidFill>
                <a:latin typeface="Lub Dub Heavy" panose="020B0903030403020204" pitchFamily="34" charset="0"/>
              </a:rPr>
              <a:t>#Hypertension22</a:t>
            </a:r>
            <a:endParaRPr lang="en-US" sz="2400" b="1" dirty="0">
              <a:solidFill>
                <a:srgbClr val="C00000"/>
              </a:solidFill>
              <a:latin typeface="Lub Dub Heavy" panose="020B0903030403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167880" y="6185125"/>
            <a:ext cx="6839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Lub Dub Medium" panose="020B0603030403020204" pitchFamily="34" charset="0"/>
              </a:rPr>
              <a:t>Abstracts Close Wednesday, May 25</a:t>
            </a:r>
            <a:r>
              <a:rPr lang="en-US" baseline="30000" dirty="0">
                <a:solidFill>
                  <a:srgbClr val="C00000"/>
                </a:solidFill>
                <a:latin typeface="Lub Dub Medium" panose="020B0603030403020204" pitchFamily="34" charset="0"/>
              </a:rPr>
              <a:t>th</a:t>
            </a:r>
            <a:endParaRPr lang="en-US" dirty="0"/>
          </a:p>
          <a:p>
            <a:r>
              <a:rPr lang="en-US" u="sng" dirty="0">
                <a:solidFill>
                  <a:srgbClr val="C00000"/>
                </a:solidFill>
                <a:latin typeface="Lub Dub Heavy" panose="020B0903030403020204" pitchFamily="34" charset="0"/>
              </a:rPr>
              <a:t>https://professional.heart.org/hypertensionsessions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6401210" y="6157433"/>
            <a:ext cx="3264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ub Dub Heavy" panose="020B0903030403020204" pitchFamily="34" charset="0"/>
              </a:rPr>
              <a:t>#Hypertension22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2255744" y="2452869"/>
            <a:ext cx="3143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Participate in and Experience</a:t>
            </a:r>
            <a:r>
              <a:rPr lang="en-US" sz="2000" b="1" dirty="0">
                <a:latin typeface="Lub Dub Medium" panose="020B0603030403020204" pitchFamily="34" charset="0"/>
              </a:rPr>
              <a:t> </a:t>
            </a:r>
            <a:r>
              <a:rPr lang="en-US" dirty="0">
                <a:latin typeface="Lub Dub Medium" panose="020B0603030403020204" pitchFamily="34" charset="0"/>
              </a:rPr>
              <a:t>interactive oral abstract presentations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7745825" y="2418501"/>
            <a:ext cx="3143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20 Abstract Categories </a:t>
            </a:r>
            <a:r>
              <a:rPr lang="en-US" dirty="0">
                <a:latin typeface="Lub Dub Medium" panose="020B0603030403020204" pitchFamily="34" charset="0"/>
              </a:rPr>
              <a:t>tailored to your field of study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101" y="2527727"/>
            <a:ext cx="740105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2198776" y="3993374"/>
            <a:ext cx="30065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Opportunity to present your accepted abstracts</a:t>
            </a:r>
            <a:r>
              <a:rPr lang="en-US" dirty="0">
                <a:latin typeface="Lub Dub Medium" panose="020B0603030403020204" pitchFamily="34" charset="0"/>
              </a:rPr>
              <a:t> in-person and be considered for abstract based awards.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764543" y="3613426"/>
            <a:ext cx="30065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Get Published </a:t>
            </a:r>
            <a:r>
              <a:rPr lang="en-US" dirty="0">
                <a:latin typeface="Lub Dub Medium" panose="020B0603030403020204" pitchFamily="34" charset="0"/>
              </a:rPr>
              <a:t>in AHA’s online Scientific Journal</a:t>
            </a:r>
            <a:r>
              <a:rPr lang="en-US" i="1">
                <a:latin typeface="Lub Dub Medium" panose="020B0603030403020204" pitchFamily="34" charset="0"/>
              </a:rPr>
              <a:t>, Hypertension</a:t>
            </a:r>
            <a:endParaRPr lang="en-US" i="1" dirty="0">
              <a:latin typeface="Lub Dub Medium" panose="020B0603030403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3851" y="4614878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745908" y="4732811"/>
            <a:ext cx="337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Grow your professional network </a:t>
            </a:r>
            <a:r>
              <a:rPr lang="en-US" dirty="0">
                <a:latin typeface="Lub Dub Medium" panose="020B0603030403020204" pitchFamily="34" charset="0"/>
              </a:rPr>
              <a:t>and reconnect with colleagues in person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9C6BB4-0ED1-4A3E-A115-EE2C9696027D}"/>
              </a:ext>
            </a:extLst>
          </p:cNvPr>
          <p:cNvSpPr txBox="1"/>
          <p:nvPr/>
        </p:nvSpPr>
        <p:spPr>
          <a:xfrm>
            <a:off x="5205339" y="251183"/>
            <a:ext cx="690657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Lub Dub Medium" panose="020B0603030403020204" pitchFamily="34" charset="0"/>
              </a:rPr>
              <a:t>Show Your Impact on Hypertension Science &amp; Clinical Practice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Lub Dub Medium" panose="020B0603030403020204" pitchFamily="34" charset="0"/>
              </a:rPr>
              <a:t>San Diego, CA </a:t>
            </a:r>
            <a:r>
              <a:rPr lang="en-US" sz="2000" i="0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| </a:t>
            </a:r>
            <a:r>
              <a:rPr lang="en-US" sz="2000" dirty="0">
                <a:solidFill>
                  <a:schemeClr val="bg1"/>
                </a:solidFill>
                <a:latin typeface="Lub Dub Medium" panose="020B0603030403020204" pitchFamily="34" charset="0"/>
              </a:rPr>
              <a:t>September 7-10, 2022</a:t>
            </a:r>
            <a:endParaRPr lang="en-US" sz="2000" b="0" i="0" dirty="0">
              <a:solidFill>
                <a:schemeClr val="bg1"/>
              </a:solidFill>
              <a:effectLst/>
              <a:latin typeface="Lub Dub Medium" panose="020B0603030403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EF8DE2-AC74-422A-A72E-A236AF3C43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4905" y="3631052"/>
            <a:ext cx="635033" cy="49532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1630548-55A6-4C2D-A7D9-D0505F49A4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5058" y="4043825"/>
            <a:ext cx="650875" cy="62288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18FAFCF-8A05-49A2-AC68-9062C2BE61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21553" y="2404587"/>
            <a:ext cx="666246" cy="720267"/>
          </a:xfrm>
          <a:prstGeom prst="rect">
            <a:avLst/>
          </a:prstGeom>
        </p:spPr>
      </p:pic>
      <p:sp>
        <p:nvSpPr>
          <p:cNvPr id="25" name="TextBox 7">
            <a:extLst>
              <a:ext uri="{FF2B5EF4-FFF2-40B4-BE49-F238E27FC236}">
                <a16:creationId xmlns:a16="http://schemas.microsoft.com/office/drawing/2014/main" id="{2E163F64-D286-4024-8328-402CA8CD5E43}"/>
              </a:ext>
            </a:extLst>
          </p:cNvPr>
          <p:cNvSpPr txBox="1"/>
          <p:nvPr/>
        </p:nvSpPr>
        <p:spPr>
          <a:xfrm>
            <a:off x="5280215" y="6477022"/>
            <a:ext cx="55063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latin typeface="Lub Dub Heavy" panose="020B0903030403020204" pitchFamily="34" charset="0"/>
              </a:rPr>
              <a:t>Abstract Fee: Member $49</a:t>
            </a:r>
          </a:p>
        </p:txBody>
      </p:sp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105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Heavy</vt:lpstr>
      <vt:lpstr>Lub Dub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Fernandez (NAT Science Operations Consultant)</dc:creator>
  <cp:lastModifiedBy>Jaeden Wells (NAT Marketing &amp; Communications Consultant)</cp:lastModifiedBy>
  <cp:revision>3</cp:revision>
  <dcterms:created xsi:type="dcterms:W3CDTF">2021-06-04T15:42:18Z</dcterms:created>
  <dcterms:modified xsi:type="dcterms:W3CDTF">2022-02-15T20:45:09Z</dcterms:modified>
</cp:coreProperties>
</file>