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8" r:id="rId8"/>
    <p:sldId id="259" r:id="rId9"/>
    <p:sldId id="261" r:id="rId10"/>
    <p:sldId id="265" r:id="rId11"/>
    <p:sldId id="262" r:id="rId12"/>
    <p:sldId id="263" r:id="rId13"/>
    <p:sldId id="2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18AA0-56D4-52C9-344C-0F24427BA5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164DEA-C3F9-44BF-3384-706D5D3DD8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9F3C07-648F-C811-05E3-BF25CA5465E3}"/>
              </a:ext>
            </a:extLst>
          </p:cNvPr>
          <p:cNvSpPr>
            <a:spLocks noGrp="1"/>
          </p:cNvSpPr>
          <p:nvPr>
            <p:ph type="dt" sz="half" idx="10"/>
          </p:nvPr>
        </p:nvSpPr>
        <p:spPr/>
        <p:txBody>
          <a:bodyPr/>
          <a:lstStyle/>
          <a:p>
            <a:fld id="{E3A8E472-22DD-4CC4-9560-CA0339966735}" type="datetimeFigureOut">
              <a:rPr lang="en-US" smtClean="0"/>
              <a:t>6/12/2023</a:t>
            </a:fld>
            <a:endParaRPr lang="en-US"/>
          </a:p>
        </p:txBody>
      </p:sp>
      <p:sp>
        <p:nvSpPr>
          <p:cNvPr id="5" name="Footer Placeholder 4">
            <a:extLst>
              <a:ext uri="{FF2B5EF4-FFF2-40B4-BE49-F238E27FC236}">
                <a16:creationId xmlns:a16="http://schemas.microsoft.com/office/drawing/2014/main" id="{B365AB94-10F2-13C3-77DF-709868D4D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F8DE68-8103-39DE-E572-68E00326FCA2}"/>
              </a:ext>
            </a:extLst>
          </p:cNvPr>
          <p:cNvSpPr>
            <a:spLocks noGrp="1"/>
          </p:cNvSpPr>
          <p:nvPr>
            <p:ph type="sldNum" sz="quarter" idx="12"/>
          </p:nvPr>
        </p:nvSpPr>
        <p:spPr/>
        <p:txBody>
          <a:bodyPr/>
          <a:lstStyle/>
          <a:p>
            <a:fld id="{9D262E81-AA22-4D34-B9AD-262859EFEFBC}" type="slidenum">
              <a:rPr lang="en-US" smtClean="0"/>
              <a:t>‹#›</a:t>
            </a:fld>
            <a:endParaRPr lang="en-US"/>
          </a:p>
        </p:txBody>
      </p:sp>
    </p:spTree>
    <p:extLst>
      <p:ext uri="{BB962C8B-B14F-4D97-AF65-F5344CB8AC3E}">
        <p14:creationId xmlns:p14="http://schemas.microsoft.com/office/powerpoint/2010/main" val="3253327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E3BCB-C8B2-D164-9B0A-4AF7E779D0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4C5C4B-CE5B-7DF6-ACAF-32D494771A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BE79BC-B939-1508-3466-F4B6FD5557CB}"/>
              </a:ext>
            </a:extLst>
          </p:cNvPr>
          <p:cNvSpPr>
            <a:spLocks noGrp="1"/>
          </p:cNvSpPr>
          <p:nvPr>
            <p:ph type="dt" sz="half" idx="10"/>
          </p:nvPr>
        </p:nvSpPr>
        <p:spPr/>
        <p:txBody>
          <a:bodyPr/>
          <a:lstStyle/>
          <a:p>
            <a:fld id="{E3A8E472-22DD-4CC4-9560-CA0339966735}" type="datetimeFigureOut">
              <a:rPr lang="en-US" smtClean="0"/>
              <a:t>6/12/2023</a:t>
            </a:fld>
            <a:endParaRPr lang="en-US"/>
          </a:p>
        </p:txBody>
      </p:sp>
      <p:sp>
        <p:nvSpPr>
          <p:cNvPr id="5" name="Footer Placeholder 4">
            <a:extLst>
              <a:ext uri="{FF2B5EF4-FFF2-40B4-BE49-F238E27FC236}">
                <a16:creationId xmlns:a16="http://schemas.microsoft.com/office/drawing/2014/main" id="{CE56A1F6-FE66-4857-1D6B-B7A36E1970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88288-5C83-AF32-DCBF-88D8BCC55389}"/>
              </a:ext>
            </a:extLst>
          </p:cNvPr>
          <p:cNvSpPr>
            <a:spLocks noGrp="1"/>
          </p:cNvSpPr>
          <p:nvPr>
            <p:ph type="sldNum" sz="quarter" idx="12"/>
          </p:nvPr>
        </p:nvSpPr>
        <p:spPr/>
        <p:txBody>
          <a:bodyPr/>
          <a:lstStyle/>
          <a:p>
            <a:fld id="{9D262E81-AA22-4D34-B9AD-262859EFEFBC}" type="slidenum">
              <a:rPr lang="en-US" smtClean="0"/>
              <a:t>‹#›</a:t>
            </a:fld>
            <a:endParaRPr lang="en-US"/>
          </a:p>
        </p:txBody>
      </p:sp>
    </p:spTree>
    <p:extLst>
      <p:ext uri="{BB962C8B-B14F-4D97-AF65-F5344CB8AC3E}">
        <p14:creationId xmlns:p14="http://schemas.microsoft.com/office/powerpoint/2010/main" val="68945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AA286B-A50E-733C-0988-1A22436D3D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B590BD-3FB8-AE18-DF2A-BCAB41CE3E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0CAB29-CCD3-0970-8530-DA208083B744}"/>
              </a:ext>
            </a:extLst>
          </p:cNvPr>
          <p:cNvSpPr>
            <a:spLocks noGrp="1"/>
          </p:cNvSpPr>
          <p:nvPr>
            <p:ph type="dt" sz="half" idx="10"/>
          </p:nvPr>
        </p:nvSpPr>
        <p:spPr/>
        <p:txBody>
          <a:bodyPr/>
          <a:lstStyle/>
          <a:p>
            <a:fld id="{E3A8E472-22DD-4CC4-9560-CA0339966735}" type="datetimeFigureOut">
              <a:rPr lang="en-US" smtClean="0"/>
              <a:t>6/12/2023</a:t>
            </a:fld>
            <a:endParaRPr lang="en-US"/>
          </a:p>
        </p:txBody>
      </p:sp>
      <p:sp>
        <p:nvSpPr>
          <p:cNvPr id="5" name="Footer Placeholder 4">
            <a:extLst>
              <a:ext uri="{FF2B5EF4-FFF2-40B4-BE49-F238E27FC236}">
                <a16:creationId xmlns:a16="http://schemas.microsoft.com/office/drawing/2014/main" id="{A9A91356-BC14-35CE-6126-908DFFB54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D50119-A423-65E4-7A7B-6352EB7DC43A}"/>
              </a:ext>
            </a:extLst>
          </p:cNvPr>
          <p:cNvSpPr>
            <a:spLocks noGrp="1"/>
          </p:cNvSpPr>
          <p:nvPr>
            <p:ph type="sldNum" sz="quarter" idx="12"/>
          </p:nvPr>
        </p:nvSpPr>
        <p:spPr/>
        <p:txBody>
          <a:bodyPr/>
          <a:lstStyle/>
          <a:p>
            <a:fld id="{9D262E81-AA22-4D34-B9AD-262859EFEFBC}" type="slidenum">
              <a:rPr lang="en-US" smtClean="0"/>
              <a:t>‹#›</a:t>
            </a:fld>
            <a:endParaRPr lang="en-US"/>
          </a:p>
        </p:txBody>
      </p:sp>
    </p:spTree>
    <p:extLst>
      <p:ext uri="{BB962C8B-B14F-4D97-AF65-F5344CB8AC3E}">
        <p14:creationId xmlns:p14="http://schemas.microsoft.com/office/powerpoint/2010/main" val="377695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A5A61-0E6C-FC33-8E5C-88B9A26E49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EBC44F-182C-9179-F3A2-EE7F61C33E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17E40-D0D1-4ACC-9DDC-80326DF86373}"/>
              </a:ext>
            </a:extLst>
          </p:cNvPr>
          <p:cNvSpPr>
            <a:spLocks noGrp="1"/>
          </p:cNvSpPr>
          <p:nvPr>
            <p:ph type="dt" sz="half" idx="10"/>
          </p:nvPr>
        </p:nvSpPr>
        <p:spPr/>
        <p:txBody>
          <a:bodyPr/>
          <a:lstStyle/>
          <a:p>
            <a:fld id="{E3A8E472-22DD-4CC4-9560-CA0339966735}" type="datetimeFigureOut">
              <a:rPr lang="en-US" smtClean="0"/>
              <a:t>6/12/2023</a:t>
            </a:fld>
            <a:endParaRPr lang="en-US"/>
          </a:p>
        </p:txBody>
      </p:sp>
      <p:sp>
        <p:nvSpPr>
          <p:cNvPr id="5" name="Footer Placeholder 4">
            <a:extLst>
              <a:ext uri="{FF2B5EF4-FFF2-40B4-BE49-F238E27FC236}">
                <a16:creationId xmlns:a16="http://schemas.microsoft.com/office/drawing/2014/main" id="{E27AAA7D-F9F9-A920-8139-56DD2492A6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72FE06-7490-B5C0-3B77-2277203FE8EE}"/>
              </a:ext>
            </a:extLst>
          </p:cNvPr>
          <p:cNvSpPr>
            <a:spLocks noGrp="1"/>
          </p:cNvSpPr>
          <p:nvPr>
            <p:ph type="sldNum" sz="quarter" idx="12"/>
          </p:nvPr>
        </p:nvSpPr>
        <p:spPr/>
        <p:txBody>
          <a:bodyPr/>
          <a:lstStyle/>
          <a:p>
            <a:fld id="{9D262E81-AA22-4D34-B9AD-262859EFEFBC}" type="slidenum">
              <a:rPr lang="en-US" smtClean="0"/>
              <a:t>‹#›</a:t>
            </a:fld>
            <a:endParaRPr lang="en-US"/>
          </a:p>
        </p:txBody>
      </p:sp>
    </p:spTree>
    <p:extLst>
      <p:ext uri="{BB962C8B-B14F-4D97-AF65-F5344CB8AC3E}">
        <p14:creationId xmlns:p14="http://schemas.microsoft.com/office/powerpoint/2010/main" val="2961886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186CB-536C-2C23-D3F4-A35599FA63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7FA532-6FBE-16F4-13B4-082129D84D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77695E-8F43-70C6-1CA6-04A61436EB63}"/>
              </a:ext>
            </a:extLst>
          </p:cNvPr>
          <p:cNvSpPr>
            <a:spLocks noGrp="1"/>
          </p:cNvSpPr>
          <p:nvPr>
            <p:ph type="dt" sz="half" idx="10"/>
          </p:nvPr>
        </p:nvSpPr>
        <p:spPr/>
        <p:txBody>
          <a:bodyPr/>
          <a:lstStyle/>
          <a:p>
            <a:fld id="{E3A8E472-22DD-4CC4-9560-CA0339966735}" type="datetimeFigureOut">
              <a:rPr lang="en-US" smtClean="0"/>
              <a:t>6/12/2023</a:t>
            </a:fld>
            <a:endParaRPr lang="en-US"/>
          </a:p>
        </p:txBody>
      </p:sp>
      <p:sp>
        <p:nvSpPr>
          <p:cNvPr id="5" name="Footer Placeholder 4">
            <a:extLst>
              <a:ext uri="{FF2B5EF4-FFF2-40B4-BE49-F238E27FC236}">
                <a16:creationId xmlns:a16="http://schemas.microsoft.com/office/drawing/2014/main" id="{C5A875DE-6EF0-EDB4-CD22-7FD705541F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64F859-C99E-58B1-CAE6-5CE20BE8CBB8}"/>
              </a:ext>
            </a:extLst>
          </p:cNvPr>
          <p:cNvSpPr>
            <a:spLocks noGrp="1"/>
          </p:cNvSpPr>
          <p:nvPr>
            <p:ph type="sldNum" sz="quarter" idx="12"/>
          </p:nvPr>
        </p:nvSpPr>
        <p:spPr/>
        <p:txBody>
          <a:bodyPr/>
          <a:lstStyle/>
          <a:p>
            <a:fld id="{9D262E81-AA22-4D34-B9AD-262859EFEFBC}" type="slidenum">
              <a:rPr lang="en-US" smtClean="0"/>
              <a:t>‹#›</a:t>
            </a:fld>
            <a:endParaRPr lang="en-US"/>
          </a:p>
        </p:txBody>
      </p:sp>
    </p:spTree>
    <p:extLst>
      <p:ext uri="{BB962C8B-B14F-4D97-AF65-F5344CB8AC3E}">
        <p14:creationId xmlns:p14="http://schemas.microsoft.com/office/powerpoint/2010/main" val="2228855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FE6E-1A60-F8BE-902D-2C71AE9859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514D3C-2E2E-9D07-2835-249B6BBAFB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4F1761-EE56-F807-9565-C9ABC1D17C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84702D-331A-B480-3A5B-78CF2948CCE6}"/>
              </a:ext>
            </a:extLst>
          </p:cNvPr>
          <p:cNvSpPr>
            <a:spLocks noGrp="1"/>
          </p:cNvSpPr>
          <p:nvPr>
            <p:ph type="dt" sz="half" idx="10"/>
          </p:nvPr>
        </p:nvSpPr>
        <p:spPr/>
        <p:txBody>
          <a:bodyPr/>
          <a:lstStyle/>
          <a:p>
            <a:fld id="{E3A8E472-22DD-4CC4-9560-CA0339966735}" type="datetimeFigureOut">
              <a:rPr lang="en-US" smtClean="0"/>
              <a:t>6/12/2023</a:t>
            </a:fld>
            <a:endParaRPr lang="en-US"/>
          </a:p>
        </p:txBody>
      </p:sp>
      <p:sp>
        <p:nvSpPr>
          <p:cNvPr id="6" name="Footer Placeholder 5">
            <a:extLst>
              <a:ext uri="{FF2B5EF4-FFF2-40B4-BE49-F238E27FC236}">
                <a16:creationId xmlns:a16="http://schemas.microsoft.com/office/drawing/2014/main" id="{CB026358-8EAC-FEC6-7175-8CEC1AEDE0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FA4DF7-1D7C-5548-8885-5DDA6D64F765}"/>
              </a:ext>
            </a:extLst>
          </p:cNvPr>
          <p:cNvSpPr>
            <a:spLocks noGrp="1"/>
          </p:cNvSpPr>
          <p:nvPr>
            <p:ph type="sldNum" sz="quarter" idx="12"/>
          </p:nvPr>
        </p:nvSpPr>
        <p:spPr/>
        <p:txBody>
          <a:bodyPr/>
          <a:lstStyle/>
          <a:p>
            <a:fld id="{9D262E81-AA22-4D34-B9AD-262859EFEFBC}" type="slidenum">
              <a:rPr lang="en-US" smtClean="0"/>
              <a:t>‹#›</a:t>
            </a:fld>
            <a:endParaRPr lang="en-US"/>
          </a:p>
        </p:txBody>
      </p:sp>
    </p:spTree>
    <p:extLst>
      <p:ext uri="{BB962C8B-B14F-4D97-AF65-F5344CB8AC3E}">
        <p14:creationId xmlns:p14="http://schemas.microsoft.com/office/powerpoint/2010/main" val="421901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89D90-23DD-DCA0-2752-CA3B867C7C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5995A1-57EA-BE65-5C40-825F4C1423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A70703-E81B-AFB8-983C-3CFB6E16CB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4E2020-A291-53AF-66E4-29815DEC70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09B010-AF28-2466-6ABC-CEC374F563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E83468-8327-EC14-A963-2C679DDB4708}"/>
              </a:ext>
            </a:extLst>
          </p:cNvPr>
          <p:cNvSpPr>
            <a:spLocks noGrp="1"/>
          </p:cNvSpPr>
          <p:nvPr>
            <p:ph type="dt" sz="half" idx="10"/>
          </p:nvPr>
        </p:nvSpPr>
        <p:spPr/>
        <p:txBody>
          <a:bodyPr/>
          <a:lstStyle/>
          <a:p>
            <a:fld id="{E3A8E472-22DD-4CC4-9560-CA0339966735}" type="datetimeFigureOut">
              <a:rPr lang="en-US" smtClean="0"/>
              <a:t>6/12/2023</a:t>
            </a:fld>
            <a:endParaRPr lang="en-US"/>
          </a:p>
        </p:txBody>
      </p:sp>
      <p:sp>
        <p:nvSpPr>
          <p:cNvPr id="8" name="Footer Placeholder 7">
            <a:extLst>
              <a:ext uri="{FF2B5EF4-FFF2-40B4-BE49-F238E27FC236}">
                <a16:creationId xmlns:a16="http://schemas.microsoft.com/office/drawing/2014/main" id="{85A8412F-FA3F-92A7-FD2F-F10E90611A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49B7DC-70B2-96F0-004B-FCF785418CD8}"/>
              </a:ext>
            </a:extLst>
          </p:cNvPr>
          <p:cNvSpPr>
            <a:spLocks noGrp="1"/>
          </p:cNvSpPr>
          <p:nvPr>
            <p:ph type="sldNum" sz="quarter" idx="12"/>
          </p:nvPr>
        </p:nvSpPr>
        <p:spPr/>
        <p:txBody>
          <a:bodyPr/>
          <a:lstStyle/>
          <a:p>
            <a:fld id="{9D262E81-AA22-4D34-B9AD-262859EFEFBC}" type="slidenum">
              <a:rPr lang="en-US" smtClean="0"/>
              <a:t>‹#›</a:t>
            </a:fld>
            <a:endParaRPr lang="en-US"/>
          </a:p>
        </p:txBody>
      </p:sp>
    </p:spTree>
    <p:extLst>
      <p:ext uri="{BB962C8B-B14F-4D97-AF65-F5344CB8AC3E}">
        <p14:creationId xmlns:p14="http://schemas.microsoft.com/office/powerpoint/2010/main" val="164568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6C876-92EE-B1C6-B1A8-CC942D9C34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FC451C-C345-6E1C-EC34-C91B2E4E19A9}"/>
              </a:ext>
            </a:extLst>
          </p:cNvPr>
          <p:cNvSpPr>
            <a:spLocks noGrp="1"/>
          </p:cNvSpPr>
          <p:nvPr>
            <p:ph type="dt" sz="half" idx="10"/>
          </p:nvPr>
        </p:nvSpPr>
        <p:spPr/>
        <p:txBody>
          <a:bodyPr/>
          <a:lstStyle/>
          <a:p>
            <a:fld id="{E3A8E472-22DD-4CC4-9560-CA0339966735}" type="datetimeFigureOut">
              <a:rPr lang="en-US" smtClean="0"/>
              <a:t>6/12/2023</a:t>
            </a:fld>
            <a:endParaRPr lang="en-US"/>
          </a:p>
        </p:txBody>
      </p:sp>
      <p:sp>
        <p:nvSpPr>
          <p:cNvPr id="4" name="Footer Placeholder 3">
            <a:extLst>
              <a:ext uri="{FF2B5EF4-FFF2-40B4-BE49-F238E27FC236}">
                <a16:creationId xmlns:a16="http://schemas.microsoft.com/office/drawing/2014/main" id="{F70027F4-F702-C324-E556-2AB5FBCF43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6113D7-1418-880F-53D8-3D89718F40EB}"/>
              </a:ext>
            </a:extLst>
          </p:cNvPr>
          <p:cNvSpPr>
            <a:spLocks noGrp="1"/>
          </p:cNvSpPr>
          <p:nvPr>
            <p:ph type="sldNum" sz="quarter" idx="12"/>
          </p:nvPr>
        </p:nvSpPr>
        <p:spPr/>
        <p:txBody>
          <a:bodyPr/>
          <a:lstStyle/>
          <a:p>
            <a:fld id="{9D262E81-AA22-4D34-B9AD-262859EFEFBC}" type="slidenum">
              <a:rPr lang="en-US" smtClean="0"/>
              <a:t>‹#›</a:t>
            </a:fld>
            <a:endParaRPr lang="en-US"/>
          </a:p>
        </p:txBody>
      </p:sp>
    </p:spTree>
    <p:extLst>
      <p:ext uri="{BB962C8B-B14F-4D97-AF65-F5344CB8AC3E}">
        <p14:creationId xmlns:p14="http://schemas.microsoft.com/office/powerpoint/2010/main" val="294136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284BB3-100A-DD3D-2F9D-4C67AD2C013D}"/>
              </a:ext>
            </a:extLst>
          </p:cNvPr>
          <p:cNvSpPr>
            <a:spLocks noGrp="1"/>
          </p:cNvSpPr>
          <p:nvPr>
            <p:ph type="dt" sz="half" idx="10"/>
          </p:nvPr>
        </p:nvSpPr>
        <p:spPr/>
        <p:txBody>
          <a:bodyPr/>
          <a:lstStyle/>
          <a:p>
            <a:fld id="{E3A8E472-22DD-4CC4-9560-CA0339966735}" type="datetimeFigureOut">
              <a:rPr lang="en-US" smtClean="0"/>
              <a:t>6/12/2023</a:t>
            </a:fld>
            <a:endParaRPr lang="en-US"/>
          </a:p>
        </p:txBody>
      </p:sp>
      <p:sp>
        <p:nvSpPr>
          <p:cNvPr id="3" name="Footer Placeholder 2">
            <a:extLst>
              <a:ext uri="{FF2B5EF4-FFF2-40B4-BE49-F238E27FC236}">
                <a16:creationId xmlns:a16="http://schemas.microsoft.com/office/drawing/2014/main" id="{644DEBF9-1B80-5457-C0D4-4430FAE341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A3F934-ADA8-1C44-4C40-5D11283C7FD6}"/>
              </a:ext>
            </a:extLst>
          </p:cNvPr>
          <p:cNvSpPr>
            <a:spLocks noGrp="1"/>
          </p:cNvSpPr>
          <p:nvPr>
            <p:ph type="sldNum" sz="quarter" idx="12"/>
          </p:nvPr>
        </p:nvSpPr>
        <p:spPr/>
        <p:txBody>
          <a:bodyPr/>
          <a:lstStyle/>
          <a:p>
            <a:fld id="{9D262E81-AA22-4D34-B9AD-262859EFEFBC}" type="slidenum">
              <a:rPr lang="en-US" smtClean="0"/>
              <a:t>‹#›</a:t>
            </a:fld>
            <a:endParaRPr lang="en-US"/>
          </a:p>
        </p:txBody>
      </p:sp>
    </p:spTree>
    <p:extLst>
      <p:ext uri="{BB962C8B-B14F-4D97-AF65-F5344CB8AC3E}">
        <p14:creationId xmlns:p14="http://schemas.microsoft.com/office/powerpoint/2010/main" val="2351302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83D60-A63C-9E71-F27F-7004066AD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183AB6-5C3D-0643-FFD8-0E285D0AC3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9169BF-BABE-754B-D393-D3471A6EC6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03A539-B9DE-E1A7-A8CC-4A46DE7F2A35}"/>
              </a:ext>
            </a:extLst>
          </p:cNvPr>
          <p:cNvSpPr>
            <a:spLocks noGrp="1"/>
          </p:cNvSpPr>
          <p:nvPr>
            <p:ph type="dt" sz="half" idx="10"/>
          </p:nvPr>
        </p:nvSpPr>
        <p:spPr/>
        <p:txBody>
          <a:bodyPr/>
          <a:lstStyle/>
          <a:p>
            <a:fld id="{E3A8E472-22DD-4CC4-9560-CA0339966735}" type="datetimeFigureOut">
              <a:rPr lang="en-US" smtClean="0"/>
              <a:t>6/12/2023</a:t>
            </a:fld>
            <a:endParaRPr lang="en-US"/>
          </a:p>
        </p:txBody>
      </p:sp>
      <p:sp>
        <p:nvSpPr>
          <p:cNvPr id="6" name="Footer Placeholder 5">
            <a:extLst>
              <a:ext uri="{FF2B5EF4-FFF2-40B4-BE49-F238E27FC236}">
                <a16:creationId xmlns:a16="http://schemas.microsoft.com/office/drawing/2014/main" id="{4C6A5855-1B51-E1C1-46A9-4EBADD6B15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35AA7C-20EC-35E9-4E07-B3118BE59162}"/>
              </a:ext>
            </a:extLst>
          </p:cNvPr>
          <p:cNvSpPr>
            <a:spLocks noGrp="1"/>
          </p:cNvSpPr>
          <p:nvPr>
            <p:ph type="sldNum" sz="quarter" idx="12"/>
          </p:nvPr>
        </p:nvSpPr>
        <p:spPr/>
        <p:txBody>
          <a:bodyPr/>
          <a:lstStyle/>
          <a:p>
            <a:fld id="{9D262E81-AA22-4D34-B9AD-262859EFEFBC}" type="slidenum">
              <a:rPr lang="en-US" smtClean="0"/>
              <a:t>‹#›</a:t>
            </a:fld>
            <a:endParaRPr lang="en-US"/>
          </a:p>
        </p:txBody>
      </p:sp>
    </p:spTree>
    <p:extLst>
      <p:ext uri="{BB962C8B-B14F-4D97-AF65-F5344CB8AC3E}">
        <p14:creationId xmlns:p14="http://schemas.microsoft.com/office/powerpoint/2010/main" val="114660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680C3-EFA8-072D-830E-0BDA9C3526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DF633E-C0C8-6140-84C9-6B428E45D2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E8A329-9FA8-08B6-BA04-E6DD167DDC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EFAFB7-B2A5-FDD1-DF1D-789B03B426D3}"/>
              </a:ext>
            </a:extLst>
          </p:cNvPr>
          <p:cNvSpPr>
            <a:spLocks noGrp="1"/>
          </p:cNvSpPr>
          <p:nvPr>
            <p:ph type="dt" sz="half" idx="10"/>
          </p:nvPr>
        </p:nvSpPr>
        <p:spPr/>
        <p:txBody>
          <a:bodyPr/>
          <a:lstStyle/>
          <a:p>
            <a:fld id="{E3A8E472-22DD-4CC4-9560-CA0339966735}" type="datetimeFigureOut">
              <a:rPr lang="en-US" smtClean="0"/>
              <a:t>6/12/2023</a:t>
            </a:fld>
            <a:endParaRPr lang="en-US"/>
          </a:p>
        </p:txBody>
      </p:sp>
      <p:sp>
        <p:nvSpPr>
          <p:cNvPr id="6" name="Footer Placeholder 5">
            <a:extLst>
              <a:ext uri="{FF2B5EF4-FFF2-40B4-BE49-F238E27FC236}">
                <a16:creationId xmlns:a16="http://schemas.microsoft.com/office/drawing/2014/main" id="{B8F499CA-9934-808C-00BB-CFA69A9C48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5316DA-DCA4-DE2C-759C-28447BA08CB3}"/>
              </a:ext>
            </a:extLst>
          </p:cNvPr>
          <p:cNvSpPr>
            <a:spLocks noGrp="1"/>
          </p:cNvSpPr>
          <p:nvPr>
            <p:ph type="sldNum" sz="quarter" idx="12"/>
          </p:nvPr>
        </p:nvSpPr>
        <p:spPr/>
        <p:txBody>
          <a:bodyPr/>
          <a:lstStyle/>
          <a:p>
            <a:fld id="{9D262E81-AA22-4D34-B9AD-262859EFEFBC}" type="slidenum">
              <a:rPr lang="en-US" smtClean="0"/>
              <a:t>‹#›</a:t>
            </a:fld>
            <a:endParaRPr lang="en-US"/>
          </a:p>
        </p:txBody>
      </p:sp>
    </p:spTree>
    <p:extLst>
      <p:ext uri="{BB962C8B-B14F-4D97-AF65-F5344CB8AC3E}">
        <p14:creationId xmlns:p14="http://schemas.microsoft.com/office/powerpoint/2010/main" val="2739594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DA652E-8BB5-DBA8-F19B-C1BB86AA34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2EA778-82E1-3D33-9D52-52C9CA0CB0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ED66D8-7639-14B4-AD13-8020489533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8E472-22DD-4CC4-9560-CA0339966735}" type="datetimeFigureOut">
              <a:rPr lang="en-US" smtClean="0"/>
              <a:t>6/12/2023</a:t>
            </a:fld>
            <a:endParaRPr lang="en-US"/>
          </a:p>
        </p:txBody>
      </p:sp>
      <p:sp>
        <p:nvSpPr>
          <p:cNvPr id="5" name="Footer Placeholder 4">
            <a:extLst>
              <a:ext uri="{FF2B5EF4-FFF2-40B4-BE49-F238E27FC236}">
                <a16:creationId xmlns:a16="http://schemas.microsoft.com/office/drawing/2014/main" id="{3B47C7AB-203F-6514-B5B0-911EDB387A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228DD8-081E-BAF5-E0A4-F680F351B6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62E81-AA22-4D34-B9AD-262859EFEFBC}" type="slidenum">
              <a:rPr lang="en-US" smtClean="0"/>
              <a:t>‹#›</a:t>
            </a:fld>
            <a:endParaRPr lang="en-US"/>
          </a:p>
        </p:txBody>
      </p:sp>
    </p:spTree>
    <p:extLst>
      <p:ext uri="{BB962C8B-B14F-4D97-AF65-F5344CB8AC3E}">
        <p14:creationId xmlns:p14="http://schemas.microsoft.com/office/powerpoint/2010/main" val="807548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8175E34-91E5-DEBB-3CF7-1B94E2935485}"/>
              </a:ext>
            </a:extLst>
          </p:cNvPr>
          <p:cNvSpPr/>
          <p:nvPr/>
        </p:nvSpPr>
        <p:spPr>
          <a:xfrm>
            <a:off x="184935" y="195209"/>
            <a:ext cx="11722813" cy="6359703"/>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297270-70CA-7B2A-1A0D-12CE1C2867E6}"/>
              </a:ext>
            </a:extLst>
          </p:cNvPr>
          <p:cNvSpPr>
            <a:spLocks noGrp="1"/>
          </p:cNvSpPr>
          <p:nvPr>
            <p:ph type="ctrTitle"/>
          </p:nvPr>
        </p:nvSpPr>
        <p:spPr/>
        <p:txBody>
          <a:bodyPr/>
          <a:lstStyle/>
          <a:p>
            <a:r>
              <a:rPr lang="en-US" dirty="0">
                <a:solidFill>
                  <a:schemeClr val="bg1"/>
                </a:solidFill>
                <a:latin typeface="Lub Dub Bold" panose="020B0803030403020204" pitchFamily="34" charset="0"/>
              </a:rPr>
              <a:t>PAD Collaborative</a:t>
            </a:r>
          </a:p>
        </p:txBody>
      </p:sp>
      <p:sp>
        <p:nvSpPr>
          <p:cNvPr id="3" name="Subtitle 2">
            <a:extLst>
              <a:ext uri="{FF2B5EF4-FFF2-40B4-BE49-F238E27FC236}">
                <a16:creationId xmlns:a16="http://schemas.microsoft.com/office/drawing/2014/main" id="{057FE548-8037-4EF2-5033-EA3903A42413}"/>
              </a:ext>
            </a:extLst>
          </p:cNvPr>
          <p:cNvSpPr>
            <a:spLocks noGrp="1"/>
          </p:cNvSpPr>
          <p:nvPr>
            <p:ph type="subTitle" idx="1"/>
          </p:nvPr>
        </p:nvSpPr>
        <p:spPr/>
        <p:txBody>
          <a:bodyPr/>
          <a:lstStyle/>
          <a:p>
            <a:r>
              <a:rPr lang="en-US" dirty="0">
                <a:solidFill>
                  <a:schemeClr val="bg1"/>
                </a:solidFill>
                <a:latin typeface="Lub Dub Medium" panose="020B0603030403020204" pitchFamily="34" charset="0"/>
              </a:rPr>
              <a:t>Branding Guidelines</a:t>
            </a:r>
          </a:p>
        </p:txBody>
      </p:sp>
    </p:spTree>
    <p:extLst>
      <p:ext uri="{BB962C8B-B14F-4D97-AF65-F5344CB8AC3E}">
        <p14:creationId xmlns:p14="http://schemas.microsoft.com/office/powerpoint/2010/main" val="4012735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2F5B-3924-301B-1455-67AB1A870BE2}"/>
              </a:ext>
            </a:extLst>
          </p:cNvPr>
          <p:cNvSpPr>
            <a:spLocks noGrp="1"/>
          </p:cNvSpPr>
          <p:nvPr>
            <p:ph type="title"/>
          </p:nvPr>
        </p:nvSpPr>
        <p:spPr>
          <a:xfrm>
            <a:off x="616092" y="256756"/>
            <a:ext cx="10515600" cy="1023188"/>
          </a:xfrm>
        </p:spPr>
        <p:txBody>
          <a:bodyPr/>
          <a:lstStyle/>
          <a:p>
            <a:r>
              <a:rPr lang="en-US" dirty="0">
                <a:solidFill>
                  <a:srgbClr val="C00000"/>
                </a:solidFill>
                <a:latin typeface="Lub Dub Bold" panose="020B0803030403020204" pitchFamily="34" charset="0"/>
              </a:rPr>
              <a:t>Table of Content </a:t>
            </a:r>
          </a:p>
        </p:txBody>
      </p:sp>
      <p:sp>
        <p:nvSpPr>
          <p:cNvPr id="3" name="Text Placeholder 2">
            <a:extLst>
              <a:ext uri="{FF2B5EF4-FFF2-40B4-BE49-F238E27FC236}">
                <a16:creationId xmlns:a16="http://schemas.microsoft.com/office/drawing/2014/main" id="{A4852B3E-ADC1-2165-23C7-58DB7A26D629}"/>
              </a:ext>
            </a:extLst>
          </p:cNvPr>
          <p:cNvSpPr>
            <a:spLocks noGrp="1"/>
          </p:cNvSpPr>
          <p:nvPr>
            <p:ph type="body" idx="1"/>
          </p:nvPr>
        </p:nvSpPr>
        <p:spPr>
          <a:xfrm>
            <a:off x="698285" y="1496942"/>
            <a:ext cx="10515600" cy="3835346"/>
          </a:xfrm>
        </p:spPr>
        <p:txBody>
          <a:bodyPr>
            <a:normAutofit/>
          </a:bodyPr>
          <a:lstStyle/>
          <a:p>
            <a:pPr marL="342900"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Synopsis</a:t>
            </a:r>
          </a:p>
          <a:p>
            <a:pPr marL="342900"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Statement of Relationship</a:t>
            </a:r>
          </a:p>
          <a:p>
            <a:pPr marL="342900"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Service Mark</a:t>
            </a:r>
          </a:p>
          <a:p>
            <a:pPr marL="342900"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Recognition </a:t>
            </a:r>
          </a:p>
          <a:p>
            <a:pPr marL="342900"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Promotions</a:t>
            </a:r>
          </a:p>
          <a:p>
            <a:pPr marL="342900"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Contact</a:t>
            </a:r>
          </a:p>
        </p:txBody>
      </p:sp>
    </p:spTree>
    <p:extLst>
      <p:ext uri="{BB962C8B-B14F-4D97-AF65-F5344CB8AC3E}">
        <p14:creationId xmlns:p14="http://schemas.microsoft.com/office/powerpoint/2010/main" val="3485954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2F5B-3924-301B-1455-67AB1A870BE2}"/>
              </a:ext>
            </a:extLst>
          </p:cNvPr>
          <p:cNvSpPr>
            <a:spLocks noGrp="1"/>
          </p:cNvSpPr>
          <p:nvPr>
            <p:ph type="title"/>
          </p:nvPr>
        </p:nvSpPr>
        <p:spPr>
          <a:xfrm>
            <a:off x="616092" y="256756"/>
            <a:ext cx="10515600" cy="1023188"/>
          </a:xfrm>
        </p:spPr>
        <p:txBody>
          <a:bodyPr/>
          <a:lstStyle/>
          <a:p>
            <a:r>
              <a:rPr lang="en-US" dirty="0">
                <a:latin typeface="Lub Dub Bold" panose="020B0803030403020204" pitchFamily="34" charset="0"/>
              </a:rPr>
              <a:t>Synopsis</a:t>
            </a:r>
          </a:p>
        </p:txBody>
      </p:sp>
      <p:sp>
        <p:nvSpPr>
          <p:cNvPr id="3" name="Text Placeholder 2">
            <a:extLst>
              <a:ext uri="{FF2B5EF4-FFF2-40B4-BE49-F238E27FC236}">
                <a16:creationId xmlns:a16="http://schemas.microsoft.com/office/drawing/2014/main" id="{A4852B3E-ADC1-2165-23C7-58DB7A26D629}"/>
              </a:ext>
            </a:extLst>
          </p:cNvPr>
          <p:cNvSpPr>
            <a:spLocks noGrp="1"/>
          </p:cNvSpPr>
          <p:nvPr>
            <p:ph type="body" idx="1"/>
          </p:nvPr>
        </p:nvSpPr>
        <p:spPr>
          <a:xfrm>
            <a:off x="1171253" y="2164763"/>
            <a:ext cx="9683036" cy="1500187"/>
          </a:xfrm>
        </p:spPr>
        <p:txBody>
          <a:bodyPr>
            <a:noAutofit/>
          </a:bodyPr>
          <a:lstStyle/>
          <a:p>
            <a:pPr marL="0" marR="0">
              <a:lnSpc>
                <a:spcPct val="107000"/>
              </a:lnSpc>
              <a:spcBef>
                <a:spcPts val="0"/>
              </a:spcBef>
              <a:spcAft>
                <a:spcPts val="800"/>
              </a:spcAft>
            </a:pPr>
            <a:r>
              <a:rPr lang="en-US" dirty="0">
                <a:solidFill>
                  <a:srgbClr val="C00000"/>
                </a:solidFill>
                <a:effectLst/>
                <a:latin typeface="Lub Dub Medium" panose="020B0603030403020204" pitchFamily="34" charset="0"/>
                <a:ea typeface="Calibri" panose="020F0502020204030204" pitchFamily="34" charset="0"/>
                <a:cs typeface="Times New Roman" panose="02020603050405020304" pitchFamily="18" charset="0"/>
              </a:rPr>
              <a:t>Many adults in the U.S. are suffering from undetected or uncontrolled peripheral artery disease, PAD. Awareness of the risks of PAD, including reduced quality of life, amputation, heart disease, stroke and death, is low.</a:t>
            </a:r>
          </a:p>
          <a:p>
            <a:pPr marL="0" marR="0">
              <a:lnSpc>
                <a:spcPct val="107000"/>
              </a:lnSpc>
              <a:spcBef>
                <a:spcPts val="0"/>
              </a:spcBef>
              <a:spcAft>
                <a:spcPts val="800"/>
              </a:spcAft>
            </a:pPr>
            <a:r>
              <a:rPr lang="en-US" dirty="0">
                <a:solidFill>
                  <a:srgbClr val="C00000"/>
                </a:solidFill>
                <a:effectLst/>
                <a:latin typeface="Lub Dub Medium" panose="020B0603030403020204" pitchFamily="34" charset="0"/>
                <a:ea typeface="Calibri" panose="020F0502020204030204" pitchFamily="34" charset="0"/>
                <a:cs typeface="Times New Roman" panose="02020603050405020304" pitchFamily="18" charset="0"/>
              </a:rPr>
              <a:t>The PAD Collaborative unites organizations and experts with a goal to increase public awareness and understanding of PAD, prevent complications, address health barriers and improve quality of life for people living with the disease.</a:t>
            </a:r>
          </a:p>
        </p:txBody>
      </p:sp>
      <p:pic>
        <p:nvPicPr>
          <p:cNvPr id="9" name="Graphic 8" descr="Closed quotation mark with solid fill">
            <a:extLst>
              <a:ext uri="{FF2B5EF4-FFF2-40B4-BE49-F238E27FC236}">
                <a16:creationId xmlns:a16="http://schemas.microsoft.com/office/drawing/2014/main" id="{364A5B1F-E77C-3875-A6C8-2BFFEFB79D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339047" y="1918262"/>
            <a:ext cx="914400" cy="914400"/>
          </a:xfrm>
          <a:prstGeom prst="rect">
            <a:avLst/>
          </a:prstGeom>
        </p:spPr>
      </p:pic>
      <p:pic>
        <p:nvPicPr>
          <p:cNvPr id="10" name="Graphic 9" descr="Closed quotation mark with solid fill">
            <a:extLst>
              <a:ext uri="{FF2B5EF4-FFF2-40B4-BE49-F238E27FC236}">
                <a16:creationId xmlns:a16="http://schemas.microsoft.com/office/drawing/2014/main" id="{1DFA0C6D-C577-68A8-9980-F63A147510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96198" y="4829710"/>
            <a:ext cx="914400" cy="914400"/>
          </a:xfrm>
          <a:prstGeom prst="rect">
            <a:avLst/>
          </a:prstGeom>
        </p:spPr>
      </p:pic>
    </p:spTree>
    <p:extLst>
      <p:ext uri="{BB962C8B-B14F-4D97-AF65-F5344CB8AC3E}">
        <p14:creationId xmlns:p14="http://schemas.microsoft.com/office/powerpoint/2010/main" val="1162274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2F5B-3924-301B-1455-67AB1A870BE2}"/>
              </a:ext>
            </a:extLst>
          </p:cNvPr>
          <p:cNvSpPr>
            <a:spLocks noGrp="1"/>
          </p:cNvSpPr>
          <p:nvPr>
            <p:ph type="title"/>
          </p:nvPr>
        </p:nvSpPr>
        <p:spPr>
          <a:xfrm>
            <a:off x="616092" y="256756"/>
            <a:ext cx="10515600" cy="1023188"/>
          </a:xfrm>
        </p:spPr>
        <p:txBody>
          <a:bodyPr/>
          <a:lstStyle/>
          <a:p>
            <a:r>
              <a:rPr lang="en-US" dirty="0">
                <a:solidFill>
                  <a:srgbClr val="C00000"/>
                </a:solidFill>
                <a:latin typeface="Lub Dub Bold" panose="020B0803030403020204" pitchFamily="34" charset="0"/>
              </a:rPr>
              <a:t>Statement of Relationship</a:t>
            </a:r>
          </a:p>
        </p:txBody>
      </p:sp>
      <p:sp>
        <p:nvSpPr>
          <p:cNvPr id="3" name="Text Placeholder 2">
            <a:extLst>
              <a:ext uri="{FF2B5EF4-FFF2-40B4-BE49-F238E27FC236}">
                <a16:creationId xmlns:a16="http://schemas.microsoft.com/office/drawing/2014/main" id="{A4852B3E-ADC1-2165-23C7-58DB7A26D629}"/>
              </a:ext>
            </a:extLst>
          </p:cNvPr>
          <p:cNvSpPr>
            <a:spLocks noGrp="1"/>
          </p:cNvSpPr>
          <p:nvPr>
            <p:ph type="body" idx="1"/>
          </p:nvPr>
        </p:nvSpPr>
        <p:spPr>
          <a:xfrm>
            <a:off x="616092" y="1279944"/>
            <a:ext cx="10515600" cy="3221035"/>
          </a:xfrm>
        </p:spPr>
        <p:txBody>
          <a:bodyPr>
            <a:noAutofit/>
          </a:bodyPr>
          <a:lstStyle/>
          <a:p>
            <a:r>
              <a:rPr lang="en-US" sz="2000" dirty="0">
                <a:solidFill>
                  <a:schemeClr val="tx1">
                    <a:lumMod val="75000"/>
                    <a:lumOff val="25000"/>
                  </a:schemeClr>
                </a:solidFill>
                <a:latin typeface="Lub Dub Medium" panose="020B0603030403020204" pitchFamily="34" charset="0"/>
              </a:rPr>
              <a:t>The following statement of relationship is intended to explain the relationship of the parties to the public:</a:t>
            </a:r>
          </a:p>
          <a:p>
            <a:pPr marL="342900" marR="0" lvl="0" indent="-342900" algn="just">
              <a:spcBef>
                <a:spcPts val="0"/>
              </a:spcBef>
              <a:spcAft>
                <a:spcPts val="0"/>
              </a:spcAft>
              <a:buFont typeface="Symbol" panose="05050102010706020507" pitchFamily="18" charset="2"/>
              <a:buChar char=""/>
            </a:pPr>
            <a:r>
              <a:rPr lang="en-US" sz="2000" u="sng" dirty="0">
                <a:solidFill>
                  <a:schemeClr val="tx1">
                    <a:lumMod val="75000"/>
                    <a:lumOff val="25000"/>
                  </a:schemeClr>
                </a:solidFill>
                <a:effectLst/>
                <a:latin typeface="Lub Dub Medium" panose="020B0603030403020204" pitchFamily="34" charset="0"/>
                <a:ea typeface="Times New Roman" panose="02020603050405020304" pitchFamily="18" charset="0"/>
              </a:rPr>
              <a:t>[Party Name] </a:t>
            </a:r>
            <a:r>
              <a:rPr lang="en-US" sz="2000" dirty="0">
                <a:solidFill>
                  <a:schemeClr val="tx1">
                    <a:lumMod val="75000"/>
                    <a:lumOff val="25000"/>
                  </a:schemeClr>
                </a:solidFill>
                <a:effectLst/>
                <a:latin typeface="Lub Dub Medium" panose="020B0603030403020204" pitchFamily="34" charset="0"/>
                <a:ea typeface="Times New Roman" panose="02020603050405020304" pitchFamily="18" charset="0"/>
              </a:rPr>
              <a:t>is a participating organization in the PAD Collaborative.</a:t>
            </a:r>
          </a:p>
          <a:p>
            <a:pPr marL="342900" marR="0" lvl="0" indent="-342900" algn="just">
              <a:spcBef>
                <a:spcPts val="0"/>
              </a:spcBef>
              <a:spcAft>
                <a:spcPts val="0"/>
              </a:spcAft>
              <a:buFont typeface="Symbol" panose="05050102010706020507" pitchFamily="18" charset="2"/>
              <a:buChar char=""/>
            </a:pPr>
            <a:r>
              <a:rPr lang="en-US" sz="2000" dirty="0">
                <a:solidFill>
                  <a:schemeClr val="tx1">
                    <a:lumMod val="75000"/>
                    <a:lumOff val="25000"/>
                  </a:schemeClr>
                </a:solidFill>
                <a:effectLst/>
                <a:latin typeface="Lub Dub Medium" panose="020B0603030403020204" pitchFamily="34" charset="0"/>
                <a:ea typeface="Times New Roman" panose="02020603050405020304" pitchFamily="18" charset="0"/>
              </a:rPr>
              <a:t>The </a:t>
            </a:r>
            <a:r>
              <a:rPr lang="en-US" sz="2000" u="sng" dirty="0">
                <a:solidFill>
                  <a:schemeClr val="tx1">
                    <a:lumMod val="75000"/>
                    <a:lumOff val="25000"/>
                  </a:schemeClr>
                </a:solidFill>
                <a:effectLst/>
                <a:latin typeface="Lub Dub Medium" panose="020B0603030403020204" pitchFamily="34" charset="0"/>
                <a:ea typeface="Times New Roman" panose="02020603050405020304" pitchFamily="18" charset="0"/>
              </a:rPr>
              <a:t>[Party Name] </a:t>
            </a:r>
            <a:r>
              <a:rPr lang="en-US" sz="2000" dirty="0">
                <a:solidFill>
                  <a:schemeClr val="tx1">
                    <a:lumMod val="75000"/>
                    <a:lumOff val="25000"/>
                  </a:schemeClr>
                </a:solidFill>
                <a:effectLst/>
                <a:latin typeface="Lub Dub Medium" panose="020B0603030403020204" pitchFamily="34" charset="0"/>
                <a:ea typeface="Times New Roman" panose="02020603050405020304" pitchFamily="18" charset="0"/>
              </a:rPr>
              <a:t>is working alongside multiple organizations as a part of the PAD Collaborative.</a:t>
            </a:r>
          </a:p>
          <a:p>
            <a:pPr marL="342900" marR="0" lvl="0" indent="-342900" algn="just">
              <a:spcBef>
                <a:spcPts val="0"/>
              </a:spcBef>
              <a:spcAft>
                <a:spcPts val="0"/>
              </a:spcAft>
              <a:buFont typeface="Symbol" panose="05050102010706020507" pitchFamily="18" charset="2"/>
              <a:buChar char=""/>
            </a:pPr>
            <a:r>
              <a:rPr lang="en-US" sz="2000" dirty="0">
                <a:solidFill>
                  <a:schemeClr val="tx1">
                    <a:lumMod val="75000"/>
                    <a:lumOff val="25000"/>
                  </a:schemeClr>
                </a:solidFill>
                <a:effectLst/>
                <a:latin typeface="Lub Dub Medium" panose="020B0603030403020204" pitchFamily="34" charset="0"/>
                <a:ea typeface="Times New Roman" panose="02020603050405020304" pitchFamily="18" charset="0"/>
              </a:rPr>
              <a:t>The PAD Collaborative, founded by the American Heart Association, is supported in part by participating organizations and experts including </a:t>
            </a:r>
            <a:r>
              <a:rPr lang="en-US" sz="2000" u="sng" dirty="0">
                <a:solidFill>
                  <a:schemeClr val="tx1">
                    <a:lumMod val="75000"/>
                    <a:lumOff val="25000"/>
                  </a:schemeClr>
                </a:solidFill>
                <a:effectLst/>
                <a:latin typeface="Lub Dub Medium" panose="020B0603030403020204" pitchFamily="34" charset="0"/>
                <a:ea typeface="Times New Roman" panose="02020603050405020304" pitchFamily="18" charset="0"/>
              </a:rPr>
              <a:t>[Party Name].</a:t>
            </a:r>
            <a:endParaRPr lang="en-US" sz="2000" dirty="0">
              <a:solidFill>
                <a:schemeClr val="tx1">
                  <a:lumMod val="75000"/>
                  <a:lumOff val="25000"/>
                </a:schemeClr>
              </a:solidFill>
              <a:effectLst/>
              <a:latin typeface="Lub Dub Medium" panose="020B0603030403020204" pitchFamily="34" charset="0"/>
              <a:ea typeface="Times New Roman" panose="02020603050405020304" pitchFamily="18" charset="0"/>
            </a:endParaRPr>
          </a:p>
          <a:p>
            <a:pPr marL="742950" marR="0" lvl="1" indent="-285750" algn="just">
              <a:spcBef>
                <a:spcPts val="0"/>
              </a:spcBef>
              <a:spcAft>
                <a:spcPts val="0"/>
              </a:spcAft>
              <a:buFont typeface="Courier New" panose="02070309020205020404" pitchFamily="49" charset="0"/>
              <a:buChar char="o"/>
            </a:pPr>
            <a:r>
              <a:rPr lang="en-US" dirty="0">
                <a:solidFill>
                  <a:schemeClr val="tx1">
                    <a:lumMod val="75000"/>
                    <a:lumOff val="25000"/>
                  </a:schemeClr>
                </a:solidFill>
                <a:effectLst/>
                <a:latin typeface="Lub Dub Medium" panose="020B0603030403020204" pitchFamily="34" charset="0"/>
                <a:ea typeface="Times New Roman" panose="02020603050405020304" pitchFamily="18" charset="0"/>
              </a:rPr>
              <a:t>(On secondary copy): For a full list of participating organizations visit …</a:t>
            </a:r>
          </a:p>
          <a:p>
            <a:pPr marL="342900" marR="0" lvl="0" indent="-342900" algn="just">
              <a:spcBef>
                <a:spcPts val="0"/>
              </a:spcBef>
              <a:spcAft>
                <a:spcPts val="0"/>
              </a:spcAft>
              <a:buFont typeface="Symbol" panose="05050102010706020507" pitchFamily="18" charset="2"/>
              <a:buChar char=""/>
            </a:pPr>
            <a:r>
              <a:rPr lang="en-US" sz="2000" u="sng" dirty="0">
                <a:solidFill>
                  <a:schemeClr val="tx1">
                    <a:lumMod val="75000"/>
                    <a:lumOff val="25000"/>
                  </a:schemeClr>
                </a:solidFill>
                <a:effectLst/>
                <a:latin typeface="Lub Dub Medium" panose="020B0603030403020204" pitchFamily="34" charset="0"/>
                <a:ea typeface="Times New Roman" panose="02020603050405020304" pitchFamily="18" charset="0"/>
              </a:rPr>
              <a:t>[Party Name] </a:t>
            </a:r>
            <a:r>
              <a:rPr lang="en-US" sz="2000" dirty="0">
                <a:solidFill>
                  <a:schemeClr val="tx1">
                    <a:lumMod val="75000"/>
                    <a:lumOff val="25000"/>
                  </a:schemeClr>
                </a:solidFill>
                <a:effectLst/>
                <a:latin typeface="Lub Dub Medium" panose="020B0603030403020204" pitchFamily="34" charset="0"/>
                <a:ea typeface="Times New Roman" panose="02020603050405020304" pitchFamily="18" charset="0"/>
              </a:rPr>
              <a:t>is a member of the PAD Collaborative founded by the American Heart Association to improve awareness and outcomes for PAD.</a:t>
            </a:r>
          </a:p>
          <a:p>
            <a:endParaRPr lang="en-US" sz="1400" dirty="0">
              <a:solidFill>
                <a:schemeClr val="tx1">
                  <a:lumMod val="65000"/>
                  <a:lumOff val="35000"/>
                </a:schemeClr>
              </a:solidFill>
              <a:latin typeface="Lub Dub Medium" panose="020B0603030403020204" pitchFamily="34" charset="0"/>
            </a:endParaRPr>
          </a:p>
          <a:p>
            <a:r>
              <a:rPr lang="en-US" sz="1400" dirty="0">
                <a:solidFill>
                  <a:schemeClr val="tx1">
                    <a:lumMod val="65000"/>
                    <a:lumOff val="35000"/>
                  </a:schemeClr>
                </a:solidFill>
                <a:latin typeface="Lub Dub Medium" panose="020B0603030403020204" pitchFamily="34" charset="0"/>
              </a:rPr>
              <a:t>The Statement of Relationship </a:t>
            </a:r>
            <a:r>
              <a:rPr lang="en-US" sz="1400" u="sng" dirty="0">
                <a:solidFill>
                  <a:schemeClr val="tx1">
                    <a:lumMod val="65000"/>
                    <a:lumOff val="35000"/>
                  </a:schemeClr>
                </a:solidFill>
                <a:latin typeface="Lub Dub Medium" panose="020B0603030403020204" pitchFamily="34" charset="0"/>
              </a:rPr>
              <a:t>must</a:t>
            </a:r>
            <a:r>
              <a:rPr lang="en-US" sz="1400" dirty="0">
                <a:solidFill>
                  <a:schemeClr val="tx1">
                    <a:lumMod val="65000"/>
                    <a:lumOff val="35000"/>
                  </a:schemeClr>
                </a:solidFill>
                <a:latin typeface="Lub Dub Medium" panose="020B0603030403020204" pitchFamily="34" charset="0"/>
              </a:rPr>
              <a:t> accompany the use of the Service Mark.</a:t>
            </a:r>
          </a:p>
          <a:p>
            <a:r>
              <a:rPr lang="en-US" sz="1400" dirty="0">
                <a:solidFill>
                  <a:schemeClr val="tx1">
                    <a:lumMod val="65000"/>
                    <a:lumOff val="35000"/>
                  </a:schemeClr>
                </a:solidFill>
                <a:latin typeface="Lub Dub Medium" panose="020B0603030403020204" pitchFamily="34" charset="0"/>
              </a:rPr>
              <a:t>The Statement of Relationship </a:t>
            </a:r>
            <a:r>
              <a:rPr lang="en-US" sz="1400" u="sng" dirty="0">
                <a:solidFill>
                  <a:schemeClr val="tx1">
                    <a:lumMod val="65000"/>
                    <a:lumOff val="35000"/>
                  </a:schemeClr>
                </a:solidFill>
                <a:latin typeface="Lub Dub Medium" panose="020B0603030403020204" pitchFamily="34" charset="0"/>
              </a:rPr>
              <a:t>must not</a:t>
            </a:r>
            <a:r>
              <a:rPr lang="en-US" sz="1400" dirty="0">
                <a:solidFill>
                  <a:schemeClr val="tx1">
                    <a:lumMod val="65000"/>
                    <a:lumOff val="35000"/>
                  </a:schemeClr>
                </a:solidFill>
                <a:latin typeface="Lub Dub Medium" panose="020B0603030403020204" pitchFamily="34" charset="0"/>
              </a:rPr>
              <a:t>:</a:t>
            </a:r>
          </a:p>
          <a:p>
            <a:pPr marL="800100" lvl="1" indent="-342900">
              <a:buFont typeface="Arial" panose="020B0604020202020204" pitchFamily="34" charset="0"/>
              <a:buChar char="•"/>
            </a:pPr>
            <a:r>
              <a:rPr lang="en-US" sz="1400" dirty="0">
                <a:solidFill>
                  <a:schemeClr val="tx1">
                    <a:lumMod val="65000"/>
                    <a:lumOff val="35000"/>
                  </a:schemeClr>
                </a:solidFill>
                <a:latin typeface="Lub Dub Medium" panose="020B0603030403020204" pitchFamily="34" charset="0"/>
              </a:rPr>
              <a:t>Be placed next to an organization’s commercial message.</a:t>
            </a:r>
          </a:p>
          <a:p>
            <a:pPr marL="800100" lvl="1" indent="-342900">
              <a:buFont typeface="Arial" panose="020B0604020202020204" pitchFamily="34" charset="0"/>
              <a:buChar char="•"/>
            </a:pPr>
            <a:r>
              <a:rPr lang="en-US" sz="1400" dirty="0">
                <a:solidFill>
                  <a:schemeClr val="tx1">
                    <a:lumMod val="65000"/>
                    <a:lumOff val="35000"/>
                  </a:schemeClr>
                </a:solidFill>
                <a:latin typeface="Lub Dub Medium" panose="020B0603030403020204" pitchFamily="34" charset="0"/>
              </a:rPr>
              <a:t>Be placed on or adjacent to an offer of savings.</a:t>
            </a:r>
          </a:p>
          <a:p>
            <a:pPr marL="800100" lvl="1" indent="-342900">
              <a:buFont typeface="Arial" panose="020B0604020202020204" pitchFamily="34" charset="0"/>
              <a:buChar char="•"/>
            </a:pPr>
            <a:r>
              <a:rPr lang="en-US" sz="1400" dirty="0">
                <a:solidFill>
                  <a:schemeClr val="tx1">
                    <a:lumMod val="65000"/>
                    <a:lumOff val="35000"/>
                  </a:schemeClr>
                </a:solidFill>
                <a:latin typeface="Lub Dub Medium" panose="020B0603030403020204" pitchFamily="34" charset="0"/>
              </a:rPr>
              <a:t>Appear on materials that include superlative statements regarding a product or make comparisons to other 3rd party products.</a:t>
            </a:r>
          </a:p>
          <a:p>
            <a:pPr marL="800100" lvl="1" indent="-342900">
              <a:buFont typeface="Arial" panose="020B0604020202020204" pitchFamily="34" charset="0"/>
              <a:buChar char="•"/>
            </a:pPr>
            <a:r>
              <a:rPr lang="en-US" sz="1400" dirty="0">
                <a:solidFill>
                  <a:schemeClr val="tx1">
                    <a:lumMod val="65000"/>
                    <a:lumOff val="35000"/>
                  </a:schemeClr>
                </a:solidFill>
                <a:latin typeface="Lub Dub Medium" panose="020B0603030403020204" pitchFamily="34" charset="0"/>
              </a:rPr>
              <a:t>Be altered in any way. </a:t>
            </a:r>
          </a:p>
        </p:txBody>
      </p:sp>
    </p:spTree>
    <p:extLst>
      <p:ext uri="{BB962C8B-B14F-4D97-AF65-F5344CB8AC3E}">
        <p14:creationId xmlns:p14="http://schemas.microsoft.com/office/powerpoint/2010/main" val="1197255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2F5B-3924-301B-1455-67AB1A870BE2}"/>
              </a:ext>
            </a:extLst>
          </p:cNvPr>
          <p:cNvSpPr>
            <a:spLocks noGrp="1"/>
          </p:cNvSpPr>
          <p:nvPr>
            <p:ph type="title"/>
          </p:nvPr>
        </p:nvSpPr>
        <p:spPr>
          <a:xfrm>
            <a:off x="616092" y="256756"/>
            <a:ext cx="10515600" cy="1023188"/>
          </a:xfrm>
        </p:spPr>
        <p:txBody>
          <a:bodyPr/>
          <a:lstStyle/>
          <a:p>
            <a:r>
              <a:rPr lang="en-US" dirty="0">
                <a:solidFill>
                  <a:srgbClr val="C00000"/>
                </a:solidFill>
                <a:latin typeface="Lub Dub Bold" panose="020B0803030403020204" pitchFamily="34" charset="0"/>
              </a:rPr>
              <a:t>Service Mark </a:t>
            </a:r>
          </a:p>
        </p:txBody>
      </p:sp>
      <p:sp>
        <p:nvSpPr>
          <p:cNvPr id="3" name="Text Placeholder 2">
            <a:extLst>
              <a:ext uri="{FF2B5EF4-FFF2-40B4-BE49-F238E27FC236}">
                <a16:creationId xmlns:a16="http://schemas.microsoft.com/office/drawing/2014/main" id="{A4852B3E-ADC1-2165-23C7-58DB7A26D629}"/>
              </a:ext>
            </a:extLst>
          </p:cNvPr>
          <p:cNvSpPr>
            <a:spLocks noGrp="1"/>
          </p:cNvSpPr>
          <p:nvPr>
            <p:ph type="body" idx="1"/>
          </p:nvPr>
        </p:nvSpPr>
        <p:spPr>
          <a:xfrm>
            <a:off x="698285" y="1496943"/>
            <a:ext cx="10515600" cy="2859300"/>
          </a:xfrm>
        </p:spPr>
        <p:txBody>
          <a:bodyPr>
            <a:normAutofit/>
          </a:bodyPr>
          <a:lstStyle/>
          <a:p>
            <a:pPr marL="342900" indent="-342900">
              <a:buFont typeface="Arial" panose="020B0604020202020204" pitchFamily="34" charset="0"/>
              <a:buChar char="•"/>
            </a:pPr>
            <a:r>
              <a:rPr lang="en-US" sz="2200" b="1" i="0" dirty="0">
                <a:solidFill>
                  <a:schemeClr val="tx1">
                    <a:lumMod val="65000"/>
                    <a:lumOff val="35000"/>
                  </a:schemeClr>
                </a:solidFill>
                <a:effectLst/>
                <a:latin typeface="Lub Dub Medium" panose="020B0603030403020204" pitchFamily="34" charset="0"/>
              </a:rPr>
              <a:t>Type and Icon Relationship: </a:t>
            </a:r>
            <a:r>
              <a:rPr lang="en-US" sz="2200" b="0" i="0" dirty="0">
                <a:solidFill>
                  <a:schemeClr val="tx1">
                    <a:lumMod val="65000"/>
                    <a:lumOff val="35000"/>
                  </a:schemeClr>
                </a:solidFill>
                <a:effectLst/>
                <a:latin typeface="Lub Dub Medium" panose="020B0603030403020204" pitchFamily="34" charset="0"/>
              </a:rPr>
              <a:t>The relationship between the type and the legs icon should never change.</a:t>
            </a:r>
          </a:p>
          <a:p>
            <a:pPr marL="342900" indent="-342900">
              <a:buFont typeface="Arial" panose="020B0604020202020204" pitchFamily="34" charset="0"/>
              <a:buChar char="•"/>
            </a:pPr>
            <a:r>
              <a:rPr lang="en-US" sz="2200" b="1" i="0" dirty="0">
                <a:solidFill>
                  <a:schemeClr val="tx1">
                    <a:lumMod val="65000"/>
                    <a:lumOff val="35000"/>
                  </a:schemeClr>
                </a:solidFill>
                <a:effectLst/>
                <a:latin typeface="Lub Dub Medium" panose="020B0603030403020204" pitchFamily="34" charset="0"/>
              </a:rPr>
              <a:t>Minimum Size: </a:t>
            </a:r>
            <a:r>
              <a:rPr lang="en-US" sz="2200" b="0" i="0" dirty="0">
                <a:solidFill>
                  <a:schemeClr val="tx1">
                    <a:lumMod val="65000"/>
                    <a:lumOff val="35000"/>
                  </a:schemeClr>
                </a:solidFill>
                <a:effectLst/>
                <a:latin typeface="Lub Dub Medium" panose="020B0603030403020204" pitchFamily="34" charset="0"/>
              </a:rPr>
              <a:t>For clarity and legibility, the logo width should always exceed 1". </a:t>
            </a:r>
          </a:p>
          <a:p>
            <a:pPr marL="342900" indent="-342900">
              <a:buFont typeface="Arial" panose="020B0604020202020204" pitchFamily="34" charset="0"/>
              <a:buChar char="•"/>
            </a:pPr>
            <a:r>
              <a:rPr lang="en-US" sz="2200" b="1" i="0" dirty="0">
                <a:solidFill>
                  <a:schemeClr val="tx1">
                    <a:lumMod val="65000"/>
                    <a:lumOff val="35000"/>
                  </a:schemeClr>
                </a:solidFill>
                <a:effectLst/>
                <a:latin typeface="Lub Dub Medium" panose="020B0603030403020204" pitchFamily="34" charset="0"/>
              </a:rPr>
              <a:t>Color: </a:t>
            </a:r>
            <a:r>
              <a:rPr lang="en-US" sz="2200" b="0" i="0" dirty="0">
                <a:solidFill>
                  <a:schemeClr val="tx1">
                    <a:lumMod val="65000"/>
                    <a:lumOff val="35000"/>
                  </a:schemeClr>
                </a:solidFill>
                <a:effectLst/>
                <a:latin typeface="Lub Dub Medium" panose="020B0603030403020204" pitchFamily="34" charset="0"/>
              </a:rPr>
              <a:t>The Alternate Mark may use in place of the Primary Mark. </a:t>
            </a:r>
          </a:p>
          <a:p>
            <a:pPr marL="342900" indent="-342900">
              <a:buFont typeface="Arial" panose="020B0604020202020204" pitchFamily="34" charset="0"/>
              <a:buChar char="•"/>
            </a:pPr>
            <a:r>
              <a:rPr lang="en-US" sz="2200" b="1" dirty="0">
                <a:solidFill>
                  <a:schemeClr val="tx1">
                    <a:lumMod val="65000"/>
                    <a:lumOff val="35000"/>
                  </a:schemeClr>
                </a:solidFill>
                <a:latin typeface="Lub Dub Medium" panose="020B0603030403020204" pitchFamily="34" charset="0"/>
              </a:rPr>
              <a:t>Statement of Relationship </a:t>
            </a:r>
            <a:r>
              <a:rPr lang="en-US" sz="2200" dirty="0">
                <a:solidFill>
                  <a:schemeClr val="tx1">
                    <a:lumMod val="65000"/>
                    <a:lumOff val="35000"/>
                  </a:schemeClr>
                </a:solidFill>
                <a:latin typeface="Lub Dub Medium" panose="020B0603030403020204" pitchFamily="34" charset="0"/>
              </a:rPr>
              <a:t>must accompany the use of the PAD Collaborative Service Mark.</a:t>
            </a:r>
          </a:p>
          <a:p>
            <a:endParaRPr lang="en-US" dirty="0">
              <a:solidFill>
                <a:schemeClr val="tx1">
                  <a:lumMod val="65000"/>
                  <a:lumOff val="35000"/>
                </a:schemeClr>
              </a:solidFill>
              <a:latin typeface="Lub Dub Medium" panose="020B0603030403020204" pitchFamily="34" charset="0"/>
            </a:endParaRPr>
          </a:p>
        </p:txBody>
      </p:sp>
      <p:sp>
        <p:nvSpPr>
          <p:cNvPr id="4" name="TextBox 3">
            <a:extLst>
              <a:ext uri="{FF2B5EF4-FFF2-40B4-BE49-F238E27FC236}">
                <a16:creationId xmlns:a16="http://schemas.microsoft.com/office/drawing/2014/main" id="{E3A0BEB8-260D-D65E-AA92-1F183D798A24}"/>
              </a:ext>
            </a:extLst>
          </p:cNvPr>
          <p:cNvSpPr txBox="1"/>
          <p:nvPr/>
        </p:nvSpPr>
        <p:spPr>
          <a:xfrm>
            <a:off x="1684962" y="6051479"/>
            <a:ext cx="3801438" cy="369332"/>
          </a:xfrm>
          <a:prstGeom prst="rect">
            <a:avLst/>
          </a:prstGeom>
          <a:noFill/>
        </p:spPr>
        <p:txBody>
          <a:bodyPr wrap="square" rtlCol="0">
            <a:spAutoFit/>
          </a:bodyPr>
          <a:lstStyle/>
          <a:p>
            <a:r>
              <a:rPr lang="en-US" dirty="0">
                <a:latin typeface="Lub Dub Medium" panose="020B0603030403020204" pitchFamily="34" charset="0"/>
              </a:rPr>
              <a:t>Primary Service Mark </a:t>
            </a:r>
          </a:p>
        </p:txBody>
      </p:sp>
      <p:sp>
        <p:nvSpPr>
          <p:cNvPr id="5" name="TextBox 4">
            <a:extLst>
              <a:ext uri="{FF2B5EF4-FFF2-40B4-BE49-F238E27FC236}">
                <a16:creationId xmlns:a16="http://schemas.microsoft.com/office/drawing/2014/main" id="{53F97C81-1D46-7755-9B25-38D583315556}"/>
              </a:ext>
            </a:extLst>
          </p:cNvPr>
          <p:cNvSpPr txBox="1"/>
          <p:nvPr/>
        </p:nvSpPr>
        <p:spPr>
          <a:xfrm>
            <a:off x="6974441" y="6038049"/>
            <a:ext cx="3801438" cy="369332"/>
          </a:xfrm>
          <a:prstGeom prst="rect">
            <a:avLst/>
          </a:prstGeom>
          <a:noFill/>
        </p:spPr>
        <p:txBody>
          <a:bodyPr wrap="square" rtlCol="0">
            <a:spAutoFit/>
          </a:bodyPr>
          <a:lstStyle/>
          <a:p>
            <a:r>
              <a:rPr lang="en-US" dirty="0">
                <a:latin typeface="Lub Dub Medium" panose="020B0603030403020204" pitchFamily="34" charset="0"/>
              </a:rPr>
              <a:t>Alternative Service Mark </a:t>
            </a:r>
          </a:p>
        </p:txBody>
      </p:sp>
      <p:pic>
        <p:nvPicPr>
          <p:cNvPr id="1026" name="Picture 1">
            <a:extLst>
              <a:ext uri="{FF2B5EF4-FFF2-40B4-BE49-F238E27FC236}">
                <a16:creationId xmlns:a16="http://schemas.microsoft.com/office/drawing/2014/main" id="{BA7FC486-C52F-1FFA-DF3D-F1AA43C180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7208" y="4549643"/>
            <a:ext cx="3714482" cy="1352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
            <a:extLst>
              <a:ext uri="{FF2B5EF4-FFF2-40B4-BE49-F238E27FC236}">
                <a16:creationId xmlns:a16="http://schemas.microsoft.com/office/drawing/2014/main" id="{4E197721-28DB-EBEB-31F8-14B1F360C0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0712" y="4560114"/>
            <a:ext cx="3801438" cy="1331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0299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2F5B-3924-301B-1455-67AB1A870BE2}"/>
              </a:ext>
            </a:extLst>
          </p:cNvPr>
          <p:cNvSpPr>
            <a:spLocks noGrp="1"/>
          </p:cNvSpPr>
          <p:nvPr>
            <p:ph type="title"/>
          </p:nvPr>
        </p:nvSpPr>
        <p:spPr>
          <a:xfrm>
            <a:off x="616092" y="256756"/>
            <a:ext cx="10515600" cy="1023188"/>
          </a:xfrm>
        </p:spPr>
        <p:txBody>
          <a:bodyPr/>
          <a:lstStyle/>
          <a:p>
            <a:r>
              <a:rPr lang="en-US" dirty="0">
                <a:solidFill>
                  <a:srgbClr val="C00000"/>
                </a:solidFill>
                <a:latin typeface="Lub Dub Bold" panose="020B0803030403020204" pitchFamily="34" charset="0"/>
              </a:rPr>
              <a:t>Service Mark </a:t>
            </a:r>
          </a:p>
        </p:txBody>
      </p:sp>
      <p:sp>
        <p:nvSpPr>
          <p:cNvPr id="3" name="Text Placeholder 2">
            <a:extLst>
              <a:ext uri="{FF2B5EF4-FFF2-40B4-BE49-F238E27FC236}">
                <a16:creationId xmlns:a16="http://schemas.microsoft.com/office/drawing/2014/main" id="{A4852B3E-ADC1-2165-23C7-58DB7A26D629}"/>
              </a:ext>
            </a:extLst>
          </p:cNvPr>
          <p:cNvSpPr>
            <a:spLocks noGrp="1"/>
          </p:cNvSpPr>
          <p:nvPr>
            <p:ph type="body" idx="1"/>
          </p:nvPr>
        </p:nvSpPr>
        <p:spPr>
          <a:xfrm>
            <a:off x="698285" y="1496943"/>
            <a:ext cx="10515600" cy="4965502"/>
          </a:xfrm>
        </p:spPr>
        <p:txBody>
          <a:bodyPr>
            <a:normAutofit fontScale="92500" lnSpcReduction="10000"/>
          </a:bodyPr>
          <a:lstStyle/>
          <a:p>
            <a:r>
              <a:rPr lang="en-US" b="0" i="0" dirty="0">
                <a:solidFill>
                  <a:schemeClr val="tx1">
                    <a:lumMod val="65000"/>
                    <a:lumOff val="35000"/>
                  </a:schemeClr>
                </a:solidFill>
                <a:effectLst/>
                <a:latin typeface="Lub Dub Medium" panose="020B0603030403020204" pitchFamily="34" charset="0"/>
              </a:rPr>
              <a:t>The Service Mark must be used properly for a consistent brand presentation. The mark should not be altered in any way. Also, be careful to avoid these mistakes:</a:t>
            </a:r>
          </a:p>
          <a:p>
            <a:pPr marL="342900"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Do not stretch, distort or alter the mark in any way.</a:t>
            </a:r>
          </a:p>
          <a:p>
            <a:pPr marL="342900"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Never use any unapproved color variations of the mark.</a:t>
            </a:r>
          </a:p>
          <a:p>
            <a:pPr marL="342900"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Do not place over a complex image.</a:t>
            </a:r>
          </a:p>
          <a:p>
            <a:pPr marL="342900"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Do not use any part of the mark as part of another word, letter or as punctuation.</a:t>
            </a:r>
          </a:p>
          <a:p>
            <a:pPr marL="342900"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Do not enclose the mark in a shape or combine it with other design elements or effects.</a:t>
            </a:r>
          </a:p>
          <a:p>
            <a:pPr marL="342900"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Do not replace the approved typeface with any other typeface.</a:t>
            </a:r>
          </a:p>
          <a:p>
            <a:pPr marL="342900"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Do not rotate or render the mark three-dimensionally on 2-D media.</a:t>
            </a:r>
          </a:p>
          <a:p>
            <a:pPr marL="342900"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Do not add words, images or any other new elements to the marks.</a:t>
            </a:r>
          </a:p>
        </p:txBody>
      </p:sp>
    </p:spTree>
    <p:extLst>
      <p:ext uri="{BB962C8B-B14F-4D97-AF65-F5344CB8AC3E}">
        <p14:creationId xmlns:p14="http://schemas.microsoft.com/office/powerpoint/2010/main" val="4077694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2F5B-3924-301B-1455-67AB1A870BE2}"/>
              </a:ext>
            </a:extLst>
          </p:cNvPr>
          <p:cNvSpPr>
            <a:spLocks noGrp="1"/>
          </p:cNvSpPr>
          <p:nvPr>
            <p:ph type="title"/>
          </p:nvPr>
        </p:nvSpPr>
        <p:spPr>
          <a:xfrm>
            <a:off x="616092" y="256756"/>
            <a:ext cx="10515600" cy="1023188"/>
          </a:xfrm>
        </p:spPr>
        <p:txBody>
          <a:bodyPr/>
          <a:lstStyle/>
          <a:p>
            <a:r>
              <a:rPr lang="en-US" dirty="0">
                <a:solidFill>
                  <a:srgbClr val="C00000"/>
                </a:solidFill>
                <a:latin typeface="Lub Dub Bold" panose="020B0803030403020204" pitchFamily="34" charset="0"/>
              </a:rPr>
              <a:t>Recognition</a:t>
            </a:r>
          </a:p>
        </p:txBody>
      </p:sp>
      <p:sp>
        <p:nvSpPr>
          <p:cNvPr id="3" name="Text Placeholder 2">
            <a:extLst>
              <a:ext uri="{FF2B5EF4-FFF2-40B4-BE49-F238E27FC236}">
                <a16:creationId xmlns:a16="http://schemas.microsoft.com/office/drawing/2014/main" id="{A4852B3E-ADC1-2165-23C7-58DB7A26D629}"/>
              </a:ext>
            </a:extLst>
          </p:cNvPr>
          <p:cNvSpPr>
            <a:spLocks noGrp="1"/>
          </p:cNvSpPr>
          <p:nvPr>
            <p:ph type="body" idx="1"/>
          </p:nvPr>
        </p:nvSpPr>
        <p:spPr>
          <a:xfrm>
            <a:off x="698285" y="1496942"/>
            <a:ext cx="10515600" cy="5104302"/>
          </a:xfrm>
        </p:spPr>
        <p:txBody>
          <a:bodyPr>
            <a:normAutofit/>
          </a:bodyPr>
          <a:lstStyle/>
          <a:p>
            <a:pPr marL="342900"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Organizations participating in the collaborative will receive logo recognition with hyperlinks to their site (required 2 click rule) for their part in the PAD Collaborative on the Collaborative’s homepage.  </a:t>
            </a:r>
          </a:p>
          <a:p>
            <a:pPr marL="800100" lvl="1"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All organization logos will be weighted at the same percentage. When calculating logo sizes, it’s important to keep in mind the overall visual weight. All logos are not created equally when it comes to proportional sizing.</a:t>
            </a:r>
          </a:p>
          <a:p>
            <a:endParaRPr lang="en-US" dirty="0">
              <a:solidFill>
                <a:schemeClr val="tx1">
                  <a:lumMod val="65000"/>
                  <a:lumOff val="35000"/>
                </a:schemeClr>
              </a:solidFill>
              <a:latin typeface="Lub Dub Medium" panose="020B0603030403020204" pitchFamily="34" charset="0"/>
            </a:endParaRPr>
          </a:p>
          <a:p>
            <a:pPr marL="342900" indent="-342900">
              <a:buFont typeface="Arial" panose="020B0604020202020204" pitchFamily="34" charset="0"/>
              <a:buChar char="•"/>
            </a:pPr>
            <a:r>
              <a:rPr lang="en-US" dirty="0">
                <a:solidFill>
                  <a:schemeClr val="tx1">
                    <a:lumMod val="65000"/>
                    <a:lumOff val="35000"/>
                  </a:schemeClr>
                </a:solidFill>
                <a:latin typeface="Lub Dub Medium" panose="020B0603030403020204" pitchFamily="34" charset="0"/>
              </a:rPr>
              <a:t>Participating organizations may add the PAD Collaborative Service Mark, Statement of Relationship and Synopsis to their website.</a:t>
            </a:r>
          </a:p>
          <a:p>
            <a:pPr marL="800100" lvl="1" indent="-342900">
              <a:buFont typeface="Courier New" panose="02070309020205020404" pitchFamily="49" charset="0"/>
              <a:buChar char="o"/>
            </a:pPr>
            <a:r>
              <a:rPr lang="en-US" dirty="0">
                <a:solidFill>
                  <a:schemeClr val="tx1">
                    <a:lumMod val="65000"/>
                    <a:lumOff val="35000"/>
                  </a:schemeClr>
                </a:solidFill>
                <a:latin typeface="Lub Dub Medium" panose="020B0603030403020204" pitchFamily="34" charset="0"/>
              </a:rPr>
              <a:t>The Statement of Relationship must accompany the use of the Service Mark.</a:t>
            </a:r>
          </a:p>
          <a:p>
            <a:pPr lvl="1"/>
            <a:endParaRPr lang="en-US" dirty="0">
              <a:solidFill>
                <a:schemeClr val="tx1">
                  <a:lumMod val="65000"/>
                  <a:lumOff val="35000"/>
                </a:schemeClr>
              </a:solidFill>
              <a:latin typeface="Lub Dub Medium" panose="020B0603030403020204" pitchFamily="34" charset="0"/>
            </a:endParaRPr>
          </a:p>
          <a:p>
            <a:pPr marL="800100" lvl="1" indent="-342900">
              <a:buFont typeface="Courier New" panose="02070309020205020404" pitchFamily="49" charset="0"/>
              <a:buChar char="o"/>
            </a:pPr>
            <a:endParaRPr lang="en-US" dirty="0">
              <a:solidFill>
                <a:schemeClr val="tx1">
                  <a:lumMod val="65000"/>
                  <a:lumOff val="35000"/>
                </a:schemeClr>
              </a:solidFill>
              <a:latin typeface="Lub Dub Medium" panose="020B0603030403020204" pitchFamily="34" charset="0"/>
            </a:endParaRPr>
          </a:p>
          <a:p>
            <a:endParaRPr lang="en-US" dirty="0">
              <a:solidFill>
                <a:schemeClr val="tx1">
                  <a:lumMod val="65000"/>
                  <a:lumOff val="35000"/>
                </a:schemeClr>
              </a:solidFill>
              <a:latin typeface="Lub Dub Medium" panose="020B0603030403020204" pitchFamily="34" charset="0"/>
            </a:endParaRPr>
          </a:p>
        </p:txBody>
      </p:sp>
    </p:spTree>
    <p:extLst>
      <p:ext uri="{BB962C8B-B14F-4D97-AF65-F5344CB8AC3E}">
        <p14:creationId xmlns:p14="http://schemas.microsoft.com/office/powerpoint/2010/main" val="3743325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2F5B-3924-301B-1455-67AB1A870BE2}"/>
              </a:ext>
            </a:extLst>
          </p:cNvPr>
          <p:cNvSpPr>
            <a:spLocks noGrp="1"/>
          </p:cNvSpPr>
          <p:nvPr>
            <p:ph type="title"/>
          </p:nvPr>
        </p:nvSpPr>
        <p:spPr>
          <a:xfrm>
            <a:off x="616092" y="256756"/>
            <a:ext cx="10515600" cy="1023188"/>
          </a:xfrm>
        </p:spPr>
        <p:txBody>
          <a:bodyPr/>
          <a:lstStyle/>
          <a:p>
            <a:r>
              <a:rPr lang="en-US" dirty="0">
                <a:solidFill>
                  <a:srgbClr val="C00000"/>
                </a:solidFill>
                <a:latin typeface="Lub Dub Bold" panose="020B0803030403020204" pitchFamily="34" charset="0"/>
              </a:rPr>
              <a:t>Future Collaborations</a:t>
            </a:r>
          </a:p>
        </p:txBody>
      </p:sp>
      <p:sp>
        <p:nvSpPr>
          <p:cNvPr id="4" name="Text Placeholder 2">
            <a:extLst>
              <a:ext uri="{FF2B5EF4-FFF2-40B4-BE49-F238E27FC236}">
                <a16:creationId xmlns:a16="http://schemas.microsoft.com/office/drawing/2014/main" id="{8B0AC9DF-685C-AB85-8207-398D31A3F577}"/>
              </a:ext>
            </a:extLst>
          </p:cNvPr>
          <p:cNvSpPr txBox="1">
            <a:spLocks/>
          </p:cNvSpPr>
          <p:nvPr/>
        </p:nvSpPr>
        <p:spPr>
          <a:xfrm>
            <a:off x="760287" y="1496942"/>
            <a:ext cx="10620413" cy="3991170"/>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b="1" dirty="0">
                <a:solidFill>
                  <a:schemeClr val="tx1">
                    <a:lumMod val="65000"/>
                    <a:lumOff val="35000"/>
                  </a:schemeClr>
                </a:solidFill>
                <a:latin typeface="Lub Dub Medium" panose="020B0603030403020204" pitchFamily="34" charset="0"/>
              </a:rPr>
              <a:t>Promotions  </a:t>
            </a:r>
          </a:p>
          <a:p>
            <a:r>
              <a:rPr lang="en-US" dirty="0">
                <a:solidFill>
                  <a:schemeClr val="tx1">
                    <a:lumMod val="65000"/>
                    <a:lumOff val="35000"/>
                  </a:schemeClr>
                </a:solidFill>
                <a:latin typeface="Lub Dub Medium" panose="020B0603030403020204" pitchFamily="34" charset="0"/>
              </a:rPr>
              <a:t>Marketing assets approved by the PAD Collaborative will be available for member organizations to promote in their organization’s owned channels.  These promotional materials may not be altered.</a:t>
            </a:r>
          </a:p>
          <a:p>
            <a:endParaRPr lang="en-US" dirty="0">
              <a:solidFill>
                <a:schemeClr val="tx1">
                  <a:lumMod val="65000"/>
                  <a:lumOff val="35000"/>
                </a:schemeClr>
              </a:solidFill>
              <a:latin typeface="Lub Dub Medium" panose="020B0603030403020204" pitchFamily="34" charset="0"/>
            </a:endParaRPr>
          </a:p>
          <a:p>
            <a:r>
              <a:rPr lang="en-US" b="1" dirty="0">
                <a:solidFill>
                  <a:schemeClr val="tx1">
                    <a:lumMod val="65000"/>
                    <a:lumOff val="35000"/>
                  </a:schemeClr>
                </a:solidFill>
                <a:latin typeface="Lub Dub Medium" panose="020B0603030403020204" pitchFamily="34" charset="0"/>
              </a:rPr>
              <a:t>Educational Resources </a:t>
            </a:r>
          </a:p>
          <a:p>
            <a:r>
              <a:rPr lang="en-US" dirty="0">
                <a:solidFill>
                  <a:schemeClr val="tx1">
                    <a:lumMod val="65000"/>
                    <a:lumOff val="35000"/>
                  </a:schemeClr>
                </a:solidFill>
                <a:latin typeface="Lub Dub Medium" panose="020B0603030403020204" pitchFamily="34" charset="0"/>
              </a:rPr>
              <a:t>Branded Patient resources created and science-approved by the PAD Collaborative will be available to member organizations for distribution through their organization’s channels.</a:t>
            </a:r>
          </a:p>
          <a:p>
            <a:r>
              <a:rPr lang="en-US" dirty="0">
                <a:solidFill>
                  <a:schemeClr val="tx1">
                    <a:lumMod val="65000"/>
                    <a:lumOff val="35000"/>
                  </a:schemeClr>
                </a:solidFill>
                <a:latin typeface="Lub Dub Medium" panose="020B0603030403020204" pitchFamily="34" charset="0"/>
              </a:rPr>
              <a:t> </a:t>
            </a:r>
          </a:p>
        </p:txBody>
      </p:sp>
    </p:spTree>
    <p:extLst>
      <p:ext uri="{BB962C8B-B14F-4D97-AF65-F5344CB8AC3E}">
        <p14:creationId xmlns:p14="http://schemas.microsoft.com/office/powerpoint/2010/main" val="2323565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8175E34-91E5-DEBB-3CF7-1B94E2935485}"/>
              </a:ext>
            </a:extLst>
          </p:cNvPr>
          <p:cNvSpPr/>
          <p:nvPr/>
        </p:nvSpPr>
        <p:spPr>
          <a:xfrm>
            <a:off x="184935" y="195209"/>
            <a:ext cx="11722813" cy="6359703"/>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297270-70CA-7B2A-1A0D-12CE1C2867E6}"/>
              </a:ext>
            </a:extLst>
          </p:cNvPr>
          <p:cNvSpPr>
            <a:spLocks noGrp="1"/>
          </p:cNvSpPr>
          <p:nvPr>
            <p:ph type="ctrTitle"/>
          </p:nvPr>
        </p:nvSpPr>
        <p:spPr/>
        <p:txBody>
          <a:bodyPr/>
          <a:lstStyle/>
          <a:p>
            <a:r>
              <a:rPr lang="en-US" dirty="0">
                <a:solidFill>
                  <a:schemeClr val="bg1"/>
                </a:solidFill>
                <a:latin typeface="Lub Dub Bold" panose="020B0803030403020204" pitchFamily="34" charset="0"/>
              </a:rPr>
              <a:t>Questions?</a:t>
            </a:r>
          </a:p>
        </p:txBody>
      </p:sp>
      <p:sp>
        <p:nvSpPr>
          <p:cNvPr id="3" name="Subtitle 2">
            <a:extLst>
              <a:ext uri="{FF2B5EF4-FFF2-40B4-BE49-F238E27FC236}">
                <a16:creationId xmlns:a16="http://schemas.microsoft.com/office/drawing/2014/main" id="{057FE548-8037-4EF2-5033-EA3903A42413}"/>
              </a:ext>
            </a:extLst>
          </p:cNvPr>
          <p:cNvSpPr>
            <a:spLocks noGrp="1"/>
          </p:cNvSpPr>
          <p:nvPr>
            <p:ph type="subTitle" idx="1"/>
          </p:nvPr>
        </p:nvSpPr>
        <p:spPr/>
        <p:txBody>
          <a:bodyPr/>
          <a:lstStyle/>
          <a:p>
            <a:r>
              <a:rPr lang="en-US" dirty="0">
                <a:solidFill>
                  <a:schemeClr val="bg1"/>
                </a:solidFill>
                <a:latin typeface="Lub Dub Medium" panose="020B0603030403020204" pitchFamily="34" charset="0"/>
              </a:rPr>
              <a:t>Contact:</a:t>
            </a:r>
          </a:p>
          <a:p>
            <a:r>
              <a:rPr lang="en-US" dirty="0">
                <a:solidFill>
                  <a:schemeClr val="bg1"/>
                </a:solidFill>
                <a:latin typeface="Lub Dub Medium" panose="020B0603030403020204" pitchFamily="34" charset="0"/>
              </a:rPr>
              <a:t>Marla Hollander,</a:t>
            </a:r>
          </a:p>
          <a:p>
            <a:r>
              <a:rPr lang="en-US" dirty="0">
                <a:solidFill>
                  <a:schemeClr val="bg1"/>
                </a:solidFill>
                <a:latin typeface="Lub Dub Medium" panose="020B0603030403020204" pitchFamily="34" charset="0"/>
              </a:rPr>
              <a:t>t-marla.hollander@heart.org</a:t>
            </a:r>
          </a:p>
        </p:txBody>
      </p:sp>
    </p:spTree>
    <p:extLst>
      <p:ext uri="{BB962C8B-B14F-4D97-AF65-F5344CB8AC3E}">
        <p14:creationId xmlns:p14="http://schemas.microsoft.com/office/powerpoint/2010/main" val="1348580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9cda483-c01c-4281-b7ea-e6bea72005d2" xsi:nil="true"/>
    <lcf76f155ced4ddcb4097134ff3c332f xmlns="3fca6cfd-e939-4a8f-9db4-64ac4770dad8">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F2CC64E41C1444C9AEC566CE0EDE864" ma:contentTypeVersion="22" ma:contentTypeDescription="Create a new document." ma:contentTypeScope="" ma:versionID="74fbf2d9271728966c03094ddd026bd9">
  <xsd:schema xmlns:xsd="http://www.w3.org/2001/XMLSchema" xmlns:xs="http://www.w3.org/2001/XMLSchema" xmlns:p="http://schemas.microsoft.com/office/2006/metadata/properties" xmlns:ns2="3fca6cfd-e939-4a8f-9db4-64ac4770dad8" xmlns:ns3="59cda483-c01c-4281-b7ea-e6bea72005d2" targetNamespace="http://schemas.microsoft.com/office/2006/metadata/properties" ma:root="true" ma:fieldsID="5fbc3e673c32947ff266f6fc378f1957" ns2:_="" ns3:_="">
    <xsd:import namespace="3fca6cfd-e939-4a8f-9db4-64ac4770dad8"/>
    <xsd:import namespace="59cda483-c01c-4281-b7ea-e6bea72005d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ca6cfd-e939-4a8f-9db4-64ac4770da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4f22ede-e726-4d3d-b195-8dfd25ae0d91"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cda483-c01c-4281-b7ea-e6bea72005d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6fc4f37-6e89-4d16-8bba-1012a93474b8}" ma:internalName="TaxCatchAll" ma:showField="CatchAllData" ma:web="59cda483-c01c-4281-b7ea-e6bea72005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f4f22ede-e726-4d3d-b195-8dfd25ae0d91" ContentTypeId="0x01" PreviousValue="false"/>
</file>

<file path=customXml/itemProps1.xml><?xml version="1.0" encoding="utf-8"?>
<ds:datastoreItem xmlns:ds="http://schemas.openxmlformats.org/officeDocument/2006/customXml" ds:itemID="{6D68D013-FA9B-4E58-8E66-DD9FCADB05EB}">
  <ds:schemaRefs>
    <ds:schemaRef ds:uri="http://schemas.microsoft.com/sharepoint/v3/contenttype/forms"/>
  </ds:schemaRefs>
</ds:datastoreItem>
</file>

<file path=customXml/itemProps2.xml><?xml version="1.0" encoding="utf-8"?>
<ds:datastoreItem xmlns:ds="http://schemas.openxmlformats.org/officeDocument/2006/customXml" ds:itemID="{779EA063-E863-4A36-A5D2-0A9CEDAF85E8}">
  <ds:schemaRefs>
    <ds:schemaRef ds:uri="http://schemas.microsoft.com/office/2006/documentManagement/types"/>
    <ds:schemaRef ds:uri="http://purl.org/dc/elements/1.1/"/>
    <ds:schemaRef ds:uri="http://schemas.microsoft.com/office/2006/metadata/properties"/>
    <ds:schemaRef ds:uri="59cda483-c01c-4281-b7ea-e6bea72005d2"/>
    <ds:schemaRef ds:uri="http://purl.org/dc/dcmitype/"/>
    <ds:schemaRef ds:uri="http://purl.org/dc/terms/"/>
    <ds:schemaRef ds:uri="http://schemas.microsoft.com/office/infopath/2007/PartnerControls"/>
    <ds:schemaRef ds:uri="http://schemas.openxmlformats.org/package/2006/metadata/core-properties"/>
    <ds:schemaRef ds:uri="3fca6cfd-e939-4a8f-9db4-64ac4770dad8"/>
    <ds:schemaRef ds:uri="http://www.w3.org/XML/1998/namespace"/>
  </ds:schemaRefs>
</ds:datastoreItem>
</file>

<file path=customXml/itemProps3.xml><?xml version="1.0" encoding="utf-8"?>
<ds:datastoreItem xmlns:ds="http://schemas.openxmlformats.org/officeDocument/2006/customXml" ds:itemID="{8FF903B2-2437-4DE1-A45F-B057CBA970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ca6cfd-e939-4a8f-9db4-64ac4770dad8"/>
    <ds:schemaRef ds:uri="59cda483-c01c-4281-b7ea-e6bea72005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CB49929-D1B4-41A0-B66D-BCEAED56C7CA}">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459</TotalTime>
  <Words>667</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Courier New</vt:lpstr>
      <vt:lpstr>Lub Dub Bold</vt:lpstr>
      <vt:lpstr>Lub Dub Medium</vt:lpstr>
      <vt:lpstr>Symbol</vt:lpstr>
      <vt:lpstr>Office Theme</vt:lpstr>
      <vt:lpstr>PAD Collaborative</vt:lpstr>
      <vt:lpstr>Table of Content </vt:lpstr>
      <vt:lpstr>Synopsis</vt:lpstr>
      <vt:lpstr>Statement of Relationship</vt:lpstr>
      <vt:lpstr>Service Mark </vt:lpstr>
      <vt:lpstr>Service Mark </vt:lpstr>
      <vt:lpstr>Recognition</vt:lpstr>
      <vt:lpstr>Future Collaborations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PAD Collaborative</dc:title>
  <dc:creator>Joslyn Hazard</dc:creator>
  <cp:lastModifiedBy>Heather Simpson</cp:lastModifiedBy>
  <cp:revision>5</cp:revision>
  <dcterms:created xsi:type="dcterms:W3CDTF">2023-01-30T14:22:17Z</dcterms:created>
  <dcterms:modified xsi:type="dcterms:W3CDTF">2023-06-12T19:41:30Z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0x0101008F2CC64E41C1444C9AEC566CE0EDE864</vt:lpwstr>
  </property>
</Properties>
</file>