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6.xml" ContentType="application/vnd.openxmlformats-officedocument.theme+xml"/>
  <Override PartName="/ppt/slideLayouts/slideLayout2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38" r:id="rId5"/>
    <p:sldMasterId id="2147483707" r:id="rId6"/>
    <p:sldMasterId id="2147483749" r:id="rId7"/>
    <p:sldMasterId id="2147483713" r:id="rId8"/>
    <p:sldMasterId id="2147483724" r:id="rId9"/>
    <p:sldMasterId id="2147483699" r:id="rId10"/>
  </p:sldMasterIdLst>
  <p:notesMasterIdLst>
    <p:notesMasterId r:id="rId25"/>
  </p:notesMasterIdLst>
  <p:handoutMasterIdLst>
    <p:handoutMasterId r:id="rId26"/>
  </p:handoutMasterIdLst>
  <p:sldIdLst>
    <p:sldId id="256" r:id="rId11"/>
    <p:sldId id="259" r:id="rId12"/>
    <p:sldId id="270" r:id="rId13"/>
    <p:sldId id="271" r:id="rId14"/>
    <p:sldId id="257" r:id="rId15"/>
    <p:sldId id="267" r:id="rId16"/>
    <p:sldId id="268" r:id="rId17"/>
    <p:sldId id="265" r:id="rId18"/>
    <p:sldId id="264" r:id="rId19"/>
    <p:sldId id="274" r:id="rId20"/>
    <p:sldId id="260" r:id="rId21"/>
    <p:sldId id="261" r:id="rId22"/>
    <p:sldId id="262" r:id="rId23"/>
    <p:sldId id="263" r:id="rId24"/>
  </p:sldIdLst>
  <p:sldSz cx="14630400" cy="8229600"/>
  <p:notesSz cx="14630400" cy="82296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dhika Rajgopal Singh" initials="RRS" lastIdx="28" clrIdx="0">
    <p:extLst>
      <p:ext uri="{19B8F6BF-5375-455C-9EA6-DF929625EA0E}">
        <p15:presenceInfo xmlns:p15="http://schemas.microsoft.com/office/powerpoint/2012/main" userId="S::Radhika.Rajgopal.Sin@heart.org::f3491993-44fe-4855-881d-9e0aa5f756d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8B8A"/>
    <a:srgbClr val="636466"/>
    <a:srgbClr val="C10E21"/>
    <a:srgbClr val="990000"/>
    <a:srgbClr val="8D2824"/>
    <a:srgbClr val="BD3633"/>
    <a:srgbClr val="BE3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A06E18-5284-4B39-8A65-D877E2A8E6F3}" v="103" dt="2025-04-17T16:34:16.248"/>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2" autoAdjust="0"/>
    <p:restoredTop sz="85170" autoAdjust="0"/>
  </p:normalViewPr>
  <p:slideViewPr>
    <p:cSldViewPr>
      <p:cViewPr varScale="1">
        <p:scale>
          <a:sx n="79" d="100"/>
          <a:sy n="79" d="100"/>
        </p:scale>
        <p:origin x="1116" y="90"/>
      </p:cViewPr>
      <p:guideLst/>
    </p:cSldViewPr>
  </p:slideViewPr>
  <p:notesTextViewPr>
    <p:cViewPr>
      <p:scale>
        <a:sx n="1" d="1"/>
        <a:sy n="1" d="1"/>
      </p:scale>
      <p:origin x="0" y="0"/>
    </p:cViewPr>
  </p:notesTextViewPr>
  <p:notesViewPr>
    <p:cSldViewPr>
      <p:cViewPr varScale="1">
        <p:scale>
          <a:sx n="97" d="100"/>
          <a:sy n="97" d="100"/>
        </p:scale>
        <p:origin x="97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notesMaster" Target="notesMasters/notesMaster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becca Diekemper" userId="057c1a92-2b09-47e8-b99c-a32ec2fe56b4" providerId="ADAL" clId="{EFA06E18-5284-4B39-8A65-D877E2A8E6F3}"/>
    <pc:docChg chg="undo redo custSel addSld delSld modSld">
      <pc:chgData name="Rebecca Diekemper" userId="057c1a92-2b09-47e8-b99c-a32ec2fe56b4" providerId="ADAL" clId="{EFA06E18-5284-4B39-8A65-D877E2A8E6F3}" dt="2025-04-17T16:38:09.529" v="974"/>
      <pc:docMkLst>
        <pc:docMk/>
      </pc:docMkLst>
      <pc:sldChg chg="modSp mod">
        <pc:chgData name="Rebecca Diekemper" userId="057c1a92-2b09-47e8-b99c-a32ec2fe56b4" providerId="ADAL" clId="{EFA06E18-5284-4B39-8A65-D877E2A8E6F3}" dt="2025-04-01T19:01:09.122" v="36"/>
        <pc:sldMkLst>
          <pc:docMk/>
          <pc:sldMk cId="1736425782" sldId="256"/>
        </pc:sldMkLst>
        <pc:spChg chg="mod">
          <ac:chgData name="Rebecca Diekemper" userId="057c1a92-2b09-47e8-b99c-a32ec2fe56b4" providerId="ADAL" clId="{EFA06E18-5284-4B39-8A65-D877E2A8E6F3}" dt="2025-04-01T18:59:50.080" v="2"/>
          <ac:spMkLst>
            <pc:docMk/>
            <pc:sldMk cId="1736425782" sldId="256"/>
            <ac:spMk id="6" creationId="{60A42F99-7224-4EEC-9E99-AB3C14B4DD6F}"/>
          </ac:spMkLst>
        </pc:spChg>
        <pc:spChg chg="mod">
          <ac:chgData name="Rebecca Diekemper" userId="057c1a92-2b09-47e8-b99c-a32ec2fe56b4" providerId="ADAL" clId="{EFA06E18-5284-4B39-8A65-D877E2A8E6F3}" dt="2025-04-01T19:01:09.122" v="36"/>
          <ac:spMkLst>
            <pc:docMk/>
            <pc:sldMk cId="1736425782" sldId="256"/>
            <ac:spMk id="7" creationId="{2F198FAD-4DF3-45C0-A0C3-CE3907E458C2}"/>
          </ac:spMkLst>
        </pc:spChg>
      </pc:sldChg>
      <pc:sldChg chg="modSp mod">
        <pc:chgData name="Rebecca Diekemper" userId="057c1a92-2b09-47e8-b99c-a32ec2fe56b4" providerId="ADAL" clId="{EFA06E18-5284-4B39-8A65-D877E2A8E6F3}" dt="2025-04-01T19:22:27.142" v="325" actId="20577"/>
        <pc:sldMkLst>
          <pc:docMk/>
          <pc:sldMk cId="4180885450" sldId="257"/>
        </pc:sldMkLst>
        <pc:spChg chg="mod">
          <ac:chgData name="Rebecca Diekemper" userId="057c1a92-2b09-47e8-b99c-a32ec2fe56b4" providerId="ADAL" clId="{EFA06E18-5284-4B39-8A65-D877E2A8E6F3}" dt="2025-04-01T19:22:27.142" v="325" actId="20577"/>
          <ac:spMkLst>
            <pc:docMk/>
            <pc:sldMk cId="4180885450" sldId="257"/>
            <ac:spMk id="5" creationId="{2479A3EF-7D69-3104-05C8-61040A3B57AA}"/>
          </ac:spMkLst>
        </pc:spChg>
      </pc:sldChg>
      <pc:sldChg chg="modSp mod">
        <pc:chgData name="Rebecca Diekemper" userId="057c1a92-2b09-47e8-b99c-a32ec2fe56b4" providerId="ADAL" clId="{EFA06E18-5284-4B39-8A65-D877E2A8E6F3}" dt="2025-04-01T19:17:05.194" v="243" actId="1038"/>
        <pc:sldMkLst>
          <pc:docMk/>
          <pc:sldMk cId="1109741829" sldId="259"/>
        </pc:sldMkLst>
        <pc:spChg chg="mod">
          <ac:chgData name="Rebecca Diekemper" userId="057c1a92-2b09-47e8-b99c-a32ec2fe56b4" providerId="ADAL" clId="{EFA06E18-5284-4B39-8A65-D877E2A8E6F3}" dt="2025-04-01T19:02:01.863" v="68" actId="20577"/>
          <ac:spMkLst>
            <pc:docMk/>
            <pc:sldMk cId="1109741829" sldId="259"/>
            <ac:spMk id="4" creationId="{A829C24F-3E94-4E0A-B9DF-BDFC38D1C681}"/>
          </ac:spMkLst>
        </pc:spChg>
        <pc:spChg chg="mod">
          <ac:chgData name="Rebecca Diekemper" userId="057c1a92-2b09-47e8-b99c-a32ec2fe56b4" providerId="ADAL" clId="{EFA06E18-5284-4B39-8A65-D877E2A8E6F3}" dt="2025-04-01T19:17:05.194" v="243" actId="1038"/>
          <ac:spMkLst>
            <pc:docMk/>
            <pc:sldMk cId="1109741829" sldId="259"/>
            <ac:spMk id="7" creationId="{95D2315C-CDC3-730C-807E-CB42F77769D0}"/>
          </ac:spMkLst>
        </pc:spChg>
        <pc:graphicFrameChg chg="mod modGraphic">
          <ac:chgData name="Rebecca Diekemper" userId="057c1a92-2b09-47e8-b99c-a32ec2fe56b4" providerId="ADAL" clId="{EFA06E18-5284-4B39-8A65-D877E2A8E6F3}" dt="2025-04-01T19:10:42.451" v="131" actId="1037"/>
          <ac:graphicFrameMkLst>
            <pc:docMk/>
            <pc:sldMk cId="1109741829" sldId="259"/>
            <ac:graphicFrameMk id="8" creationId="{48646C4E-A650-0E58-668F-AAA334FD3139}"/>
          </ac:graphicFrameMkLst>
        </pc:graphicFrameChg>
      </pc:sldChg>
      <pc:sldChg chg="modSp mod">
        <pc:chgData name="Rebecca Diekemper" userId="057c1a92-2b09-47e8-b99c-a32ec2fe56b4" providerId="ADAL" clId="{EFA06E18-5284-4B39-8A65-D877E2A8E6F3}" dt="2025-04-01T19:51:24.256" v="706" actId="1037"/>
        <pc:sldMkLst>
          <pc:docMk/>
          <pc:sldMk cId="512226749" sldId="260"/>
        </pc:sldMkLst>
        <pc:spChg chg="mod">
          <ac:chgData name="Rebecca Diekemper" userId="057c1a92-2b09-47e8-b99c-a32ec2fe56b4" providerId="ADAL" clId="{EFA06E18-5284-4B39-8A65-D877E2A8E6F3}" dt="2025-04-01T19:48:24.515" v="683" actId="20577"/>
          <ac:spMkLst>
            <pc:docMk/>
            <pc:sldMk cId="512226749" sldId="260"/>
            <ac:spMk id="4" creationId="{E5F0DCC6-849D-BEFF-7FD0-01FB504CA1A5}"/>
          </ac:spMkLst>
        </pc:spChg>
        <pc:spChg chg="mod">
          <ac:chgData name="Rebecca Diekemper" userId="057c1a92-2b09-47e8-b99c-a32ec2fe56b4" providerId="ADAL" clId="{EFA06E18-5284-4B39-8A65-D877E2A8E6F3}" dt="2025-04-01T19:51:24.256" v="706" actId="1037"/>
          <ac:spMkLst>
            <pc:docMk/>
            <pc:sldMk cId="512226749" sldId="260"/>
            <ac:spMk id="6" creationId="{B098B25C-5FDE-4A89-BC10-7FCB24E5774E}"/>
          </ac:spMkLst>
        </pc:spChg>
        <pc:graphicFrameChg chg="mod modGraphic">
          <ac:chgData name="Rebecca Diekemper" userId="057c1a92-2b09-47e8-b99c-a32ec2fe56b4" providerId="ADAL" clId="{EFA06E18-5284-4B39-8A65-D877E2A8E6F3}" dt="2025-04-01T19:46:35.582" v="658" actId="20577"/>
          <ac:graphicFrameMkLst>
            <pc:docMk/>
            <pc:sldMk cId="512226749" sldId="260"/>
            <ac:graphicFrameMk id="3" creationId="{9DB17393-DEA1-41D9-225B-B46B6BA199A4}"/>
          </ac:graphicFrameMkLst>
        </pc:graphicFrameChg>
      </pc:sldChg>
      <pc:sldChg chg="modSp mod">
        <pc:chgData name="Rebecca Diekemper" userId="057c1a92-2b09-47e8-b99c-a32ec2fe56b4" providerId="ADAL" clId="{EFA06E18-5284-4B39-8A65-D877E2A8E6F3}" dt="2025-04-01T19:51:52.633" v="719" actId="1035"/>
        <pc:sldMkLst>
          <pc:docMk/>
          <pc:sldMk cId="1602033110" sldId="261"/>
        </pc:sldMkLst>
        <pc:spChg chg="mod">
          <ac:chgData name="Rebecca Diekemper" userId="057c1a92-2b09-47e8-b99c-a32ec2fe56b4" providerId="ADAL" clId="{EFA06E18-5284-4B39-8A65-D877E2A8E6F3}" dt="2025-04-01T19:51:52.633" v="719" actId="1035"/>
          <ac:spMkLst>
            <pc:docMk/>
            <pc:sldMk cId="1602033110" sldId="261"/>
            <ac:spMk id="4" creationId="{CFA391BC-8945-2D24-1AFB-9AFB0AF2E8C1}"/>
          </ac:spMkLst>
        </pc:spChg>
        <pc:spChg chg="mod">
          <ac:chgData name="Rebecca Diekemper" userId="057c1a92-2b09-47e8-b99c-a32ec2fe56b4" providerId="ADAL" clId="{EFA06E18-5284-4B39-8A65-D877E2A8E6F3}" dt="2025-04-01T19:51:11.579" v="703" actId="1036"/>
          <ac:spMkLst>
            <pc:docMk/>
            <pc:sldMk cId="1602033110" sldId="261"/>
            <ac:spMk id="6" creationId="{B098B25C-5FDE-4A89-BC10-7FCB24E5774E}"/>
          </ac:spMkLst>
        </pc:spChg>
        <pc:graphicFrameChg chg="mod modGraphic">
          <ac:chgData name="Rebecca Diekemper" userId="057c1a92-2b09-47e8-b99c-a32ec2fe56b4" providerId="ADAL" clId="{EFA06E18-5284-4B39-8A65-D877E2A8E6F3}" dt="2025-04-01T19:51:16.623" v="705" actId="1036"/>
          <ac:graphicFrameMkLst>
            <pc:docMk/>
            <pc:sldMk cId="1602033110" sldId="261"/>
            <ac:graphicFrameMk id="2" creationId="{8FB1ED70-7D40-50E9-15AB-1258299C78E0}"/>
          </ac:graphicFrameMkLst>
        </pc:graphicFrameChg>
      </pc:sldChg>
      <pc:sldChg chg="modSp mod">
        <pc:chgData name="Rebecca Diekemper" userId="057c1a92-2b09-47e8-b99c-a32ec2fe56b4" providerId="ADAL" clId="{EFA06E18-5284-4B39-8A65-D877E2A8E6F3}" dt="2025-04-01T20:26:32.899" v="944" actId="20577"/>
        <pc:sldMkLst>
          <pc:docMk/>
          <pc:sldMk cId="2522822203" sldId="262"/>
        </pc:sldMkLst>
        <pc:spChg chg="mod">
          <ac:chgData name="Rebecca Diekemper" userId="057c1a92-2b09-47e8-b99c-a32ec2fe56b4" providerId="ADAL" clId="{EFA06E18-5284-4B39-8A65-D877E2A8E6F3}" dt="2025-04-01T20:26:32.899" v="944" actId="20577"/>
          <ac:spMkLst>
            <pc:docMk/>
            <pc:sldMk cId="2522822203" sldId="262"/>
            <ac:spMk id="3" creationId="{DD1AB442-F602-043D-CE4F-3AEFA0AB4D8A}"/>
          </ac:spMkLst>
        </pc:spChg>
      </pc:sldChg>
      <pc:sldChg chg="modSp mod">
        <pc:chgData name="Rebecca Diekemper" userId="057c1a92-2b09-47e8-b99c-a32ec2fe56b4" providerId="ADAL" clId="{EFA06E18-5284-4B39-8A65-D877E2A8E6F3}" dt="2025-04-17T16:38:09.529" v="974"/>
        <pc:sldMkLst>
          <pc:docMk/>
          <pc:sldMk cId="1808393707" sldId="263"/>
        </pc:sldMkLst>
        <pc:spChg chg="mod">
          <ac:chgData name="Rebecca Diekemper" userId="057c1a92-2b09-47e8-b99c-a32ec2fe56b4" providerId="ADAL" clId="{EFA06E18-5284-4B39-8A65-D877E2A8E6F3}" dt="2025-04-01T20:21:06.298" v="842" actId="1036"/>
          <ac:spMkLst>
            <pc:docMk/>
            <pc:sldMk cId="1808393707" sldId="263"/>
            <ac:spMk id="7" creationId="{738D5144-7AF9-C883-311E-BA3F8FA91EDC}"/>
          </ac:spMkLst>
        </pc:spChg>
        <pc:spChg chg="mod">
          <ac:chgData name="Rebecca Diekemper" userId="057c1a92-2b09-47e8-b99c-a32ec2fe56b4" providerId="ADAL" clId="{EFA06E18-5284-4B39-8A65-D877E2A8E6F3}" dt="2025-04-01T20:21:10.314" v="843" actId="1036"/>
          <ac:spMkLst>
            <pc:docMk/>
            <pc:sldMk cId="1808393707" sldId="263"/>
            <ac:spMk id="10" creationId="{66308B1E-0C88-8C1B-5076-FB3CD9C029CC}"/>
          </ac:spMkLst>
        </pc:spChg>
        <pc:spChg chg="mod">
          <ac:chgData name="Rebecca Diekemper" userId="057c1a92-2b09-47e8-b99c-a32ec2fe56b4" providerId="ADAL" clId="{EFA06E18-5284-4B39-8A65-D877E2A8E6F3}" dt="2025-04-17T16:38:09.529" v="974"/>
          <ac:spMkLst>
            <pc:docMk/>
            <pc:sldMk cId="1808393707" sldId="263"/>
            <ac:spMk id="11" creationId="{E8FE50EE-41DF-42B1-F6AF-8CE463EB3227}"/>
          </ac:spMkLst>
        </pc:spChg>
      </pc:sldChg>
      <pc:sldChg chg="addSp modSp add del mod">
        <pc:chgData name="Rebecca Diekemper" userId="057c1a92-2b09-47e8-b99c-a32ec2fe56b4" providerId="ADAL" clId="{EFA06E18-5284-4B39-8A65-D877E2A8E6F3}" dt="2025-04-01T19:53:18.972" v="725" actId="2711"/>
        <pc:sldMkLst>
          <pc:docMk/>
          <pc:sldMk cId="313074953" sldId="264"/>
        </pc:sldMkLst>
        <pc:spChg chg="add mod">
          <ac:chgData name="Rebecca Diekemper" userId="057c1a92-2b09-47e8-b99c-a32ec2fe56b4" providerId="ADAL" clId="{EFA06E18-5284-4B39-8A65-D877E2A8E6F3}" dt="2025-04-01T19:53:18.972" v="725" actId="2711"/>
          <ac:spMkLst>
            <pc:docMk/>
            <pc:sldMk cId="313074953" sldId="264"/>
            <ac:spMk id="3" creationId="{91DD216D-B67A-ED76-3248-4356F423A89B}"/>
          </ac:spMkLst>
        </pc:spChg>
        <pc:spChg chg="mod">
          <ac:chgData name="Rebecca Diekemper" userId="057c1a92-2b09-47e8-b99c-a32ec2fe56b4" providerId="ADAL" clId="{EFA06E18-5284-4B39-8A65-D877E2A8E6F3}" dt="2025-04-01T19:34:52.247" v="560" actId="1035"/>
          <ac:spMkLst>
            <pc:docMk/>
            <pc:sldMk cId="313074953" sldId="264"/>
            <ac:spMk id="6" creationId="{B098B25C-5FDE-4A89-BC10-7FCB24E5774E}"/>
          </ac:spMkLst>
        </pc:spChg>
        <pc:spChg chg="mod">
          <ac:chgData name="Rebecca Diekemper" userId="057c1a92-2b09-47e8-b99c-a32ec2fe56b4" providerId="ADAL" clId="{EFA06E18-5284-4B39-8A65-D877E2A8E6F3}" dt="2025-04-01T19:34:55.339" v="561" actId="1035"/>
          <ac:spMkLst>
            <pc:docMk/>
            <pc:sldMk cId="313074953" sldId="264"/>
            <ac:spMk id="9" creationId="{DBD2E1FE-9E5B-46E0-0F29-4A1F856BAFF3}"/>
          </ac:spMkLst>
        </pc:spChg>
        <pc:graphicFrameChg chg="mod modGraphic">
          <ac:chgData name="Rebecca Diekemper" userId="057c1a92-2b09-47e8-b99c-a32ec2fe56b4" providerId="ADAL" clId="{EFA06E18-5284-4B39-8A65-D877E2A8E6F3}" dt="2025-04-01T19:34:41.452" v="559" actId="1035"/>
          <ac:graphicFrameMkLst>
            <pc:docMk/>
            <pc:sldMk cId="313074953" sldId="264"/>
            <ac:graphicFrameMk id="8" creationId="{F81C64D0-F50B-0EFD-FCF3-72C7673AC067}"/>
          </ac:graphicFrameMkLst>
        </pc:graphicFrameChg>
      </pc:sldChg>
      <pc:sldChg chg="add del">
        <pc:chgData name="Rebecca Diekemper" userId="057c1a92-2b09-47e8-b99c-a32ec2fe56b4" providerId="ADAL" clId="{EFA06E18-5284-4B39-8A65-D877E2A8E6F3}" dt="2025-04-01T19:25:23.539" v="334"/>
        <pc:sldMkLst>
          <pc:docMk/>
          <pc:sldMk cId="467260384" sldId="265"/>
        </pc:sldMkLst>
      </pc:sldChg>
      <pc:sldChg chg="modSp mod">
        <pc:chgData name="Rebecca Diekemper" userId="057c1a92-2b09-47e8-b99c-a32ec2fe56b4" providerId="ADAL" clId="{EFA06E18-5284-4B39-8A65-D877E2A8E6F3}" dt="2025-04-01T19:21:40.262" v="297" actId="255"/>
        <pc:sldMkLst>
          <pc:docMk/>
          <pc:sldMk cId="3467266441" sldId="270"/>
        </pc:sldMkLst>
        <pc:spChg chg="mod">
          <ac:chgData name="Rebecca Diekemper" userId="057c1a92-2b09-47e8-b99c-a32ec2fe56b4" providerId="ADAL" clId="{EFA06E18-5284-4B39-8A65-D877E2A8E6F3}" dt="2025-04-01T19:18:57.326" v="271" actId="1035"/>
          <ac:spMkLst>
            <pc:docMk/>
            <pc:sldMk cId="3467266441" sldId="270"/>
            <ac:spMk id="6" creationId="{B098B25C-5FDE-4A89-BC10-7FCB24E5774E}"/>
          </ac:spMkLst>
        </pc:spChg>
        <pc:spChg chg="mod">
          <ac:chgData name="Rebecca Diekemper" userId="057c1a92-2b09-47e8-b99c-a32ec2fe56b4" providerId="ADAL" clId="{EFA06E18-5284-4B39-8A65-D877E2A8E6F3}" dt="2025-04-01T19:21:40.262" v="297" actId="255"/>
          <ac:spMkLst>
            <pc:docMk/>
            <pc:sldMk cId="3467266441" sldId="270"/>
            <ac:spMk id="11" creationId="{FB2EA29C-FEF9-BA10-D1FD-344BCE1D55DF}"/>
          </ac:spMkLst>
        </pc:spChg>
      </pc:sldChg>
      <pc:sldChg chg="modSp mod">
        <pc:chgData name="Rebecca Diekemper" userId="057c1a92-2b09-47e8-b99c-a32ec2fe56b4" providerId="ADAL" clId="{EFA06E18-5284-4B39-8A65-D877E2A8E6F3}" dt="2025-04-01T20:24:32.557" v="845" actId="20577"/>
        <pc:sldMkLst>
          <pc:docMk/>
          <pc:sldMk cId="1178758631" sldId="271"/>
        </pc:sldMkLst>
        <pc:spChg chg="mod">
          <ac:chgData name="Rebecca Diekemper" userId="057c1a92-2b09-47e8-b99c-a32ec2fe56b4" providerId="ADAL" clId="{EFA06E18-5284-4B39-8A65-D877E2A8E6F3}" dt="2025-04-01T20:24:32.557" v="845" actId="20577"/>
          <ac:spMkLst>
            <pc:docMk/>
            <pc:sldMk cId="1178758631" sldId="271"/>
            <ac:spMk id="6" creationId="{B098B25C-5FDE-4A89-BC10-7FCB24E5774E}"/>
          </ac:spMkLst>
        </pc:spChg>
        <pc:spChg chg="mod">
          <ac:chgData name="Rebecca Diekemper" userId="057c1a92-2b09-47e8-b99c-a32ec2fe56b4" providerId="ADAL" clId="{EFA06E18-5284-4B39-8A65-D877E2A8E6F3}" dt="2025-04-01T20:19:02.403" v="839" actId="948"/>
          <ac:spMkLst>
            <pc:docMk/>
            <pc:sldMk cId="1178758631" sldId="271"/>
            <ac:spMk id="9" creationId="{C692FB13-AB8D-658B-20DD-D102580147A6}"/>
          </ac:spMkLst>
        </pc:spChg>
      </pc:sldChg>
      <pc:sldChg chg="del">
        <pc:chgData name="Rebecca Diekemper" userId="057c1a92-2b09-47e8-b99c-a32ec2fe56b4" providerId="ADAL" clId="{EFA06E18-5284-4B39-8A65-D877E2A8E6F3}" dt="2025-04-01T19:22:12.870" v="301" actId="47"/>
        <pc:sldMkLst>
          <pc:docMk/>
          <pc:sldMk cId="1077395337" sldId="272"/>
        </pc:sldMkLst>
      </pc:sldChg>
      <pc:sldChg chg="del">
        <pc:chgData name="Rebecca Diekemper" userId="057c1a92-2b09-47e8-b99c-a32ec2fe56b4" providerId="ADAL" clId="{EFA06E18-5284-4B39-8A65-D877E2A8E6F3}" dt="2025-04-01T19:52:38.974" v="720" actId="47"/>
        <pc:sldMkLst>
          <pc:docMk/>
          <pc:sldMk cId="2077168178" sldId="273"/>
        </pc:sldMkLst>
      </pc:sldChg>
      <pc:sldChg chg="modSp add mod">
        <pc:chgData name="Rebecca Diekemper" userId="057c1a92-2b09-47e8-b99c-a32ec2fe56b4" providerId="ADAL" clId="{EFA06E18-5284-4B39-8A65-D877E2A8E6F3}" dt="2025-04-01T19:53:37.917" v="726" actId="2711"/>
        <pc:sldMkLst>
          <pc:docMk/>
          <pc:sldMk cId="4056964526" sldId="274"/>
        </pc:sldMkLst>
        <pc:spChg chg="mod">
          <ac:chgData name="Rebecca Diekemper" userId="057c1a92-2b09-47e8-b99c-a32ec2fe56b4" providerId="ADAL" clId="{EFA06E18-5284-4B39-8A65-D877E2A8E6F3}" dt="2025-04-01T19:53:37.917" v="726" actId="2711"/>
          <ac:spMkLst>
            <pc:docMk/>
            <pc:sldMk cId="4056964526" sldId="274"/>
            <ac:spMk id="3" creationId="{52193490-F446-7E24-7359-85F177CD9B0E}"/>
          </ac:spMkLst>
        </pc:spChg>
        <pc:spChg chg="mod">
          <ac:chgData name="Rebecca Diekemper" userId="057c1a92-2b09-47e8-b99c-a32ec2fe56b4" providerId="ADAL" clId="{EFA06E18-5284-4B39-8A65-D877E2A8E6F3}" dt="2025-04-01T19:38:20.546" v="594" actId="20577"/>
          <ac:spMkLst>
            <pc:docMk/>
            <pc:sldMk cId="4056964526" sldId="274"/>
            <ac:spMk id="6" creationId="{B1B5679E-05FD-53CC-DF8E-330FC718078E}"/>
          </ac:spMkLst>
        </pc:spChg>
        <pc:graphicFrameChg chg="mod modGraphic">
          <ac:chgData name="Rebecca Diekemper" userId="057c1a92-2b09-47e8-b99c-a32ec2fe56b4" providerId="ADAL" clId="{EFA06E18-5284-4B39-8A65-D877E2A8E6F3}" dt="2025-04-01T19:38:32.957" v="595" actId="14734"/>
          <ac:graphicFrameMkLst>
            <pc:docMk/>
            <pc:sldMk cId="4056964526" sldId="274"/>
            <ac:graphicFrameMk id="8" creationId="{0C745F18-C1BC-4DC0-25FA-EB9663FF0224}"/>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A98C9C6-BC80-4455-9D56-CFCA1805A81D}"/>
              </a:ext>
            </a:extLst>
          </p:cNvPr>
          <p:cNvSpPr>
            <a:spLocks noGrp="1"/>
          </p:cNvSpPr>
          <p:nvPr>
            <p:ph type="hdr" sz="quarter"/>
          </p:nvPr>
        </p:nvSpPr>
        <p:spPr>
          <a:xfrm>
            <a:off x="0" y="0"/>
            <a:ext cx="6340475" cy="412750"/>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D9AB37C-46DA-4926-94B6-E46BCF06C2A5}"/>
              </a:ext>
            </a:extLst>
          </p:cNvPr>
          <p:cNvSpPr>
            <a:spLocks noGrp="1"/>
          </p:cNvSpPr>
          <p:nvPr>
            <p:ph type="dt" sz="quarter" idx="1"/>
          </p:nvPr>
        </p:nvSpPr>
        <p:spPr>
          <a:xfrm>
            <a:off x="8286750" y="0"/>
            <a:ext cx="6340475" cy="412750"/>
          </a:xfrm>
          <a:prstGeom prst="rect">
            <a:avLst/>
          </a:prstGeom>
        </p:spPr>
        <p:txBody>
          <a:bodyPr vert="horz" lIns="91440" tIns="45720" rIns="91440" bIns="45720" rtlCol="0"/>
          <a:lstStyle>
            <a:lvl1pPr algn="r">
              <a:defRPr sz="1200"/>
            </a:lvl1pPr>
          </a:lstStyle>
          <a:p>
            <a:fld id="{27A3611F-7A02-481D-BC57-382DD2AC28CE}" type="datetimeFigureOut">
              <a:rPr lang="en-US" smtClean="0"/>
              <a:t>4/17/2025</a:t>
            </a:fld>
            <a:endParaRPr lang="en-US" dirty="0"/>
          </a:p>
        </p:txBody>
      </p:sp>
      <p:sp>
        <p:nvSpPr>
          <p:cNvPr id="4" name="Footer Placeholder 3">
            <a:extLst>
              <a:ext uri="{FF2B5EF4-FFF2-40B4-BE49-F238E27FC236}">
                <a16:creationId xmlns:a16="http://schemas.microsoft.com/office/drawing/2014/main" id="{0DDB703C-622C-4E39-86B9-B24BFAC7ED4E}"/>
              </a:ext>
            </a:extLst>
          </p:cNvPr>
          <p:cNvSpPr>
            <a:spLocks noGrp="1"/>
          </p:cNvSpPr>
          <p:nvPr>
            <p:ph type="ftr" sz="quarter" idx="2"/>
          </p:nvPr>
        </p:nvSpPr>
        <p:spPr>
          <a:xfrm>
            <a:off x="0" y="7816850"/>
            <a:ext cx="6340475" cy="41275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EE805A1-1A07-4E46-BAFA-7D7741745E40}"/>
              </a:ext>
            </a:extLst>
          </p:cNvPr>
          <p:cNvSpPr>
            <a:spLocks noGrp="1"/>
          </p:cNvSpPr>
          <p:nvPr>
            <p:ph type="sldNum" sz="quarter" idx="3"/>
          </p:nvPr>
        </p:nvSpPr>
        <p:spPr>
          <a:xfrm>
            <a:off x="8286750" y="7816850"/>
            <a:ext cx="6340475" cy="412750"/>
          </a:xfrm>
          <a:prstGeom prst="rect">
            <a:avLst/>
          </a:prstGeom>
        </p:spPr>
        <p:txBody>
          <a:bodyPr vert="horz" lIns="91440" tIns="45720" rIns="91440" bIns="45720" rtlCol="0" anchor="b"/>
          <a:lstStyle>
            <a:lvl1pPr algn="r">
              <a:defRPr sz="1200"/>
            </a:lvl1pPr>
          </a:lstStyle>
          <a:p>
            <a:fld id="{96D0125A-D328-4F75-A91B-A8CEDB63953F}" type="slidenum">
              <a:rPr lang="en-US" smtClean="0"/>
              <a:t>‹#›</a:t>
            </a:fld>
            <a:endParaRPr lang="en-US" dirty="0"/>
          </a:p>
        </p:txBody>
      </p:sp>
    </p:spTree>
    <p:extLst>
      <p:ext uri="{BB962C8B-B14F-4D97-AF65-F5344CB8AC3E}">
        <p14:creationId xmlns:p14="http://schemas.microsoft.com/office/powerpoint/2010/main" val="34616257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6340475" cy="41275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8286750" y="0"/>
            <a:ext cx="6340475" cy="412750"/>
          </a:xfrm>
          <a:prstGeom prst="rect">
            <a:avLst/>
          </a:prstGeom>
        </p:spPr>
        <p:txBody>
          <a:bodyPr vert="horz" lIns="91440" tIns="45720" rIns="91440" bIns="45720" rtlCol="0"/>
          <a:lstStyle>
            <a:lvl1pPr algn="r">
              <a:defRPr sz="1200"/>
            </a:lvl1pPr>
          </a:lstStyle>
          <a:p>
            <a:fld id="{85EE48BB-5CE7-364D-8AC6-A015D31DA59B}" type="datetimeFigureOut">
              <a:rPr lang="en-US" smtClean="0"/>
              <a:t>4/17/2025</a:t>
            </a:fld>
            <a:endParaRPr lang="en-US" dirty="0"/>
          </a:p>
        </p:txBody>
      </p:sp>
      <p:sp>
        <p:nvSpPr>
          <p:cNvPr id="4" name="Slide Image Placeholder 3"/>
          <p:cNvSpPr>
            <a:spLocks noGrp="1" noRot="1" noChangeAspect="1"/>
          </p:cNvSpPr>
          <p:nvPr>
            <p:ph type="sldImg" idx="2"/>
          </p:nvPr>
        </p:nvSpPr>
        <p:spPr>
          <a:xfrm>
            <a:off x="4845050" y="1028700"/>
            <a:ext cx="4940300" cy="27781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1463675" y="3960813"/>
            <a:ext cx="11703050" cy="324008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7816850"/>
            <a:ext cx="6340475" cy="41275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8286750" y="7816850"/>
            <a:ext cx="6340475" cy="412750"/>
          </a:xfrm>
          <a:prstGeom prst="rect">
            <a:avLst/>
          </a:prstGeom>
        </p:spPr>
        <p:txBody>
          <a:bodyPr vert="horz" lIns="91440" tIns="45720" rIns="91440" bIns="45720" rtlCol="0" anchor="b"/>
          <a:lstStyle>
            <a:lvl1pPr algn="r">
              <a:defRPr sz="1200"/>
            </a:lvl1pPr>
          </a:lstStyle>
          <a:p>
            <a:fld id="{9535E1C7-88C3-9143-9718-91C56336BFCE}" type="slidenum">
              <a:rPr lang="en-US" smtClean="0"/>
              <a:t>‹#›</a:t>
            </a:fld>
            <a:endParaRPr lang="en-US" dirty="0"/>
          </a:p>
        </p:txBody>
      </p:sp>
    </p:spTree>
    <p:extLst>
      <p:ext uri="{BB962C8B-B14F-4D97-AF65-F5344CB8AC3E}">
        <p14:creationId xmlns:p14="http://schemas.microsoft.com/office/powerpoint/2010/main" val="2098789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35E1C7-88C3-9143-9718-91C56336BFCE}" type="slidenum">
              <a:rPr lang="en-US" smtClean="0"/>
              <a:t>3</a:t>
            </a:fld>
            <a:endParaRPr lang="en-US" dirty="0"/>
          </a:p>
        </p:txBody>
      </p:sp>
    </p:spTree>
    <p:extLst>
      <p:ext uri="{BB962C8B-B14F-4D97-AF65-F5344CB8AC3E}">
        <p14:creationId xmlns:p14="http://schemas.microsoft.com/office/powerpoint/2010/main" val="36531082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3.jp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3.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6" name="Right Triangle 5">
            <a:extLst>
              <a:ext uri="{FF2B5EF4-FFF2-40B4-BE49-F238E27FC236}">
                <a16:creationId xmlns:a16="http://schemas.microsoft.com/office/drawing/2014/main" id="{5847EF98-FE67-924C-B40C-478327D6FCFD}"/>
              </a:ext>
            </a:extLst>
          </p:cNvPr>
          <p:cNvSpPr/>
          <p:nvPr userDrawn="1"/>
        </p:nvSpPr>
        <p:spPr>
          <a:xfrm flipH="1">
            <a:off x="7291388" y="2416175"/>
            <a:ext cx="7326312" cy="5813425"/>
          </a:xfrm>
          <a:prstGeom prst="rtTriangle">
            <a:avLst/>
          </a:prstGeom>
          <a:solidFill>
            <a:srgbClr val="C10E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Right Triangle 6">
            <a:extLst>
              <a:ext uri="{FF2B5EF4-FFF2-40B4-BE49-F238E27FC236}">
                <a16:creationId xmlns:a16="http://schemas.microsoft.com/office/drawing/2014/main" id="{25FA5ACE-6E30-CE4A-9699-7DD33C243EA6}"/>
              </a:ext>
            </a:extLst>
          </p:cNvPr>
          <p:cNvSpPr/>
          <p:nvPr userDrawn="1"/>
        </p:nvSpPr>
        <p:spPr>
          <a:xfrm flipH="1">
            <a:off x="7975600" y="2949575"/>
            <a:ext cx="6642100" cy="5280025"/>
          </a:xfrm>
          <a:prstGeom prst="rtTriangl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8" name="Picture 10">
            <a:extLst>
              <a:ext uri="{FF2B5EF4-FFF2-40B4-BE49-F238E27FC236}">
                <a16:creationId xmlns:a16="http://schemas.microsoft.com/office/drawing/2014/main" id="{DBAFCCAB-7163-D44B-8686-3D305593615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76727" y="6675120"/>
            <a:ext cx="2396473" cy="1292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bject 4">
            <a:extLst>
              <a:ext uri="{FF2B5EF4-FFF2-40B4-BE49-F238E27FC236}">
                <a16:creationId xmlns:a16="http://schemas.microsoft.com/office/drawing/2014/main" id="{49B1250E-2FA9-6347-B9BF-43851009C456}"/>
              </a:ext>
            </a:extLst>
          </p:cNvPr>
          <p:cNvSpPr>
            <a:spLocks/>
          </p:cNvSpPr>
          <p:nvPr userDrawn="1"/>
        </p:nvSpPr>
        <p:spPr bwMode="auto">
          <a:xfrm>
            <a:off x="0" y="3079750"/>
            <a:ext cx="155575" cy="14478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dirty="0"/>
          </a:p>
        </p:txBody>
      </p:sp>
      <p:sp>
        <p:nvSpPr>
          <p:cNvPr id="13" name="object 2">
            <a:extLst>
              <a:ext uri="{FF2B5EF4-FFF2-40B4-BE49-F238E27FC236}">
                <a16:creationId xmlns:a16="http://schemas.microsoft.com/office/drawing/2014/main" id="{19CAB701-6BE7-2C43-B694-9E21587E9496}"/>
              </a:ext>
            </a:extLst>
          </p:cNvPr>
          <p:cNvSpPr>
            <a:spLocks/>
          </p:cNvSpPr>
          <p:nvPr userDrawn="1"/>
        </p:nvSpPr>
        <p:spPr bwMode="auto">
          <a:xfrm>
            <a:off x="0" y="4038600"/>
            <a:ext cx="3886200" cy="76200"/>
          </a:xfrm>
          <a:custGeom>
            <a:avLst/>
            <a:gdLst>
              <a:gd name="T0" fmla="*/ 0 w 3885565"/>
              <a:gd name="T1" fmla="*/ 0 h 70245"/>
              <a:gd name="T2" fmla="*/ 3885336 w 3885565"/>
              <a:gd name="T3" fmla="*/ 0 h 70245"/>
            </a:gdLst>
            <a:ahLst/>
            <a:cxnLst>
              <a:cxn ang="0">
                <a:pos x="T0" y="T1"/>
              </a:cxn>
              <a:cxn ang="0">
                <a:pos x="T2" y="T3"/>
              </a:cxn>
            </a:cxnLst>
            <a:rect l="0" t="0" r="r" b="b"/>
            <a:pathLst>
              <a:path w="3885565" h="70245">
                <a:moveTo>
                  <a:pt x="0" y="0"/>
                </a:moveTo>
                <a:lnTo>
                  <a:pt x="3885336" y="0"/>
                </a:lnTo>
              </a:path>
            </a:pathLst>
          </a:custGeom>
          <a:noFill/>
          <a:ln w="25400" cap="rnd">
            <a:solidFill>
              <a:srgbClr val="626469"/>
            </a:solidFill>
            <a:prstDash val="sys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19" name="Subtitle 2">
            <a:extLst>
              <a:ext uri="{FF2B5EF4-FFF2-40B4-BE49-F238E27FC236}">
                <a16:creationId xmlns:a16="http://schemas.microsoft.com/office/drawing/2014/main" id="{052C6E0A-3C3E-8546-8D36-C5B71C787F11}"/>
              </a:ext>
            </a:extLst>
          </p:cNvPr>
          <p:cNvSpPr>
            <a:spLocks noGrp="1"/>
          </p:cNvSpPr>
          <p:nvPr>
            <p:ph type="subTitle" idx="1" hasCustomPrompt="1"/>
          </p:nvPr>
        </p:nvSpPr>
        <p:spPr>
          <a:xfrm>
            <a:off x="533400" y="4155946"/>
            <a:ext cx="8991600" cy="1985962"/>
          </a:xfrm>
          <a:prstGeom prst="rect">
            <a:avLst/>
          </a:prstGeom>
        </p:spPr>
        <p:txBody>
          <a:bodyPr/>
          <a:lstStyle>
            <a:lvl1pPr marL="0" indent="0" algn="l">
              <a:buNone/>
              <a:defRPr sz="2800" b="0" i="0">
                <a:solidFill>
                  <a:srgbClr val="636466"/>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20" name="Title 1">
            <a:extLst>
              <a:ext uri="{FF2B5EF4-FFF2-40B4-BE49-F238E27FC236}">
                <a16:creationId xmlns:a16="http://schemas.microsoft.com/office/drawing/2014/main" id="{53FACF0E-7710-8C45-B38A-36FE875BCA03}"/>
              </a:ext>
            </a:extLst>
          </p:cNvPr>
          <p:cNvSpPr>
            <a:spLocks noGrp="1"/>
          </p:cNvSpPr>
          <p:nvPr>
            <p:ph type="ctrTitle" hasCustomPrompt="1"/>
          </p:nvPr>
        </p:nvSpPr>
        <p:spPr>
          <a:xfrm>
            <a:off x="533400" y="2743201"/>
            <a:ext cx="10668000" cy="1311016"/>
          </a:xfrm>
          <a:prstGeom prst="rect">
            <a:avLst/>
          </a:prstGeom>
        </p:spPr>
        <p:txBody>
          <a:bodyPr anchor="b"/>
          <a:lstStyle>
            <a:lvl1pPr algn="l">
              <a:defRPr sz="7800" b="1" i="0" spc="300">
                <a:solidFill>
                  <a:schemeClr val="tx1"/>
                </a:solidFill>
                <a:latin typeface="Lub Dub Heavy" panose="020B0603030403020204" pitchFamily="34" charset="77"/>
              </a:defRPr>
            </a:lvl1pPr>
          </a:lstStyle>
          <a:p>
            <a:r>
              <a:rPr lang="en-US" dirty="0"/>
              <a:t>TITLE SLIDE</a:t>
            </a:r>
          </a:p>
        </p:txBody>
      </p:sp>
      <p:pic>
        <p:nvPicPr>
          <p:cNvPr id="3" name="Picture 2">
            <a:extLst>
              <a:ext uri="{FF2B5EF4-FFF2-40B4-BE49-F238E27FC236}">
                <a16:creationId xmlns:a16="http://schemas.microsoft.com/office/drawing/2014/main" id="{20D24466-DC47-42E2-A26B-EB38134E0F9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777472" y="457200"/>
            <a:ext cx="2395728" cy="908633"/>
          </a:xfrm>
          <a:prstGeom prst="rect">
            <a:avLst/>
          </a:prstGeom>
        </p:spPr>
      </p:pic>
      <p:pic>
        <p:nvPicPr>
          <p:cNvPr id="2" name="Picture 1">
            <a:extLst>
              <a:ext uri="{FF2B5EF4-FFF2-40B4-BE49-F238E27FC236}">
                <a16:creationId xmlns:a16="http://schemas.microsoft.com/office/drawing/2014/main" id="{FC995DAB-2007-93CF-BBBE-879BDD62D821}"/>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201400" y="249930"/>
            <a:ext cx="3310128" cy="1323172"/>
          </a:xfrm>
          <a:prstGeom prst="rect">
            <a:avLst/>
          </a:prstGeom>
        </p:spPr>
      </p:pic>
    </p:spTree>
    <p:extLst>
      <p:ext uri="{BB962C8B-B14F-4D97-AF65-F5344CB8AC3E}">
        <p14:creationId xmlns:p14="http://schemas.microsoft.com/office/powerpoint/2010/main" val="420153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mple Slides - One Column">
    <p:spTree>
      <p:nvGrpSpPr>
        <p:cNvPr id="1" name=""/>
        <p:cNvGrpSpPr/>
        <p:nvPr/>
      </p:nvGrpSpPr>
      <p:grpSpPr>
        <a:xfrm>
          <a:off x="0" y="0"/>
          <a:ext cx="0" cy="0"/>
          <a:chOff x="0" y="0"/>
          <a:chExt cx="0" cy="0"/>
        </a:xfrm>
      </p:grpSpPr>
      <p:sp>
        <p:nvSpPr>
          <p:cNvPr id="12" name="Text Placeholder 17">
            <a:extLst>
              <a:ext uri="{FF2B5EF4-FFF2-40B4-BE49-F238E27FC236}">
                <a16:creationId xmlns:a16="http://schemas.microsoft.com/office/drawing/2014/main" id="{01E162F1-DE1D-D541-873B-D19CF471034F}"/>
              </a:ext>
            </a:extLst>
          </p:cNvPr>
          <p:cNvSpPr>
            <a:spLocks noGrp="1"/>
          </p:cNvSpPr>
          <p:nvPr>
            <p:ph type="body" sz="quarter" idx="15" hasCustomPrompt="1"/>
          </p:nvPr>
        </p:nvSpPr>
        <p:spPr>
          <a:xfrm>
            <a:off x="685800" y="3048000"/>
            <a:ext cx="128778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a:extLst>
              <a:ext uri="{FF2B5EF4-FFF2-40B4-BE49-F238E27FC236}">
                <a16:creationId xmlns:a16="http://schemas.microsoft.com/office/drawing/2014/main" id="{6BEDE2E2-0412-E04F-8B0C-108E90FADF79}"/>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8" name="Title 1">
            <a:extLst>
              <a:ext uri="{FF2B5EF4-FFF2-40B4-BE49-F238E27FC236}">
                <a16:creationId xmlns:a16="http://schemas.microsoft.com/office/drawing/2014/main" id="{4A3D4483-C17C-114E-AAA8-4523FAE7D1CA}"/>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9" name="Oval 8">
            <a:extLst>
              <a:ext uri="{FF2B5EF4-FFF2-40B4-BE49-F238E27FC236}">
                <a16:creationId xmlns:a16="http://schemas.microsoft.com/office/drawing/2014/main" id="{6825512A-79DD-984F-A5A7-1863E2C4B2B7}"/>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2">
            <a:extLst>
              <a:ext uri="{FF2B5EF4-FFF2-40B4-BE49-F238E27FC236}">
                <a16:creationId xmlns:a16="http://schemas.microsoft.com/office/drawing/2014/main" id="{0FE1480A-7749-2744-B65A-F58DC8EC2794}"/>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1" name="Picture 10">
            <a:extLst>
              <a:ext uri="{FF2B5EF4-FFF2-40B4-BE49-F238E27FC236}">
                <a16:creationId xmlns:a16="http://schemas.microsoft.com/office/drawing/2014/main" id="{960CA2AB-CF41-47ED-873A-D3258F5117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98552" y="533400"/>
            <a:ext cx="1298448" cy="492466"/>
          </a:xfrm>
          <a:prstGeom prst="rect">
            <a:avLst/>
          </a:prstGeom>
        </p:spPr>
      </p:pic>
      <p:sp>
        <p:nvSpPr>
          <p:cNvPr id="14" name="TextBox 13">
            <a:extLst>
              <a:ext uri="{FF2B5EF4-FFF2-40B4-BE49-F238E27FC236}">
                <a16:creationId xmlns:a16="http://schemas.microsoft.com/office/drawing/2014/main" id="{7EE7A0F1-4F4E-4E26-8269-DE9C516F3631}"/>
              </a:ext>
            </a:extLst>
          </p:cNvPr>
          <p:cNvSpPr txBox="1"/>
          <p:nvPr userDrawn="1"/>
        </p:nvSpPr>
        <p:spPr>
          <a:xfrm rot="10800000">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pic>
        <p:nvPicPr>
          <p:cNvPr id="2" name="Picture 1">
            <a:extLst>
              <a:ext uri="{FF2B5EF4-FFF2-40B4-BE49-F238E27FC236}">
                <a16:creationId xmlns:a16="http://schemas.microsoft.com/office/drawing/2014/main" id="{FA098E6C-2DB4-647E-3FBE-6551BAF8C4CE}"/>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329159" y="392563"/>
            <a:ext cx="1920240" cy="767582"/>
          </a:xfrm>
          <a:prstGeom prst="rect">
            <a:avLst/>
          </a:prstGeom>
        </p:spPr>
      </p:pic>
    </p:spTree>
    <p:extLst>
      <p:ext uri="{BB962C8B-B14F-4D97-AF65-F5344CB8AC3E}">
        <p14:creationId xmlns:p14="http://schemas.microsoft.com/office/powerpoint/2010/main" val="345288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imple Slides - One Column">
    <p:spTree>
      <p:nvGrpSpPr>
        <p:cNvPr id="1" name=""/>
        <p:cNvGrpSpPr/>
        <p:nvPr/>
      </p:nvGrpSpPr>
      <p:grpSpPr>
        <a:xfrm>
          <a:off x="0" y="0"/>
          <a:ext cx="0" cy="0"/>
          <a:chOff x="0" y="0"/>
          <a:chExt cx="0" cy="0"/>
        </a:xfrm>
      </p:grpSpPr>
      <p:sp>
        <p:nvSpPr>
          <p:cNvPr id="12" name="Text Placeholder 17">
            <a:extLst>
              <a:ext uri="{FF2B5EF4-FFF2-40B4-BE49-F238E27FC236}">
                <a16:creationId xmlns:a16="http://schemas.microsoft.com/office/drawing/2014/main" id="{01E162F1-DE1D-D541-873B-D19CF471034F}"/>
              </a:ext>
            </a:extLst>
          </p:cNvPr>
          <p:cNvSpPr>
            <a:spLocks noGrp="1"/>
          </p:cNvSpPr>
          <p:nvPr>
            <p:ph type="body" sz="quarter" idx="15" hasCustomPrompt="1"/>
          </p:nvPr>
        </p:nvSpPr>
        <p:spPr>
          <a:xfrm>
            <a:off x="685800" y="3048000"/>
            <a:ext cx="128778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a:extLst>
              <a:ext uri="{FF2B5EF4-FFF2-40B4-BE49-F238E27FC236}">
                <a16:creationId xmlns:a16="http://schemas.microsoft.com/office/drawing/2014/main" id="{6BEDE2E2-0412-E04F-8B0C-108E90FADF79}"/>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8" name="Title 1">
            <a:extLst>
              <a:ext uri="{FF2B5EF4-FFF2-40B4-BE49-F238E27FC236}">
                <a16:creationId xmlns:a16="http://schemas.microsoft.com/office/drawing/2014/main" id="{4A3D4483-C17C-114E-AAA8-4523FAE7D1CA}"/>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9" name="Oval 8">
            <a:extLst>
              <a:ext uri="{FF2B5EF4-FFF2-40B4-BE49-F238E27FC236}">
                <a16:creationId xmlns:a16="http://schemas.microsoft.com/office/drawing/2014/main" id="{6825512A-79DD-984F-A5A7-1863E2C4B2B7}"/>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2">
            <a:extLst>
              <a:ext uri="{FF2B5EF4-FFF2-40B4-BE49-F238E27FC236}">
                <a16:creationId xmlns:a16="http://schemas.microsoft.com/office/drawing/2014/main" id="{0FE1480A-7749-2744-B65A-F58DC8EC2794}"/>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sp>
        <p:nvSpPr>
          <p:cNvPr id="14" name="TextBox 13">
            <a:extLst>
              <a:ext uri="{FF2B5EF4-FFF2-40B4-BE49-F238E27FC236}">
                <a16:creationId xmlns:a16="http://schemas.microsoft.com/office/drawing/2014/main" id="{378FE397-4402-4C4C-8DBB-E5971B7A8006}"/>
              </a:ext>
            </a:extLst>
          </p:cNvPr>
          <p:cNvSpPr txBox="1"/>
          <p:nvPr userDrawn="1"/>
        </p:nvSpPr>
        <p:spPr>
          <a:xfrm>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365482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mple Slides - Two Column">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498A16D-F29A-4B47-9973-22BF68A388C7}"/>
              </a:ext>
            </a:extLst>
          </p:cNvPr>
          <p:cNvSpPr>
            <a:spLocks noGrp="1"/>
          </p:cNvSpPr>
          <p:nvPr>
            <p:ph sz="quarter" idx="14" hasCustomPrompt="1"/>
          </p:nvPr>
        </p:nvSpPr>
        <p:spPr>
          <a:xfrm>
            <a:off x="685800" y="3048000"/>
            <a:ext cx="62484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5">
            <a:extLst>
              <a:ext uri="{FF2B5EF4-FFF2-40B4-BE49-F238E27FC236}">
                <a16:creationId xmlns:a16="http://schemas.microsoft.com/office/drawing/2014/main" id="{5D37EE80-0F81-B24A-A8D4-25EFF546BF11}"/>
              </a:ext>
            </a:extLst>
          </p:cNvPr>
          <p:cNvSpPr>
            <a:spLocks noGrp="1"/>
          </p:cNvSpPr>
          <p:nvPr>
            <p:ph sz="quarter" idx="15" hasCustomPrompt="1"/>
          </p:nvPr>
        </p:nvSpPr>
        <p:spPr>
          <a:xfrm>
            <a:off x="7315200" y="3048000"/>
            <a:ext cx="62484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a:extLst>
              <a:ext uri="{FF2B5EF4-FFF2-40B4-BE49-F238E27FC236}">
                <a16:creationId xmlns:a16="http://schemas.microsoft.com/office/drawing/2014/main" id="{352A0864-913A-744E-97D9-B5F3D10B0428}"/>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8" name="Title 1">
            <a:extLst>
              <a:ext uri="{FF2B5EF4-FFF2-40B4-BE49-F238E27FC236}">
                <a16:creationId xmlns:a16="http://schemas.microsoft.com/office/drawing/2014/main" id="{33C1D0BF-DADE-104C-B1AD-6A24FC83C0EC}"/>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0" name="Oval 9">
            <a:extLst>
              <a:ext uri="{FF2B5EF4-FFF2-40B4-BE49-F238E27FC236}">
                <a16:creationId xmlns:a16="http://schemas.microsoft.com/office/drawing/2014/main" id="{7AADEBE1-0008-444B-A330-1EF28DBCE1EE}"/>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2">
            <a:extLst>
              <a:ext uri="{FF2B5EF4-FFF2-40B4-BE49-F238E27FC236}">
                <a16:creationId xmlns:a16="http://schemas.microsoft.com/office/drawing/2014/main" id="{DA9DC9A5-5917-BE42-B90F-8B88BA2105D5}"/>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sp>
        <p:nvSpPr>
          <p:cNvPr id="13" name="TextBox 12">
            <a:extLst>
              <a:ext uri="{FF2B5EF4-FFF2-40B4-BE49-F238E27FC236}">
                <a16:creationId xmlns:a16="http://schemas.microsoft.com/office/drawing/2014/main" id="{BC4F22BC-6D35-4FFF-B4E3-FE315F50BF66}"/>
              </a:ext>
            </a:extLst>
          </p:cNvPr>
          <p:cNvSpPr txBox="1"/>
          <p:nvPr userDrawn="1"/>
        </p:nvSpPr>
        <p:spPr>
          <a:xfrm rot="10800000">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30828682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imple Slides - Two Column">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498A16D-F29A-4B47-9973-22BF68A388C7}"/>
              </a:ext>
            </a:extLst>
          </p:cNvPr>
          <p:cNvSpPr>
            <a:spLocks noGrp="1"/>
          </p:cNvSpPr>
          <p:nvPr>
            <p:ph sz="quarter" idx="14" hasCustomPrompt="1"/>
          </p:nvPr>
        </p:nvSpPr>
        <p:spPr>
          <a:xfrm>
            <a:off x="685800" y="3048000"/>
            <a:ext cx="62484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5">
            <a:extLst>
              <a:ext uri="{FF2B5EF4-FFF2-40B4-BE49-F238E27FC236}">
                <a16:creationId xmlns:a16="http://schemas.microsoft.com/office/drawing/2014/main" id="{5D37EE80-0F81-B24A-A8D4-25EFF546BF11}"/>
              </a:ext>
            </a:extLst>
          </p:cNvPr>
          <p:cNvSpPr>
            <a:spLocks noGrp="1"/>
          </p:cNvSpPr>
          <p:nvPr>
            <p:ph sz="quarter" idx="15" hasCustomPrompt="1"/>
          </p:nvPr>
        </p:nvSpPr>
        <p:spPr>
          <a:xfrm>
            <a:off x="7315200" y="3048000"/>
            <a:ext cx="62484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a:extLst>
              <a:ext uri="{FF2B5EF4-FFF2-40B4-BE49-F238E27FC236}">
                <a16:creationId xmlns:a16="http://schemas.microsoft.com/office/drawing/2014/main" id="{352A0864-913A-744E-97D9-B5F3D10B0428}"/>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8" name="Title 1">
            <a:extLst>
              <a:ext uri="{FF2B5EF4-FFF2-40B4-BE49-F238E27FC236}">
                <a16:creationId xmlns:a16="http://schemas.microsoft.com/office/drawing/2014/main" id="{33C1D0BF-DADE-104C-B1AD-6A24FC83C0EC}"/>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0" name="Oval 9">
            <a:extLst>
              <a:ext uri="{FF2B5EF4-FFF2-40B4-BE49-F238E27FC236}">
                <a16:creationId xmlns:a16="http://schemas.microsoft.com/office/drawing/2014/main" id="{7AADEBE1-0008-444B-A330-1EF28DBCE1EE}"/>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2">
            <a:extLst>
              <a:ext uri="{FF2B5EF4-FFF2-40B4-BE49-F238E27FC236}">
                <a16:creationId xmlns:a16="http://schemas.microsoft.com/office/drawing/2014/main" id="{DA9DC9A5-5917-BE42-B90F-8B88BA2105D5}"/>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sp>
        <p:nvSpPr>
          <p:cNvPr id="13" name="TextBox 12">
            <a:extLst>
              <a:ext uri="{FF2B5EF4-FFF2-40B4-BE49-F238E27FC236}">
                <a16:creationId xmlns:a16="http://schemas.microsoft.com/office/drawing/2014/main" id="{48EEDD4E-DB99-4C47-84D8-C12E7573206B}"/>
              </a:ext>
            </a:extLst>
          </p:cNvPr>
          <p:cNvSpPr txBox="1"/>
          <p:nvPr userDrawn="1"/>
        </p:nvSpPr>
        <p:spPr>
          <a:xfrm>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21732487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mple Slides - Three Column">
    <p:spTree>
      <p:nvGrpSpPr>
        <p:cNvPr id="1" name=""/>
        <p:cNvGrpSpPr/>
        <p:nvPr/>
      </p:nvGrpSpPr>
      <p:grpSpPr>
        <a:xfrm>
          <a:off x="0" y="0"/>
          <a:ext cx="0" cy="0"/>
          <a:chOff x="0" y="0"/>
          <a:chExt cx="0" cy="0"/>
        </a:xfrm>
      </p:grpSpPr>
      <p:sp>
        <p:nvSpPr>
          <p:cNvPr id="8" name="Content Placeholder 15">
            <a:extLst>
              <a:ext uri="{FF2B5EF4-FFF2-40B4-BE49-F238E27FC236}">
                <a16:creationId xmlns:a16="http://schemas.microsoft.com/office/drawing/2014/main" id="{489D98E7-9AB5-704E-A7B3-35778CD6ED68}"/>
              </a:ext>
            </a:extLst>
          </p:cNvPr>
          <p:cNvSpPr>
            <a:spLocks noGrp="1"/>
          </p:cNvSpPr>
          <p:nvPr>
            <p:ph sz="quarter" idx="14" hasCustomPrompt="1"/>
          </p:nvPr>
        </p:nvSpPr>
        <p:spPr>
          <a:xfrm>
            <a:off x="685800" y="3048000"/>
            <a:ext cx="3886200" cy="4419599"/>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5">
            <a:extLst>
              <a:ext uri="{FF2B5EF4-FFF2-40B4-BE49-F238E27FC236}">
                <a16:creationId xmlns:a16="http://schemas.microsoft.com/office/drawing/2014/main" id="{AE1C5EA5-5FBD-7043-B925-D73F4D4759CB}"/>
              </a:ext>
            </a:extLst>
          </p:cNvPr>
          <p:cNvSpPr>
            <a:spLocks noGrp="1"/>
          </p:cNvSpPr>
          <p:nvPr>
            <p:ph sz="quarter" idx="15" hasCustomPrompt="1"/>
          </p:nvPr>
        </p:nvSpPr>
        <p:spPr>
          <a:xfrm>
            <a:off x="9677400" y="3048000"/>
            <a:ext cx="38862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5">
            <a:extLst>
              <a:ext uri="{FF2B5EF4-FFF2-40B4-BE49-F238E27FC236}">
                <a16:creationId xmlns:a16="http://schemas.microsoft.com/office/drawing/2014/main" id="{A8AEA138-EF89-5B4E-85EC-1A78D845188F}"/>
              </a:ext>
            </a:extLst>
          </p:cNvPr>
          <p:cNvSpPr>
            <a:spLocks noGrp="1"/>
          </p:cNvSpPr>
          <p:nvPr>
            <p:ph sz="quarter" idx="16" hasCustomPrompt="1"/>
          </p:nvPr>
        </p:nvSpPr>
        <p:spPr>
          <a:xfrm>
            <a:off x="5181600" y="3048000"/>
            <a:ext cx="3886200" cy="4419599"/>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a:extLst>
              <a:ext uri="{FF2B5EF4-FFF2-40B4-BE49-F238E27FC236}">
                <a16:creationId xmlns:a16="http://schemas.microsoft.com/office/drawing/2014/main" id="{FCA20B7F-DB91-5B42-8772-995F89C16C81}"/>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3C8D48B6-0FFD-6E40-9D1E-E714914C21BA}"/>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4" name="Oval 13">
            <a:extLst>
              <a:ext uri="{FF2B5EF4-FFF2-40B4-BE49-F238E27FC236}">
                <a16:creationId xmlns:a16="http://schemas.microsoft.com/office/drawing/2014/main" id="{F22F69F2-8FAB-5B42-9171-982FA11B2664}"/>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Number Placeholder 2">
            <a:extLst>
              <a:ext uri="{FF2B5EF4-FFF2-40B4-BE49-F238E27FC236}">
                <a16:creationId xmlns:a16="http://schemas.microsoft.com/office/drawing/2014/main" id="{49446BA8-058E-034F-AB76-4422A9AE37BE}"/>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sp>
        <p:nvSpPr>
          <p:cNvPr id="17" name="TextBox 16">
            <a:extLst>
              <a:ext uri="{FF2B5EF4-FFF2-40B4-BE49-F238E27FC236}">
                <a16:creationId xmlns:a16="http://schemas.microsoft.com/office/drawing/2014/main" id="{01984FAA-BD07-416B-9A8E-376451A9342A}"/>
              </a:ext>
            </a:extLst>
          </p:cNvPr>
          <p:cNvSpPr txBox="1"/>
          <p:nvPr userDrawn="1"/>
        </p:nvSpPr>
        <p:spPr>
          <a:xfrm rot="10800000">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12244399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imple Slides - Three Column">
    <p:spTree>
      <p:nvGrpSpPr>
        <p:cNvPr id="1" name=""/>
        <p:cNvGrpSpPr/>
        <p:nvPr/>
      </p:nvGrpSpPr>
      <p:grpSpPr>
        <a:xfrm>
          <a:off x="0" y="0"/>
          <a:ext cx="0" cy="0"/>
          <a:chOff x="0" y="0"/>
          <a:chExt cx="0" cy="0"/>
        </a:xfrm>
      </p:grpSpPr>
      <p:sp>
        <p:nvSpPr>
          <p:cNvPr id="8" name="Content Placeholder 15">
            <a:extLst>
              <a:ext uri="{FF2B5EF4-FFF2-40B4-BE49-F238E27FC236}">
                <a16:creationId xmlns:a16="http://schemas.microsoft.com/office/drawing/2014/main" id="{489D98E7-9AB5-704E-A7B3-35778CD6ED68}"/>
              </a:ext>
            </a:extLst>
          </p:cNvPr>
          <p:cNvSpPr>
            <a:spLocks noGrp="1"/>
          </p:cNvSpPr>
          <p:nvPr>
            <p:ph sz="quarter" idx="14" hasCustomPrompt="1"/>
          </p:nvPr>
        </p:nvSpPr>
        <p:spPr>
          <a:xfrm>
            <a:off x="685800" y="3048000"/>
            <a:ext cx="3886200" cy="4419599"/>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5">
            <a:extLst>
              <a:ext uri="{FF2B5EF4-FFF2-40B4-BE49-F238E27FC236}">
                <a16:creationId xmlns:a16="http://schemas.microsoft.com/office/drawing/2014/main" id="{AE1C5EA5-5FBD-7043-B925-D73F4D4759CB}"/>
              </a:ext>
            </a:extLst>
          </p:cNvPr>
          <p:cNvSpPr>
            <a:spLocks noGrp="1"/>
          </p:cNvSpPr>
          <p:nvPr>
            <p:ph sz="quarter" idx="15" hasCustomPrompt="1"/>
          </p:nvPr>
        </p:nvSpPr>
        <p:spPr>
          <a:xfrm>
            <a:off x="9677400" y="3048000"/>
            <a:ext cx="38862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5">
            <a:extLst>
              <a:ext uri="{FF2B5EF4-FFF2-40B4-BE49-F238E27FC236}">
                <a16:creationId xmlns:a16="http://schemas.microsoft.com/office/drawing/2014/main" id="{A8AEA138-EF89-5B4E-85EC-1A78D845188F}"/>
              </a:ext>
            </a:extLst>
          </p:cNvPr>
          <p:cNvSpPr>
            <a:spLocks noGrp="1"/>
          </p:cNvSpPr>
          <p:nvPr>
            <p:ph sz="quarter" idx="16" hasCustomPrompt="1"/>
          </p:nvPr>
        </p:nvSpPr>
        <p:spPr>
          <a:xfrm>
            <a:off x="5181600" y="3048000"/>
            <a:ext cx="3886200" cy="4419599"/>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a:extLst>
              <a:ext uri="{FF2B5EF4-FFF2-40B4-BE49-F238E27FC236}">
                <a16:creationId xmlns:a16="http://schemas.microsoft.com/office/drawing/2014/main" id="{FCA20B7F-DB91-5B42-8772-995F89C16C81}"/>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3C8D48B6-0FFD-6E40-9D1E-E714914C21BA}"/>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4" name="Oval 13">
            <a:extLst>
              <a:ext uri="{FF2B5EF4-FFF2-40B4-BE49-F238E27FC236}">
                <a16:creationId xmlns:a16="http://schemas.microsoft.com/office/drawing/2014/main" id="{F22F69F2-8FAB-5B42-9171-982FA11B2664}"/>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Number Placeholder 2">
            <a:extLst>
              <a:ext uri="{FF2B5EF4-FFF2-40B4-BE49-F238E27FC236}">
                <a16:creationId xmlns:a16="http://schemas.microsoft.com/office/drawing/2014/main" id="{49446BA8-058E-034F-AB76-4422A9AE37BE}"/>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sp>
        <p:nvSpPr>
          <p:cNvPr id="16" name="TextBox 15">
            <a:extLst>
              <a:ext uri="{FF2B5EF4-FFF2-40B4-BE49-F238E27FC236}">
                <a16:creationId xmlns:a16="http://schemas.microsoft.com/office/drawing/2014/main" id="{E761F5B7-0E06-4DCC-847D-EEFBB1A22BF6}"/>
              </a:ext>
            </a:extLst>
          </p:cNvPr>
          <p:cNvSpPr txBox="1"/>
          <p:nvPr userDrawn="1"/>
        </p:nvSpPr>
        <p:spPr>
          <a:xfrm>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35024008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Slides - Photo Only">
    <p:spTree>
      <p:nvGrpSpPr>
        <p:cNvPr id="1" name=""/>
        <p:cNvGrpSpPr/>
        <p:nvPr/>
      </p:nvGrpSpPr>
      <p:grpSpPr>
        <a:xfrm>
          <a:off x="0" y="0"/>
          <a:ext cx="0" cy="0"/>
          <a:chOff x="0" y="0"/>
          <a:chExt cx="0" cy="0"/>
        </a:xfrm>
      </p:grpSpPr>
      <p:sp>
        <p:nvSpPr>
          <p:cNvPr id="5" name="Picture Placeholder 6">
            <a:extLst>
              <a:ext uri="{FF2B5EF4-FFF2-40B4-BE49-F238E27FC236}">
                <a16:creationId xmlns:a16="http://schemas.microsoft.com/office/drawing/2014/main" id="{1A1176CE-ACD2-0649-82A4-CB21ED1FE4F7}"/>
              </a:ext>
            </a:extLst>
          </p:cNvPr>
          <p:cNvSpPr>
            <a:spLocks noGrp="1"/>
          </p:cNvSpPr>
          <p:nvPr>
            <p:ph type="pic" sz="quarter" idx="10"/>
          </p:nvPr>
        </p:nvSpPr>
        <p:spPr>
          <a:xfrm>
            <a:off x="142874" y="0"/>
            <a:ext cx="14487525" cy="8229600"/>
          </a:xfrm>
          <a:prstGeom prst="rect">
            <a:avLst/>
          </a:prstGeom>
        </p:spPr>
        <p:txBody>
          <a:bodyPr/>
          <a:lstStyle/>
          <a:p>
            <a:endParaRPr lang="en-US" dirty="0"/>
          </a:p>
        </p:txBody>
      </p:sp>
      <p:sp>
        <p:nvSpPr>
          <p:cNvPr id="3" name="object 4">
            <a:extLst>
              <a:ext uri="{FF2B5EF4-FFF2-40B4-BE49-F238E27FC236}">
                <a16:creationId xmlns:a16="http://schemas.microsoft.com/office/drawing/2014/main" id="{8C8D5801-9BE1-6142-BC32-56BBE40E147E}"/>
              </a:ext>
            </a:extLst>
          </p:cNvPr>
          <p:cNvSpPr>
            <a:spLocks/>
          </p:cNvSpPr>
          <p:nvPr userDrawn="1"/>
        </p:nvSpPr>
        <p:spPr bwMode="auto">
          <a:xfrm>
            <a:off x="0" y="0"/>
            <a:ext cx="142875" cy="82296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dirty="0"/>
          </a:p>
        </p:txBody>
      </p:sp>
      <p:pic>
        <p:nvPicPr>
          <p:cNvPr id="4" name="Picture 3">
            <a:extLst>
              <a:ext uri="{FF2B5EF4-FFF2-40B4-BE49-F238E27FC236}">
                <a16:creationId xmlns:a16="http://schemas.microsoft.com/office/drawing/2014/main" id="{9A8428B2-E1D8-6242-BE84-24F70A3B57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444500"/>
            <a:ext cx="1216025" cy="657791"/>
          </a:xfrm>
          <a:prstGeom prst="rect">
            <a:avLst/>
          </a:prstGeom>
        </p:spPr>
      </p:pic>
      <p:sp>
        <p:nvSpPr>
          <p:cNvPr id="6" name="Oval 5">
            <a:extLst>
              <a:ext uri="{FF2B5EF4-FFF2-40B4-BE49-F238E27FC236}">
                <a16:creationId xmlns:a16="http://schemas.microsoft.com/office/drawing/2014/main" id="{CD7ECD57-6281-6647-8604-6BDCA7F1138D}"/>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2">
            <a:extLst>
              <a:ext uri="{FF2B5EF4-FFF2-40B4-BE49-F238E27FC236}">
                <a16:creationId xmlns:a16="http://schemas.microsoft.com/office/drawing/2014/main" id="{501CC036-35EB-724C-925B-AFE34D3DE798}"/>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8" name="Picture 7">
            <a:extLst>
              <a:ext uri="{FF2B5EF4-FFF2-40B4-BE49-F238E27FC236}">
                <a16:creationId xmlns:a16="http://schemas.microsoft.com/office/drawing/2014/main" id="{DF2ABD52-5E76-4B6B-8D05-700C3B272EA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798552" y="533400"/>
            <a:ext cx="1298448" cy="492466"/>
          </a:xfrm>
          <a:prstGeom prst="rect">
            <a:avLst/>
          </a:prstGeom>
        </p:spPr>
      </p:pic>
      <p:pic>
        <p:nvPicPr>
          <p:cNvPr id="9" name="Picture 8">
            <a:extLst>
              <a:ext uri="{FF2B5EF4-FFF2-40B4-BE49-F238E27FC236}">
                <a16:creationId xmlns:a16="http://schemas.microsoft.com/office/drawing/2014/main" id="{4A443B8A-7F6F-7104-B6B8-1F0B0B4DC6E6}"/>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495728" y="444500"/>
            <a:ext cx="1601272" cy="640080"/>
          </a:xfrm>
          <a:prstGeom prst="rect">
            <a:avLst/>
          </a:prstGeom>
        </p:spPr>
      </p:pic>
    </p:spTree>
    <p:extLst>
      <p:ext uri="{BB962C8B-B14F-4D97-AF65-F5344CB8AC3E}">
        <p14:creationId xmlns:p14="http://schemas.microsoft.com/office/powerpoint/2010/main" val="2763124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 Slides - Photo and Titl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2BA7B55E-4760-D54F-A779-CBEB05DF9858}"/>
              </a:ext>
            </a:extLst>
          </p:cNvPr>
          <p:cNvSpPr>
            <a:spLocks noGrp="1"/>
          </p:cNvSpPr>
          <p:nvPr>
            <p:ph type="pic" sz="quarter" idx="10"/>
          </p:nvPr>
        </p:nvSpPr>
        <p:spPr>
          <a:xfrm>
            <a:off x="142874" y="0"/>
            <a:ext cx="14487525" cy="8229600"/>
          </a:xfrm>
          <a:prstGeom prst="rect">
            <a:avLst/>
          </a:prstGeom>
        </p:spPr>
        <p:txBody>
          <a:bodyPr/>
          <a:lstStyle/>
          <a:p>
            <a:endParaRPr lang="en-US" dirty="0"/>
          </a:p>
        </p:txBody>
      </p:sp>
      <p:sp>
        <p:nvSpPr>
          <p:cNvPr id="4" name="object 4">
            <a:extLst>
              <a:ext uri="{FF2B5EF4-FFF2-40B4-BE49-F238E27FC236}">
                <a16:creationId xmlns:a16="http://schemas.microsoft.com/office/drawing/2014/main" id="{91623268-0FBE-3043-A9AB-94B1D687CFF8}"/>
              </a:ext>
            </a:extLst>
          </p:cNvPr>
          <p:cNvSpPr>
            <a:spLocks/>
          </p:cNvSpPr>
          <p:nvPr userDrawn="1"/>
        </p:nvSpPr>
        <p:spPr bwMode="auto">
          <a:xfrm>
            <a:off x="0" y="0"/>
            <a:ext cx="142875" cy="82296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dirty="0"/>
          </a:p>
        </p:txBody>
      </p:sp>
      <p:pic>
        <p:nvPicPr>
          <p:cNvPr id="5" name="Picture 4">
            <a:extLst>
              <a:ext uri="{FF2B5EF4-FFF2-40B4-BE49-F238E27FC236}">
                <a16:creationId xmlns:a16="http://schemas.microsoft.com/office/drawing/2014/main" id="{2176BA84-C665-124A-AD82-9ADF60C22A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444500"/>
            <a:ext cx="1216025" cy="657791"/>
          </a:xfrm>
          <a:prstGeom prst="rect">
            <a:avLst/>
          </a:prstGeom>
        </p:spPr>
      </p:pic>
      <p:sp>
        <p:nvSpPr>
          <p:cNvPr id="8" name="Subtitle 2">
            <a:extLst>
              <a:ext uri="{FF2B5EF4-FFF2-40B4-BE49-F238E27FC236}">
                <a16:creationId xmlns:a16="http://schemas.microsoft.com/office/drawing/2014/main" id="{81798FFD-7972-4C41-A1BF-1F5E78A62734}"/>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45F08A23-0D0A-604A-B122-1143AC77178C}"/>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0" name="Oval 9">
            <a:extLst>
              <a:ext uri="{FF2B5EF4-FFF2-40B4-BE49-F238E27FC236}">
                <a16:creationId xmlns:a16="http://schemas.microsoft.com/office/drawing/2014/main" id="{823FCDC5-09AA-4E4D-99F5-A435E87BED50}"/>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2">
            <a:extLst>
              <a:ext uri="{FF2B5EF4-FFF2-40B4-BE49-F238E27FC236}">
                <a16:creationId xmlns:a16="http://schemas.microsoft.com/office/drawing/2014/main" id="{45942103-09C0-3946-B874-1D277B93356A}"/>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2" name="Picture 11">
            <a:extLst>
              <a:ext uri="{FF2B5EF4-FFF2-40B4-BE49-F238E27FC236}">
                <a16:creationId xmlns:a16="http://schemas.microsoft.com/office/drawing/2014/main" id="{65D32050-436E-47F8-87B9-1689FC08551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798552" y="533400"/>
            <a:ext cx="1298448" cy="492466"/>
          </a:xfrm>
          <a:prstGeom prst="rect">
            <a:avLst/>
          </a:prstGeom>
        </p:spPr>
      </p:pic>
      <p:pic>
        <p:nvPicPr>
          <p:cNvPr id="2" name="Picture 1">
            <a:extLst>
              <a:ext uri="{FF2B5EF4-FFF2-40B4-BE49-F238E27FC236}">
                <a16:creationId xmlns:a16="http://schemas.microsoft.com/office/drawing/2014/main" id="{5F5FF5FE-BB17-D515-7EF8-A310AB6852E1}"/>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495728" y="444500"/>
            <a:ext cx="1601272" cy="640080"/>
          </a:xfrm>
          <a:prstGeom prst="rect">
            <a:avLst/>
          </a:prstGeom>
        </p:spPr>
      </p:pic>
    </p:spTree>
    <p:extLst>
      <p:ext uri="{BB962C8B-B14F-4D97-AF65-F5344CB8AC3E}">
        <p14:creationId xmlns:p14="http://schemas.microsoft.com/office/powerpoint/2010/main" val="3411260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plit Content - Title Only">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8EE977C-0903-384F-B0C6-AD29D4C80396}"/>
              </a:ext>
            </a:extLst>
          </p:cNvPr>
          <p:cNvSpPr>
            <a:spLocks noGrp="1"/>
          </p:cNvSpPr>
          <p:nvPr>
            <p:ph type="pic" sz="quarter" idx="11"/>
          </p:nvPr>
        </p:nvSpPr>
        <p:spPr>
          <a:xfrm>
            <a:off x="1371599" y="1987550"/>
            <a:ext cx="5129891" cy="4489450"/>
          </a:xfrm>
          <a:prstGeom prst="rect">
            <a:avLst/>
          </a:prstGeom>
        </p:spPr>
        <p:txBody>
          <a:bodyPr/>
          <a:lstStyle/>
          <a:p>
            <a:endParaRPr lang="en-US" dirty="0"/>
          </a:p>
        </p:txBody>
      </p:sp>
      <p:sp>
        <p:nvSpPr>
          <p:cNvPr id="6" name="Subtitle 2">
            <a:extLst>
              <a:ext uri="{FF2B5EF4-FFF2-40B4-BE49-F238E27FC236}">
                <a16:creationId xmlns:a16="http://schemas.microsoft.com/office/drawing/2014/main" id="{F5A34989-DB6B-1C47-9B02-53A27AB01FCA}"/>
              </a:ext>
            </a:extLst>
          </p:cNvPr>
          <p:cNvSpPr>
            <a:spLocks noGrp="1"/>
          </p:cNvSpPr>
          <p:nvPr>
            <p:ph type="subTitle" idx="1" hasCustomPrompt="1"/>
          </p:nvPr>
        </p:nvSpPr>
        <p:spPr>
          <a:xfrm>
            <a:off x="7391400" y="4267199"/>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E7B90F26-5B26-2D49-947D-3C1DF8DB18ED}"/>
              </a:ext>
            </a:extLst>
          </p:cNvPr>
          <p:cNvSpPr>
            <a:spLocks noGrp="1"/>
          </p:cNvSpPr>
          <p:nvPr>
            <p:ph type="ctrTitle" hasCustomPrompt="1"/>
          </p:nvPr>
        </p:nvSpPr>
        <p:spPr>
          <a:xfrm>
            <a:off x="7391400" y="3429000"/>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5" name="Oval 4">
            <a:extLst>
              <a:ext uri="{FF2B5EF4-FFF2-40B4-BE49-F238E27FC236}">
                <a16:creationId xmlns:a16="http://schemas.microsoft.com/office/drawing/2014/main" id="{1569F22E-B2E0-B24E-9B0F-DF7020148A74}"/>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2">
            <a:extLst>
              <a:ext uri="{FF2B5EF4-FFF2-40B4-BE49-F238E27FC236}">
                <a16:creationId xmlns:a16="http://schemas.microsoft.com/office/drawing/2014/main" id="{61A349BA-F882-9A47-AC0B-B7341A2C05D8}"/>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spTree>
    <p:extLst>
      <p:ext uri="{BB962C8B-B14F-4D97-AF65-F5344CB8AC3E}">
        <p14:creationId xmlns:p14="http://schemas.microsoft.com/office/powerpoint/2010/main" val="17343632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plit Content - Titl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8EE977C-0903-384F-B0C6-AD29D4C80396}"/>
              </a:ext>
            </a:extLst>
          </p:cNvPr>
          <p:cNvSpPr>
            <a:spLocks noGrp="1"/>
          </p:cNvSpPr>
          <p:nvPr>
            <p:ph type="pic" sz="quarter" idx="11"/>
          </p:nvPr>
        </p:nvSpPr>
        <p:spPr>
          <a:xfrm>
            <a:off x="1371599" y="1987550"/>
            <a:ext cx="5129891" cy="4489450"/>
          </a:xfrm>
          <a:prstGeom prst="rect">
            <a:avLst/>
          </a:prstGeom>
        </p:spPr>
        <p:txBody>
          <a:bodyPr/>
          <a:lstStyle/>
          <a:p>
            <a:endParaRPr lang="en-US" dirty="0"/>
          </a:p>
        </p:txBody>
      </p:sp>
      <p:sp>
        <p:nvSpPr>
          <p:cNvPr id="6" name="Subtitle 2">
            <a:extLst>
              <a:ext uri="{FF2B5EF4-FFF2-40B4-BE49-F238E27FC236}">
                <a16:creationId xmlns:a16="http://schemas.microsoft.com/office/drawing/2014/main" id="{F5A34989-DB6B-1C47-9B02-53A27AB01FCA}"/>
              </a:ext>
            </a:extLst>
          </p:cNvPr>
          <p:cNvSpPr>
            <a:spLocks noGrp="1"/>
          </p:cNvSpPr>
          <p:nvPr>
            <p:ph type="subTitle" idx="1" hasCustomPrompt="1"/>
          </p:nvPr>
        </p:nvSpPr>
        <p:spPr>
          <a:xfrm>
            <a:off x="73914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E7B90F26-5B26-2D49-947D-3C1DF8DB18ED}"/>
              </a:ext>
            </a:extLst>
          </p:cNvPr>
          <p:cNvSpPr>
            <a:spLocks noGrp="1"/>
          </p:cNvSpPr>
          <p:nvPr>
            <p:ph type="ctrTitle" hasCustomPrompt="1"/>
          </p:nvPr>
        </p:nvSpPr>
        <p:spPr>
          <a:xfrm>
            <a:off x="7391400" y="1219201"/>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5" name="Oval 4">
            <a:extLst>
              <a:ext uri="{FF2B5EF4-FFF2-40B4-BE49-F238E27FC236}">
                <a16:creationId xmlns:a16="http://schemas.microsoft.com/office/drawing/2014/main" id="{4BBAE693-D56F-7448-87FA-F37C077EBB71}"/>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2">
            <a:extLst>
              <a:ext uri="{FF2B5EF4-FFF2-40B4-BE49-F238E27FC236}">
                <a16:creationId xmlns:a16="http://schemas.microsoft.com/office/drawing/2014/main" id="{9F0B3A60-FF11-6D47-8544-AACB4B620B60}"/>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spTree>
    <p:extLst>
      <p:ext uri="{BB962C8B-B14F-4D97-AF65-F5344CB8AC3E}">
        <p14:creationId xmlns:p14="http://schemas.microsoft.com/office/powerpoint/2010/main" val="1916492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17" name="object 2">
            <a:extLst>
              <a:ext uri="{FF2B5EF4-FFF2-40B4-BE49-F238E27FC236}">
                <a16:creationId xmlns:a16="http://schemas.microsoft.com/office/drawing/2014/main" id="{8F24E8C2-88D0-8543-A512-86696E5FF2E1}"/>
              </a:ext>
            </a:extLst>
          </p:cNvPr>
          <p:cNvSpPr>
            <a:spLocks/>
          </p:cNvSpPr>
          <p:nvPr userDrawn="1"/>
        </p:nvSpPr>
        <p:spPr bwMode="auto">
          <a:xfrm>
            <a:off x="14325600" y="3079750"/>
            <a:ext cx="304800" cy="1447800"/>
          </a:xfrm>
          <a:custGeom>
            <a:avLst/>
            <a:gdLst>
              <a:gd name="T0" fmla="*/ 0 w 440054"/>
              <a:gd name="T1" fmla="*/ 8229600 h 8229600"/>
              <a:gd name="T2" fmla="*/ 439712 w 440054"/>
              <a:gd name="T3" fmla="*/ 8229600 h 8229600"/>
              <a:gd name="T4" fmla="*/ 439712 w 440054"/>
              <a:gd name="T5" fmla="*/ 0 h 8229600"/>
              <a:gd name="T6" fmla="*/ 0 w 440054"/>
              <a:gd name="T7" fmla="*/ 0 h 8229600"/>
              <a:gd name="T8" fmla="*/ 0 w 440054"/>
              <a:gd name="T9" fmla="*/ 8229600 h 8229600"/>
            </a:gdLst>
            <a:ahLst/>
            <a:cxnLst>
              <a:cxn ang="0">
                <a:pos x="T0" y="T1"/>
              </a:cxn>
              <a:cxn ang="0">
                <a:pos x="T2" y="T3"/>
              </a:cxn>
              <a:cxn ang="0">
                <a:pos x="T4" y="T5"/>
              </a:cxn>
              <a:cxn ang="0">
                <a:pos x="T6" y="T7"/>
              </a:cxn>
              <a:cxn ang="0">
                <a:pos x="T8" y="T9"/>
              </a:cxn>
            </a:cxnLst>
            <a:rect l="0" t="0" r="r" b="b"/>
            <a:pathLst>
              <a:path w="440054" h="8229600">
                <a:moveTo>
                  <a:pt x="0" y="8229600"/>
                </a:moveTo>
                <a:lnTo>
                  <a:pt x="439712" y="8229600"/>
                </a:lnTo>
                <a:lnTo>
                  <a:pt x="439712" y="0"/>
                </a:lnTo>
                <a:lnTo>
                  <a:pt x="0" y="0"/>
                </a:lnTo>
                <a:lnTo>
                  <a:pt x="0" y="8229600"/>
                </a:lnTo>
                <a:close/>
              </a:path>
            </a:pathLst>
          </a:custGeom>
          <a:solidFill>
            <a:srgbClr val="C10E21"/>
          </a:solidFill>
          <a:ln>
            <a:noFill/>
          </a:ln>
        </p:spPr>
        <p:txBody>
          <a:bodyPr lIns="0" tIns="0" rIns="0" bIns="0"/>
          <a:lstStyle/>
          <a:p>
            <a:endParaRPr lang="en-US" dirty="0"/>
          </a:p>
        </p:txBody>
      </p:sp>
      <p:sp>
        <p:nvSpPr>
          <p:cNvPr id="19" name="object 2">
            <a:extLst>
              <a:ext uri="{FF2B5EF4-FFF2-40B4-BE49-F238E27FC236}">
                <a16:creationId xmlns:a16="http://schemas.microsoft.com/office/drawing/2014/main" id="{21FBA6B4-9211-EF49-AF9D-88B4DD38744B}"/>
              </a:ext>
            </a:extLst>
          </p:cNvPr>
          <p:cNvSpPr>
            <a:spLocks/>
          </p:cNvSpPr>
          <p:nvPr userDrawn="1"/>
        </p:nvSpPr>
        <p:spPr bwMode="auto">
          <a:xfrm>
            <a:off x="596900" y="4038600"/>
            <a:ext cx="14033500" cy="609600"/>
          </a:xfrm>
          <a:custGeom>
            <a:avLst/>
            <a:gdLst>
              <a:gd name="T0" fmla="*/ 0 w 3885565"/>
              <a:gd name="T1" fmla="*/ 0 h 152400"/>
              <a:gd name="T2" fmla="*/ 3885336 w 3885565"/>
              <a:gd name="T3" fmla="*/ 0 h 152400"/>
            </a:gdLst>
            <a:ahLst/>
            <a:cxnLst>
              <a:cxn ang="0">
                <a:pos x="T0" y="T1"/>
              </a:cxn>
              <a:cxn ang="0">
                <a:pos x="T2" y="T3"/>
              </a:cxn>
            </a:cxnLst>
            <a:rect l="0" t="0" r="r" b="b"/>
            <a:pathLst>
              <a:path w="3885565" h="152400">
                <a:moveTo>
                  <a:pt x="0" y="0"/>
                </a:moveTo>
                <a:lnTo>
                  <a:pt x="3885336" y="0"/>
                </a:lnTo>
              </a:path>
            </a:pathLst>
          </a:custGeom>
          <a:noFill/>
          <a:ln w="25400" cap="rnd">
            <a:solidFill>
              <a:srgbClr val="626469"/>
            </a:solidFill>
            <a:prstDash val="sys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21" name="Subtitle 2">
            <a:extLst>
              <a:ext uri="{FF2B5EF4-FFF2-40B4-BE49-F238E27FC236}">
                <a16:creationId xmlns:a16="http://schemas.microsoft.com/office/drawing/2014/main" id="{8C148770-7075-5D49-A2F3-01F8004D6A72}"/>
              </a:ext>
            </a:extLst>
          </p:cNvPr>
          <p:cNvSpPr>
            <a:spLocks noGrp="1"/>
          </p:cNvSpPr>
          <p:nvPr>
            <p:ph type="subTitle" idx="1" hasCustomPrompt="1"/>
          </p:nvPr>
        </p:nvSpPr>
        <p:spPr>
          <a:xfrm>
            <a:off x="533400" y="4155946"/>
            <a:ext cx="13258800" cy="1985962"/>
          </a:xfrm>
          <a:prstGeom prst="rect">
            <a:avLst/>
          </a:prstGeom>
        </p:spPr>
        <p:txBody>
          <a:bodyPr/>
          <a:lstStyle>
            <a:lvl1pPr marL="0" indent="0" algn="l">
              <a:buNone/>
              <a:defRPr sz="2800" b="0" i="0">
                <a:solidFill>
                  <a:srgbClr val="636466"/>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22" name="Title 1">
            <a:extLst>
              <a:ext uri="{FF2B5EF4-FFF2-40B4-BE49-F238E27FC236}">
                <a16:creationId xmlns:a16="http://schemas.microsoft.com/office/drawing/2014/main" id="{B9FB1A25-CAE0-FC4F-A7F8-28305F3782C0}"/>
              </a:ext>
            </a:extLst>
          </p:cNvPr>
          <p:cNvSpPr>
            <a:spLocks noGrp="1"/>
          </p:cNvSpPr>
          <p:nvPr>
            <p:ph type="ctrTitle" hasCustomPrompt="1"/>
          </p:nvPr>
        </p:nvSpPr>
        <p:spPr>
          <a:xfrm>
            <a:off x="533400" y="2743201"/>
            <a:ext cx="13258800" cy="1311016"/>
          </a:xfrm>
          <a:prstGeom prst="rect">
            <a:avLst/>
          </a:prstGeom>
        </p:spPr>
        <p:txBody>
          <a:bodyPr anchor="b"/>
          <a:lstStyle>
            <a:lvl1pPr algn="l">
              <a:defRPr sz="7800" b="1" i="0" spc="300">
                <a:solidFill>
                  <a:schemeClr val="tx1"/>
                </a:solidFill>
                <a:latin typeface="Lub Dub Heavy" panose="020B0603030403020204" pitchFamily="34" charset="77"/>
              </a:defRPr>
            </a:lvl1pPr>
          </a:lstStyle>
          <a:p>
            <a:r>
              <a:rPr lang="en-US" dirty="0"/>
              <a:t>Title Slide</a:t>
            </a:r>
          </a:p>
        </p:txBody>
      </p:sp>
      <p:sp>
        <p:nvSpPr>
          <p:cNvPr id="2" name="Rectangle 1">
            <a:extLst>
              <a:ext uri="{FF2B5EF4-FFF2-40B4-BE49-F238E27FC236}">
                <a16:creationId xmlns:a16="http://schemas.microsoft.com/office/drawing/2014/main" id="{CFB90EDC-B8CB-E841-BCB2-A63384585752}"/>
              </a:ext>
            </a:extLst>
          </p:cNvPr>
          <p:cNvSpPr/>
          <p:nvPr userDrawn="1"/>
        </p:nvSpPr>
        <p:spPr>
          <a:xfrm>
            <a:off x="0" y="7010400"/>
            <a:ext cx="14630400" cy="1219200"/>
          </a:xfrm>
          <a:prstGeom prst="rect">
            <a:avLst/>
          </a:prstGeom>
          <a:solidFill>
            <a:srgbClr val="C10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10E21"/>
              </a:solidFill>
            </a:endParaRPr>
          </a:p>
        </p:txBody>
      </p:sp>
      <p:sp>
        <p:nvSpPr>
          <p:cNvPr id="10" name="Rectangle 9">
            <a:extLst>
              <a:ext uri="{FF2B5EF4-FFF2-40B4-BE49-F238E27FC236}">
                <a16:creationId xmlns:a16="http://schemas.microsoft.com/office/drawing/2014/main" id="{4CDABD89-4697-7A46-9378-1D6696666B3E}"/>
              </a:ext>
            </a:extLst>
          </p:cNvPr>
          <p:cNvSpPr/>
          <p:nvPr userDrawn="1"/>
        </p:nvSpPr>
        <p:spPr>
          <a:xfrm flipV="1">
            <a:off x="0" y="7315200"/>
            <a:ext cx="14630400" cy="914400"/>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90000"/>
              </a:solidFill>
            </a:endParaRPr>
          </a:p>
        </p:txBody>
      </p:sp>
      <p:pic>
        <p:nvPicPr>
          <p:cNvPr id="9" name="Picture 8">
            <a:extLst>
              <a:ext uri="{FF2B5EF4-FFF2-40B4-BE49-F238E27FC236}">
                <a16:creationId xmlns:a16="http://schemas.microsoft.com/office/drawing/2014/main" id="{25C71139-E34D-D04E-A7C2-F2E7DAA14F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452393"/>
            <a:ext cx="2364956" cy="1279289"/>
          </a:xfrm>
          <a:prstGeom prst="rect">
            <a:avLst/>
          </a:prstGeom>
        </p:spPr>
      </p:pic>
      <p:pic>
        <p:nvPicPr>
          <p:cNvPr id="11" name="Picture 10">
            <a:extLst>
              <a:ext uri="{FF2B5EF4-FFF2-40B4-BE49-F238E27FC236}">
                <a16:creationId xmlns:a16="http://schemas.microsoft.com/office/drawing/2014/main" id="{767F2B47-1C63-4CB8-88E1-447C29CF2D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701272" y="637720"/>
            <a:ext cx="2395728" cy="908633"/>
          </a:xfrm>
          <a:prstGeom prst="rect">
            <a:avLst/>
          </a:prstGeom>
        </p:spPr>
      </p:pic>
      <p:sp>
        <p:nvSpPr>
          <p:cNvPr id="3" name="Rectangle 2">
            <a:extLst>
              <a:ext uri="{FF2B5EF4-FFF2-40B4-BE49-F238E27FC236}">
                <a16:creationId xmlns:a16="http://schemas.microsoft.com/office/drawing/2014/main" id="{5D368B5D-317D-41A4-B0ED-67361050E6D1}"/>
              </a:ext>
            </a:extLst>
          </p:cNvPr>
          <p:cNvSpPr/>
          <p:nvPr userDrawn="1"/>
        </p:nvSpPr>
        <p:spPr>
          <a:xfrm>
            <a:off x="14325600" y="2971800"/>
            <a:ext cx="304800"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noFill/>
            </a:endParaRPr>
          </a:p>
        </p:txBody>
      </p:sp>
      <p:sp>
        <p:nvSpPr>
          <p:cNvPr id="12" name="TextBox 11">
            <a:extLst>
              <a:ext uri="{FF2B5EF4-FFF2-40B4-BE49-F238E27FC236}">
                <a16:creationId xmlns:a16="http://schemas.microsoft.com/office/drawing/2014/main" id="{CDF90826-05C2-4B2E-8539-BD2916C67EA4}"/>
              </a:ext>
            </a:extLst>
          </p:cNvPr>
          <p:cNvSpPr txBox="1"/>
          <p:nvPr userDrawn="1"/>
        </p:nvSpPr>
        <p:spPr>
          <a:xfrm rot="10800000">
            <a:off x="0" y="6906161"/>
            <a:ext cx="14630400" cy="1323439"/>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pic>
        <p:nvPicPr>
          <p:cNvPr id="7" name="Picture 6" descr="Text&#10;&#10;Description automatically generated with medium confidence">
            <a:extLst>
              <a:ext uri="{FF2B5EF4-FFF2-40B4-BE49-F238E27FC236}">
                <a16:creationId xmlns:a16="http://schemas.microsoft.com/office/drawing/2014/main" id="{2CDA45F9-81BD-6A54-449C-257552A1F99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786872" y="430450"/>
            <a:ext cx="3310128" cy="1323172"/>
          </a:xfrm>
          <a:prstGeom prst="rect">
            <a:avLst/>
          </a:prstGeom>
        </p:spPr>
      </p:pic>
    </p:spTree>
    <p:extLst>
      <p:ext uri="{BB962C8B-B14F-4D97-AF65-F5344CB8AC3E}">
        <p14:creationId xmlns:p14="http://schemas.microsoft.com/office/powerpoint/2010/main" val="8987264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plit Content - Basic Conten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8EE977C-0903-384F-B0C6-AD29D4C80396}"/>
              </a:ext>
            </a:extLst>
          </p:cNvPr>
          <p:cNvSpPr>
            <a:spLocks noGrp="1"/>
          </p:cNvSpPr>
          <p:nvPr>
            <p:ph type="pic" sz="quarter" idx="11"/>
          </p:nvPr>
        </p:nvSpPr>
        <p:spPr>
          <a:xfrm>
            <a:off x="1371599" y="1987550"/>
            <a:ext cx="5129891" cy="4489450"/>
          </a:xfrm>
          <a:prstGeom prst="rect">
            <a:avLst/>
          </a:prstGeom>
        </p:spPr>
        <p:txBody>
          <a:bodyPr/>
          <a:lstStyle/>
          <a:p>
            <a:endParaRPr lang="en-US" dirty="0"/>
          </a:p>
        </p:txBody>
      </p:sp>
      <p:sp>
        <p:nvSpPr>
          <p:cNvPr id="12" name="Subtitle 2">
            <a:extLst>
              <a:ext uri="{FF2B5EF4-FFF2-40B4-BE49-F238E27FC236}">
                <a16:creationId xmlns:a16="http://schemas.microsoft.com/office/drawing/2014/main" id="{59D77126-D501-464C-8E85-B7D943936202}"/>
              </a:ext>
            </a:extLst>
          </p:cNvPr>
          <p:cNvSpPr>
            <a:spLocks noGrp="1"/>
          </p:cNvSpPr>
          <p:nvPr>
            <p:ph type="subTitle" idx="1" hasCustomPrompt="1"/>
          </p:nvPr>
        </p:nvSpPr>
        <p:spPr>
          <a:xfrm>
            <a:off x="73914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13" name="Title 1">
            <a:extLst>
              <a:ext uri="{FF2B5EF4-FFF2-40B4-BE49-F238E27FC236}">
                <a16:creationId xmlns:a16="http://schemas.microsoft.com/office/drawing/2014/main" id="{BA48D990-F660-F748-BB05-82ACBE430FD1}"/>
              </a:ext>
            </a:extLst>
          </p:cNvPr>
          <p:cNvSpPr>
            <a:spLocks noGrp="1"/>
          </p:cNvSpPr>
          <p:nvPr>
            <p:ph type="ctrTitle" hasCustomPrompt="1"/>
          </p:nvPr>
        </p:nvSpPr>
        <p:spPr>
          <a:xfrm>
            <a:off x="7391400" y="1219201"/>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4" name="Text Placeholder 9">
            <a:extLst>
              <a:ext uri="{FF2B5EF4-FFF2-40B4-BE49-F238E27FC236}">
                <a16:creationId xmlns:a16="http://schemas.microsoft.com/office/drawing/2014/main" id="{F35E03D2-EF9E-C247-AD8B-154D56C5B07B}"/>
              </a:ext>
            </a:extLst>
          </p:cNvPr>
          <p:cNvSpPr>
            <a:spLocks noGrp="1"/>
          </p:cNvSpPr>
          <p:nvPr>
            <p:ph type="body" sz="quarter" idx="10" hasCustomPrompt="1"/>
          </p:nvPr>
        </p:nvSpPr>
        <p:spPr>
          <a:xfrm>
            <a:off x="7391400" y="3048000"/>
            <a:ext cx="5943600" cy="4572000"/>
          </a:xfrm>
          <a:prstGeom prst="rect">
            <a:avLst/>
          </a:prstGeom>
        </p:spPr>
        <p:txBody>
          <a:bodyPr/>
          <a:lstStyle>
            <a:lvl1pPr eaLnBrk="1" hangingPunct="1">
              <a:lnSpc>
                <a:spcPct val="130000"/>
              </a:lnSpc>
              <a:spcBef>
                <a:spcPts val="38"/>
              </a:spcBef>
              <a:defRPr sz="1700" b="0" i="0">
                <a:latin typeface="Lub Dub Medium" panose="020B0603030403020204" pitchFamily="34" charset="77"/>
              </a:defRPr>
            </a:lvl1pPr>
            <a:lvl2pPr>
              <a:defRPr sz="1700" b="0" i="0">
                <a:latin typeface="Lub Dub Medium" panose="020B0603030403020204" pitchFamily="34" charset="77"/>
              </a:defRPr>
            </a:lvl2pPr>
            <a:lvl3pPr>
              <a:defRPr sz="1700" b="0" i="0">
                <a:latin typeface="Lub Dub Medium" panose="020B0603030403020204" pitchFamily="34" charset="77"/>
              </a:defRPr>
            </a:lvl3pPr>
            <a:lvl4pPr>
              <a:defRPr sz="1700" b="0" i="0">
                <a:latin typeface="Lub Dub Medium" panose="020B0603030403020204" pitchFamily="34" charset="77"/>
              </a:defRPr>
            </a:lvl4pPr>
            <a:lvl5pPr>
              <a:defRPr sz="1700" b="0" i="0">
                <a:latin typeface="Lub Dub Medium" panose="020B0603030403020204" pitchFamily="34" charset="77"/>
              </a:defRPr>
            </a:lvl5pPr>
          </a:lstStyle>
          <a:p>
            <a:pPr eaLnBrk="1" hangingPunct="1">
              <a:lnSpc>
                <a:spcPct val="130000"/>
              </a:lnSpc>
              <a:spcBef>
                <a:spcPts val="100"/>
              </a:spcBef>
            </a:pPr>
            <a:r>
              <a:rPr lang="en-US" altLang="en-US" sz="1700" dirty="0">
                <a:solidFill>
                  <a:srgbClr val="231F20"/>
                </a:solidFill>
                <a:latin typeface="Lub Dub Medium" panose="020B0603030403020204" pitchFamily="34" charset="77"/>
              </a:rPr>
              <a:t>Excest fugit odis voloresequis et il maios nate velicip samus, testiore qui conet  pa doluptio. Ut alitius eum as eaquo con re pos apit, ipiciendae cus solorep ellesto estia voloresecae estibus.</a:t>
            </a:r>
          </a:p>
          <a:p>
            <a:pPr eaLnBrk="1" hangingPunct="1">
              <a:spcBef>
                <a:spcPts val="38"/>
              </a:spcBef>
            </a:pPr>
            <a:endParaRPr lang="en-US" altLang="en-US" sz="1700" dirty="0">
              <a:solidFill>
                <a:srgbClr val="231F20"/>
              </a:solidFill>
              <a:latin typeface="Lub Dub Medium" panose="020B0603030403020204" pitchFamily="34" charset="77"/>
            </a:endParaRPr>
          </a:p>
          <a:p>
            <a:pPr eaLnBrk="1" hangingPunct="1">
              <a:lnSpc>
                <a:spcPct val="130000"/>
              </a:lnSpc>
            </a:pPr>
            <a:r>
              <a:rPr lang="en-US" altLang="en-US" sz="1700" dirty="0">
                <a:solidFill>
                  <a:srgbClr val="231F20"/>
                </a:solidFill>
                <a:latin typeface="Lub Dub Medium" panose="020B0603030403020204" pitchFamily="34" charset="77"/>
              </a:rPr>
              <a:t>Accusandest omnia doluptatque preste cus et et Excest fugit odis voloresequis et il maios nate velicip samus, testiore qui conet pa doluptio. Ut alitius eum as eaquo con re pos apit, ipiciendae cus solorep ellesto estia voloresecae estibus</a:t>
            </a:r>
            <a:r>
              <a:rPr lang="en-US" altLang="en-US" dirty="0">
                <a:solidFill>
                  <a:srgbClr val="231F20"/>
                </a:solidFill>
                <a:latin typeface="Lub Dub Medium" panose="020B0603030403020204" pitchFamily="34" charset="77"/>
                <a:ea typeface="LubDubMedium" panose="020B0603030403020204" pitchFamily="34" charset="77"/>
                <a:cs typeface="LubDubMedium" panose="020B0603030403020204" pitchFamily="34" charset="77"/>
              </a:rPr>
              <a:t>.</a:t>
            </a:r>
            <a:endParaRPr lang="en-US" altLang="en-US" dirty="0">
              <a:latin typeface="Lub Dub Medium" panose="020B0603030403020204" pitchFamily="34" charset="77"/>
              <a:ea typeface="LubDubMedium" panose="020B0603030403020204" pitchFamily="34" charset="77"/>
              <a:cs typeface="LubDubMedium" panose="020B0603030403020204" pitchFamily="34" charset="77"/>
            </a:endParaRPr>
          </a:p>
        </p:txBody>
      </p:sp>
      <p:sp>
        <p:nvSpPr>
          <p:cNvPr id="6" name="Oval 5">
            <a:extLst>
              <a:ext uri="{FF2B5EF4-FFF2-40B4-BE49-F238E27FC236}">
                <a16:creationId xmlns:a16="http://schemas.microsoft.com/office/drawing/2014/main" id="{64B34046-8BCE-3D4F-99C7-B68567F1F642}"/>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2">
            <a:extLst>
              <a:ext uri="{FF2B5EF4-FFF2-40B4-BE49-F238E27FC236}">
                <a16:creationId xmlns:a16="http://schemas.microsoft.com/office/drawing/2014/main" id="{D996E112-1B45-A74F-8501-DD441D00F6CD}"/>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spTree>
    <p:extLst>
      <p:ext uri="{BB962C8B-B14F-4D97-AF65-F5344CB8AC3E}">
        <p14:creationId xmlns:p14="http://schemas.microsoft.com/office/powerpoint/2010/main" val="23104813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plit Content - One Column">
    <p:spTree>
      <p:nvGrpSpPr>
        <p:cNvPr id="1" name=""/>
        <p:cNvGrpSpPr/>
        <p:nvPr/>
      </p:nvGrpSpPr>
      <p:grpSpPr>
        <a:xfrm>
          <a:off x="0" y="0"/>
          <a:ext cx="0" cy="0"/>
          <a:chOff x="0" y="0"/>
          <a:chExt cx="0" cy="0"/>
        </a:xfrm>
      </p:grpSpPr>
      <p:sp>
        <p:nvSpPr>
          <p:cNvPr id="6" name="Picture Placeholder 9">
            <a:extLst>
              <a:ext uri="{FF2B5EF4-FFF2-40B4-BE49-F238E27FC236}">
                <a16:creationId xmlns:a16="http://schemas.microsoft.com/office/drawing/2014/main" id="{6164BC8B-2DDC-624C-A5E0-17F9D36C6C22}"/>
              </a:ext>
            </a:extLst>
          </p:cNvPr>
          <p:cNvSpPr>
            <a:spLocks noGrp="1"/>
          </p:cNvSpPr>
          <p:nvPr>
            <p:ph type="pic" sz="quarter" idx="11"/>
          </p:nvPr>
        </p:nvSpPr>
        <p:spPr>
          <a:xfrm>
            <a:off x="1371599" y="1987550"/>
            <a:ext cx="5129891" cy="4489450"/>
          </a:xfrm>
          <a:prstGeom prst="rect">
            <a:avLst/>
          </a:prstGeom>
        </p:spPr>
        <p:txBody>
          <a:bodyPr/>
          <a:lstStyle/>
          <a:p>
            <a:endParaRPr lang="en-US" dirty="0"/>
          </a:p>
        </p:txBody>
      </p:sp>
      <p:sp>
        <p:nvSpPr>
          <p:cNvPr id="8" name="Content Placeholder 15">
            <a:extLst>
              <a:ext uri="{FF2B5EF4-FFF2-40B4-BE49-F238E27FC236}">
                <a16:creationId xmlns:a16="http://schemas.microsoft.com/office/drawing/2014/main" id="{61E630F4-058D-094F-B095-F42FA481FDED}"/>
              </a:ext>
            </a:extLst>
          </p:cNvPr>
          <p:cNvSpPr>
            <a:spLocks noGrp="1"/>
          </p:cNvSpPr>
          <p:nvPr>
            <p:ph sz="quarter" idx="14" hasCustomPrompt="1"/>
          </p:nvPr>
        </p:nvSpPr>
        <p:spPr>
          <a:xfrm>
            <a:off x="7391400" y="3048000"/>
            <a:ext cx="5943600" cy="45720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ubtitle 2">
            <a:extLst>
              <a:ext uri="{FF2B5EF4-FFF2-40B4-BE49-F238E27FC236}">
                <a16:creationId xmlns:a16="http://schemas.microsoft.com/office/drawing/2014/main" id="{3A499F2E-D4BF-6241-B666-AECAC4376125}"/>
              </a:ext>
            </a:extLst>
          </p:cNvPr>
          <p:cNvSpPr>
            <a:spLocks noGrp="1"/>
          </p:cNvSpPr>
          <p:nvPr>
            <p:ph type="subTitle" idx="1" hasCustomPrompt="1"/>
          </p:nvPr>
        </p:nvSpPr>
        <p:spPr>
          <a:xfrm>
            <a:off x="73914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11" name="Title 1">
            <a:extLst>
              <a:ext uri="{FF2B5EF4-FFF2-40B4-BE49-F238E27FC236}">
                <a16:creationId xmlns:a16="http://schemas.microsoft.com/office/drawing/2014/main" id="{7CD8ABC0-539D-4E40-B8EC-8E2AE2233701}"/>
              </a:ext>
            </a:extLst>
          </p:cNvPr>
          <p:cNvSpPr>
            <a:spLocks noGrp="1"/>
          </p:cNvSpPr>
          <p:nvPr>
            <p:ph type="ctrTitle" hasCustomPrompt="1"/>
          </p:nvPr>
        </p:nvSpPr>
        <p:spPr>
          <a:xfrm>
            <a:off x="7391400" y="1219201"/>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7" name="Oval 6">
            <a:extLst>
              <a:ext uri="{FF2B5EF4-FFF2-40B4-BE49-F238E27FC236}">
                <a16:creationId xmlns:a16="http://schemas.microsoft.com/office/drawing/2014/main" id="{2ABCDC6D-A828-4F4A-901D-D307BFA19520}"/>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2">
            <a:extLst>
              <a:ext uri="{FF2B5EF4-FFF2-40B4-BE49-F238E27FC236}">
                <a16:creationId xmlns:a16="http://schemas.microsoft.com/office/drawing/2014/main" id="{9FA10DA0-4455-3D43-ACD5-EF24C9BDC133}"/>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spTree>
    <p:extLst>
      <p:ext uri="{BB962C8B-B14F-4D97-AF65-F5344CB8AC3E}">
        <p14:creationId xmlns:p14="http://schemas.microsoft.com/office/powerpoint/2010/main" val="3704955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Right - Title Only">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5F22C1C2-FE88-CB4E-9288-00F45F659375}"/>
              </a:ext>
            </a:extLst>
          </p:cNvPr>
          <p:cNvSpPr>
            <a:spLocks noGrp="1"/>
          </p:cNvSpPr>
          <p:nvPr>
            <p:ph type="subTitle" idx="1" hasCustomPrompt="1"/>
          </p:nvPr>
        </p:nvSpPr>
        <p:spPr>
          <a:xfrm>
            <a:off x="6858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3" name="Title 1">
            <a:extLst>
              <a:ext uri="{FF2B5EF4-FFF2-40B4-BE49-F238E27FC236}">
                <a16:creationId xmlns:a16="http://schemas.microsoft.com/office/drawing/2014/main" id="{4F7531D0-4694-D142-9626-C24B523FA067}"/>
              </a:ext>
            </a:extLst>
          </p:cNvPr>
          <p:cNvSpPr>
            <a:spLocks noGrp="1"/>
          </p:cNvSpPr>
          <p:nvPr>
            <p:ph type="ctrTitle" hasCustomPrompt="1"/>
          </p:nvPr>
        </p:nvSpPr>
        <p:spPr>
          <a:xfrm>
            <a:off x="685800" y="1219202"/>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4" name="Picture Placeholder 9">
            <a:extLst>
              <a:ext uri="{FF2B5EF4-FFF2-40B4-BE49-F238E27FC236}">
                <a16:creationId xmlns:a16="http://schemas.microsoft.com/office/drawing/2014/main" id="{30833C13-1F9B-3C42-9C7D-27E25968D170}"/>
              </a:ext>
            </a:extLst>
          </p:cNvPr>
          <p:cNvSpPr>
            <a:spLocks noGrp="1"/>
          </p:cNvSpPr>
          <p:nvPr>
            <p:ph type="pic" sz="quarter" idx="11"/>
          </p:nvPr>
        </p:nvSpPr>
        <p:spPr>
          <a:xfrm>
            <a:off x="8718550" y="0"/>
            <a:ext cx="5911850" cy="8229600"/>
          </a:xfrm>
          <a:prstGeom prst="rect">
            <a:avLst/>
          </a:prstGeom>
        </p:spPr>
        <p:txBody>
          <a:bodyPr/>
          <a:lstStyle/>
          <a:p>
            <a:endParaRPr lang="en-US" dirty="0"/>
          </a:p>
        </p:txBody>
      </p:sp>
      <p:sp>
        <p:nvSpPr>
          <p:cNvPr id="5" name="Oval 4">
            <a:extLst>
              <a:ext uri="{FF2B5EF4-FFF2-40B4-BE49-F238E27FC236}">
                <a16:creationId xmlns:a16="http://schemas.microsoft.com/office/drawing/2014/main" id="{B57A8FD8-0BAD-ED48-BA15-0DD596AE339D}"/>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2">
            <a:extLst>
              <a:ext uri="{FF2B5EF4-FFF2-40B4-BE49-F238E27FC236}">
                <a16:creationId xmlns:a16="http://schemas.microsoft.com/office/drawing/2014/main" id="{8A23F1EA-FE2D-2542-A304-9429368A26B2}"/>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7" name="Picture 6">
            <a:extLst>
              <a:ext uri="{FF2B5EF4-FFF2-40B4-BE49-F238E27FC236}">
                <a16:creationId xmlns:a16="http://schemas.microsoft.com/office/drawing/2014/main" id="{CE911D8C-3F3D-489E-896A-5F75CEFC09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5000" y="577061"/>
            <a:ext cx="1298448" cy="492466"/>
          </a:xfrm>
          <a:prstGeom prst="rect">
            <a:avLst/>
          </a:prstGeom>
        </p:spPr>
      </p:pic>
      <p:pic>
        <p:nvPicPr>
          <p:cNvPr id="8" name="Picture 7">
            <a:extLst>
              <a:ext uri="{FF2B5EF4-FFF2-40B4-BE49-F238E27FC236}">
                <a16:creationId xmlns:a16="http://schemas.microsoft.com/office/drawing/2014/main" id="{028A44DD-0DF2-ACDA-76BD-5D48DAE7E82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05000" y="451620"/>
            <a:ext cx="1920240" cy="767582"/>
          </a:xfrm>
          <a:prstGeom prst="rect">
            <a:avLst/>
          </a:prstGeom>
        </p:spPr>
      </p:pic>
    </p:spTree>
    <p:extLst>
      <p:ext uri="{BB962C8B-B14F-4D97-AF65-F5344CB8AC3E}">
        <p14:creationId xmlns:p14="http://schemas.microsoft.com/office/powerpoint/2010/main" val="27069038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Right - Basic Content">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7A3C3A83-05F3-7249-BE06-6450862A74A5}"/>
              </a:ext>
            </a:extLst>
          </p:cNvPr>
          <p:cNvSpPr>
            <a:spLocks noGrp="1"/>
          </p:cNvSpPr>
          <p:nvPr>
            <p:ph type="pic" sz="quarter" idx="11"/>
          </p:nvPr>
        </p:nvSpPr>
        <p:spPr>
          <a:xfrm>
            <a:off x="8718550" y="0"/>
            <a:ext cx="5911850" cy="8229600"/>
          </a:xfrm>
          <a:prstGeom prst="rect">
            <a:avLst/>
          </a:prstGeom>
        </p:spPr>
        <p:txBody>
          <a:bodyPr/>
          <a:lstStyle/>
          <a:p>
            <a:endParaRPr lang="en-US" dirty="0"/>
          </a:p>
        </p:txBody>
      </p:sp>
      <p:sp>
        <p:nvSpPr>
          <p:cNvPr id="7" name="Text Placeholder 9">
            <a:extLst>
              <a:ext uri="{FF2B5EF4-FFF2-40B4-BE49-F238E27FC236}">
                <a16:creationId xmlns:a16="http://schemas.microsoft.com/office/drawing/2014/main" id="{26076040-D0B2-F045-83D5-24B463563355}"/>
              </a:ext>
            </a:extLst>
          </p:cNvPr>
          <p:cNvSpPr>
            <a:spLocks noGrp="1"/>
          </p:cNvSpPr>
          <p:nvPr>
            <p:ph type="body" sz="quarter" idx="10" hasCustomPrompt="1"/>
          </p:nvPr>
        </p:nvSpPr>
        <p:spPr>
          <a:xfrm>
            <a:off x="685800" y="3048000"/>
            <a:ext cx="5943600" cy="4572000"/>
          </a:xfrm>
          <a:prstGeom prst="rect">
            <a:avLst/>
          </a:prstGeom>
        </p:spPr>
        <p:txBody>
          <a:bodyPr/>
          <a:lstStyle>
            <a:lvl1pPr eaLnBrk="1" hangingPunct="1">
              <a:lnSpc>
                <a:spcPct val="130000"/>
              </a:lnSpc>
              <a:spcBef>
                <a:spcPts val="38"/>
              </a:spcBef>
              <a:defRPr sz="1700" b="0" i="0">
                <a:latin typeface="Lub Dub Medium" panose="020B0603030403020204" pitchFamily="34" charset="77"/>
              </a:defRPr>
            </a:lvl1pPr>
            <a:lvl2pPr>
              <a:defRPr sz="1700" b="0" i="0">
                <a:latin typeface="Lub Dub Medium" panose="020B0603030403020204" pitchFamily="34" charset="77"/>
              </a:defRPr>
            </a:lvl2pPr>
            <a:lvl3pPr>
              <a:defRPr sz="1700" b="0" i="0">
                <a:latin typeface="Lub Dub Medium" panose="020B0603030403020204" pitchFamily="34" charset="77"/>
              </a:defRPr>
            </a:lvl3pPr>
            <a:lvl4pPr>
              <a:defRPr sz="1700" b="0" i="0">
                <a:latin typeface="Lub Dub Medium" panose="020B0603030403020204" pitchFamily="34" charset="77"/>
              </a:defRPr>
            </a:lvl4pPr>
            <a:lvl5pPr>
              <a:defRPr sz="1700" b="0" i="0">
                <a:latin typeface="Lub Dub Medium" panose="020B0603030403020204" pitchFamily="34" charset="77"/>
              </a:defRPr>
            </a:lvl5pPr>
          </a:lstStyle>
          <a:p>
            <a:pPr eaLnBrk="1" hangingPunct="1">
              <a:lnSpc>
                <a:spcPct val="130000"/>
              </a:lnSpc>
              <a:spcBef>
                <a:spcPts val="100"/>
              </a:spcBef>
            </a:pPr>
            <a:r>
              <a:rPr lang="en-US" altLang="en-US" sz="1700" dirty="0">
                <a:solidFill>
                  <a:srgbClr val="231F20"/>
                </a:solidFill>
                <a:latin typeface="Lub Dub Medium" panose="020B0603030403020204" pitchFamily="34" charset="77"/>
              </a:rPr>
              <a:t>Excest fugit odis voloresequis et il maios nate velicip samus, testiore qui conet  pa doluptio. Ut alitius eum as eaquo con re pos apit, ipiciendae cus solorep ellesto estia voloresecae estibus.</a:t>
            </a:r>
          </a:p>
          <a:p>
            <a:pPr eaLnBrk="1" hangingPunct="1">
              <a:spcBef>
                <a:spcPts val="38"/>
              </a:spcBef>
            </a:pPr>
            <a:endParaRPr lang="en-US" altLang="en-US" sz="1700" dirty="0">
              <a:solidFill>
                <a:srgbClr val="231F20"/>
              </a:solidFill>
              <a:latin typeface="Lub Dub Medium" panose="020B0603030403020204" pitchFamily="34" charset="77"/>
            </a:endParaRPr>
          </a:p>
          <a:p>
            <a:pPr eaLnBrk="1" hangingPunct="1">
              <a:lnSpc>
                <a:spcPct val="130000"/>
              </a:lnSpc>
            </a:pPr>
            <a:r>
              <a:rPr lang="en-US" altLang="en-US" sz="1700" dirty="0">
                <a:solidFill>
                  <a:srgbClr val="231F20"/>
                </a:solidFill>
                <a:latin typeface="Lub Dub Medium" panose="020B0603030403020204" pitchFamily="34" charset="77"/>
              </a:rPr>
              <a:t>Accusandest omnia doluptatque preste cus et et Excest fugit odis voloresequis et il maios nate velicip samus, testiore qui conet pa doluptio. Ut alitius eum as eaquo con re pos apit, ipiciendae cus solorep ellesto estia voloresecae estibus</a:t>
            </a:r>
            <a:r>
              <a:rPr lang="en-US" altLang="en-US" dirty="0">
                <a:solidFill>
                  <a:srgbClr val="231F20"/>
                </a:solidFill>
                <a:latin typeface="Lub Dub Medium" panose="020B0603030403020204" pitchFamily="34" charset="77"/>
                <a:ea typeface="LubDubMedium" panose="020B0603030403020204" pitchFamily="34" charset="77"/>
                <a:cs typeface="LubDubMedium" panose="020B0603030403020204" pitchFamily="34" charset="77"/>
              </a:rPr>
              <a:t>.</a:t>
            </a:r>
            <a:endParaRPr lang="en-US" altLang="en-US" dirty="0">
              <a:latin typeface="Lub Dub Medium" panose="020B0603030403020204" pitchFamily="34" charset="77"/>
              <a:ea typeface="LubDubMedium" panose="020B0603030403020204" pitchFamily="34" charset="77"/>
              <a:cs typeface="LubDubMedium" panose="020B0603030403020204" pitchFamily="34" charset="77"/>
            </a:endParaRPr>
          </a:p>
        </p:txBody>
      </p:sp>
      <p:sp>
        <p:nvSpPr>
          <p:cNvPr id="8" name="Subtitle 2">
            <a:extLst>
              <a:ext uri="{FF2B5EF4-FFF2-40B4-BE49-F238E27FC236}">
                <a16:creationId xmlns:a16="http://schemas.microsoft.com/office/drawing/2014/main" id="{DCF5348A-731F-EA46-96B3-05A1F66489B7}"/>
              </a:ext>
            </a:extLst>
          </p:cNvPr>
          <p:cNvSpPr>
            <a:spLocks noGrp="1"/>
          </p:cNvSpPr>
          <p:nvPr>
            <p:ph type="subTitle" idx="1" hasCustomPrompt="1"/>
          </p:nvPr>
        </p:nvSpPr>
        <p:spPr>
          <a:xfrm>
            <a:off x="6858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D6781F4C-FC8D-D54D-92A4-89280638ABD6}"/>
              </a:ext>
            </a:extLst>
          </p:cNvPr>
          <p:cNvSpPr>
            <a:spLocks noGrp="1"/>
          </p:cNvSpPr>
          <p:nvPr>
            <p:ph type="ctrTitle" hasCustomPrompt="1"/>
          </p:nvPr>
        </p:nvSpPr>
        <p:spPr>
          <a:xfrm>
            <a:off x="685800" y="1219202"/>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0" name="object 11">
            <a:extLst>
              <a:ext uri="{FF2B5EF4-FFF2-40B4-BE49-F238E27FC236}">
                <a16:creationId xmlns:a16="http://schemas.microsoft.com/office/drawing/2014/main" id="{C4C3982A-5FE4-4C4E-AE78-0FD3C46F5728}"/>
              </a:ext>
            </a:extLst>
          </p:cNvPr>
          <p:cNvSpPr>
            <a:spLocks/>
          </p:cNvSpPr>
          <p:nvPr userDrawn="1"/>
        </p:nvSpPr>
        <p:spPr bwMode="auto">
          <a:xfrm>
            <a:off x="685800" y="2819400"/>
            <a:ext cx="760413" cy="0"/>
          </a:xfrm>
          <a:custGeom>
            <a:avLst/>
            <a:gdLst>
              <a:gd name="T0" fmla="*/ 0 w 759459"/>
              <a:gd name="T1" fmla="*/ 759460 w 759459"/>
            </a:gdLst>
            <a:ahLst/>
            <a:cxnLst>
              <a:cxn ang="0">
                <a:pos x="T0" y="0"/>
              </a:cxn>
              <a:cxn ang="0">
                <a:pos x="T1" y="0"/>
              </a:cxn>
            </a:cxnLst>
            <a:rect l="0" t="0" r="r" b="b"/>
            <a:pathLst>
              <a:path w="759459">
                <a:moveTo>
                  <a:pt x="0" y="0"/>
                </a:moveTo>
                <a:lnTo>
                  <a:pt x="759460" y="0"/>
                </a:lnTo>
              </a:path>
            </a:pathLst>
          </a:custGeom>
          <a:noFill/>
          <a:ln w="12700">
            <a:solidFill>
              <a:srgbClr val="231F2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11" name="Oval 10">
            <a:extLst>
              <a:ext uri="{FF2B5EF4-FFF2-40B4-BE49-F238E27FC236}">
                <a16:creationId xmlns:a16="http://schemas.microsoft.com/office/drawing/2014/main" id="{1CD90073-4747-F844-BDFF-DE623FE36792}"/>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2">
            <a:extLst>
              <a:ext uri="{FF2B5EF4-FFF2-40B4-BE49-F238E27FC236}">
                <a16:creationId xmlns:a16="http://schemas.microsoft.com/office/drawing/2014/main" id="{7A7C26E4-40D6-E34F-917F-4F7C10793CE1}"/>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3" name="Picture 12">
            <a:extLst>
              <a:ext uri="{FF2B5EF4-FFF2-40B4-BE49-F238E27FC236}">
                <a16:creationId xmlns:a16="http://schemas.microsoft.com/office/drawing/2014/main" id="{087F61C7-185D-4C50-8C61-12BE539DD4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5000" y="577061"/>
            <a:ext cx="1298448" cy="492466"/>
          </a:xfrm>
          <a:prstGeom prst="rect">
            <a:avLst/>
          </a:prstGeom>
        </p:spPr>
      </p:pic>
      <p:pic>
        <p:nvPicPr>
          <p:cNvPr id="3" name="Picture 2">
            <a:extLst>
              <a:ext uri="{FF2B5EF4-FFF2-40B4-BE49-F238E27FC236}">
                <a16:creationId xmlns:a16="http://schemas.microsoft.com/office/drawing/2014/main" id="{0F049C4B-5BF5-3F08-9580-9034C663B825}"/>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05000" y="451620"/>
            <a:ext cx="1920240" cy="767582"/>
          </a:xfrm>
          <a:prstGeom prst="rect">
            <a:avLst/>
          </a:prstGeom>
        </p:spPr>
      </p:pic>
    </p:spTree>
    <p:extLst>
      <p:ext uri="{BB962C8B-B14F-4D97-AF65-F5344CB8AC3E}">
        <p14:creationId xmlns:p14="http://schemas.microsoft.com/office/powerpoint/2010/main" val="8711908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Right - One Column">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625101B7-49A3-8944-BC1B-6F8DF661DA61}"/>
              </a:ext>
            </a:extLst>
          </p:cNvPr>
          <p:cNvSpPr>
            <a:spLocks noGrp="1"/>
          </p:cNvSpPr>
          <p:nvPr>
            <p:ph type="pic" sz="quarter" idx="11"/>
          </p:nvPr>
        </p:nvSpPr>
        <p:spPr>
          <a:xfrm>
            <a:off x="8718550" y="0"/>
            <a:ext cx="5911850" cy="8229600"/>
          </a:xfrm>
          <a:prstGeom prst="rect">
            <a:avLst/>
          </a:prstGeom>
        </p:spPr>
        <p:txBody>
          <a:bodyPr/>
          <a:lstStyle/>
          <a:p>
            <a:endParaRPr lang="en-US" dirty="0"/>
          </a:p>
        </p:txBody>
      </p:sp>
      <p:sp>
        <p:nvSpPr>
          <p:cNvPr id="7" name="Content Placeholder 15">
            <a:extLst>
              <a:ext uri="{FF2B5EF4-FFF2-40B4-BE49-F238E27FC236}">
                <a16:creationId xmlns:a16="http://schemas.microsoft.com/office/drawing/2014/main" id="{B174C1E9-BB6B-6B47-820E-D4339AF65BE4}"/>
              </a:ext>
            </a:extLst>
          </p:cNvPr>
          <p:cNvSpPr>
            <a:spLocks noGrp="1"/>
          </p:cNvSpPr>
          <p:nvPr>
            <p:ph sz="quarter" idx="14" hasCustomPrompt="1"/>
          </p:nvPr>
        </p:nvSpPr>
        <p:spPr>
          <a:xfrm>
            <a:off x="685800" y="3048000"/>
            <a:ext cx="5943600" cy="45720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ubtitle 2">
            <a:extLst>
              <a:ext uri="{FF2B5EF4-FFF2-40B4-BE49-F238E27FC236}">
                <a16:creationId xmlns:a16="http://schemas.microsoft.com/office/drawing/2014/main" id="{4551712B-66B3-5543-B0A3-F298F5E9E697}"/>
              </a:ext>
            </a:extLst>
          </p:cNvPr>
          <p:cNvSpPr>
            <a:spLocks noGrp="1"/>
          </p:cNvSpPr>
          <p:nvPr>
            <p:ph type="subTitle" idx="1" hasCustomPrompt="1"/>
          </p:nvPr>
        </p:nvSpPr>
        <p:spPr>
          <a:xfrm>
            <a:off x="6858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28085ECD-EEF8-7D48-8630-01864158D03A}"/>
              </a:ext>
            </a:extLst>
          </p:cNvPr>
          <p:cNvSpPr>
            <a:spLocks noGrp="1"/>
          </p:cNvSpPr>
          <p:nvPr>
            <p:ph type="ctrTitle" hasCustomPrompt="1"/>
          </p:nvPr>
        </p:nvSpPr>
        <p:spPr>
          <a:xfrm>
            <a:off x="685800" y="1219202"/>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1" name="object 11">
            <a:extLst>
              <a:ext uri="{FF2B5EF4-FFF2-40B4-BE49-F238E27FC236}">
                <a16:creationId xmlns:a16="http://schemas.microsoft.com/office/drawing/2014/main" id="{0FB5E4C0-4D36-294B-921A-D1DEB3D66B64}"/>
              </a:ext>
            </a:extLst>
          </p:cNvPr>
          <p:cNvSpPr>
            <a:spLocks/>
          </p:cNvSpPr>
          <p:nvPr userDrawn="1"/>
        </p:nvSpPr>
        <p:spPr bwMode="auto">
          <a:xfrm>
            <a:off x="685800" y="2819400"/>
            <a:ext cx="760413" cy="0"/>
          </a:xfrm>
          <a:custGeom>
            <a:avLst/>
            <a:gdLst>
              <a:gd name="T0" fmla="*/ 0 w 759459"/>
              <a:gd name="T1" fmla="*/ 759460 w 759459"/>
            </a:gdLst>
            <a:ahLst/>
            <a:cxnLst>
              <a:cxn ang="0">
                <a:pos x="T0" y="0"/>
              </a:cxn>
              <a:cxn ang="0">
                <a:pos x="T1" y="0"/>
              </a:cxn>
            </a:cxnLst>
            <a:rect l="0" t="0" r="r" b="b"/>
            <a:pathLst>
              <a:path w="759459">
                <a:moveTo>
                  <a:pt x="0" y="0"/>
                </a:moveTo>
                <a:lnTo>
                  <a:pt x="759460" y="0"/>
                </a:lnTo>
              </a:path>
            </a:pathLst>
          </a:custGeom>
          <a:noFill/>
          <a:ln w="12700">
            <a:solidFill>
              <a:srgbClr val="231F2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10" name="Oval 9">
            <a:extLst>
              <a:ext uri="{FF2B5EF4-FFF2-40B4-BE49-F238E27FC236}">
                <a16:creationId xmlns:a16="http://schemas.microsoft.com/office/drawing/2014/main" id="{ADB783BE-9726-EE41-93AA-518A5DAC358D}"/>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2">
            <a:extLst>
              <a:ext uri="{FF2B5EF4-FFF2-40B4-BE49-F238E27FC236}">
                <a16:creationId xmlns:a16="http://schemas.microsoft.com/office/drawing/2014/main" id="{FF36A4CE-E968-1549-B8E8-8D8C4787FEC8}"/>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3" name="Picture 12">
            <a:extLst>
              <a:ext uri="{FF2B5EF4-FFF2-40B4-BE49-F238E27FC236}">
                <a16:creationId xmlns:a16="http://schemas.microsoft.com/office/drawing/2014/main" id="{D185E008-04A7-4A94-B78C-192CF43E43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5000" y="577061"/>
            <a:ext cx="1298448" cy="492466"/>
          </a:xfrm>
          <a:prstGeom prst="rect">
            <a:avLst/>
          </a:prstGeom>
        </p:spPr>
      </p:pic>
      <p:pic>
        <p:nvPicPr>
          <p:cNvPr id="2" name="Picture 1">
            <a:extLst>
              <a:ext uri="{FF2B5EF4-FFF2-40B4-BE49-F238E27FC236}">
                <a16:creationId xmlns:a16="http://schemas.microsoft.com/office/drawing/2014/main" id="{96809B31-F1C0-39A3-1F31-BDD71B78CF24}"/>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05000" y="451620"/>
            <a:ext cx="1920240" cy="767582"/>
          </a:xfrm>
          <a:prstGeom prst="rect">
            <a:avLst/>
          </a:prstGeom>
        </p:spPr>
      </p:pic>
    </p:spTree>
    <p:extLst>
      <p:ext uri="{BB962C8B-B14F-4D97-AF65-F5344CB8AC3E}">
        <p14:creationId xmlns:p14="http://schemas.microsoft.com/office/powerpoint/2010/main" val="17052646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0DF80-60E4-31D8-7D59-FB6CAE7AF958}"/>
              </a:ext>
            </a:extLst>
          </p:cNvPr>
          <p:cNvSpPr>
            <a:spLocks noGrp="1"/>
          </p:cNvSpPr>
          <p:nvPr>
            <p:ph type="ctrTitle"/>
          </p:nvPr>
        </p:nvSpPr>
        <p:spPr>
          <a:xfrm>
            <a:off x="1828800" y="1346200"/>
            <a:ext cx="10972800" cy="2865438"/>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FE536AB-BABC-0CA1-0DE2-FD97E68D7EA2}"/>
              </a:ext>
            </a:extLst>
          </p:cNvPr>
          <p:cNvSpPr>
            <a:spLocks noGrp="1"/>
          </p:cNvSpPr>
          <p:nvPr>
            <p:ph type="subTitle" idx="1"/>
          </p:nvPr>
        </p:nvSpPr>
        <p:spPr>
          <a:xfrm>
            <a:off x="1828800" y="4322763"/>
            <a:ext cx="10972800" cy="19859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52202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sp>
        <p:nvSpPr>
          <p:cNvPr id="17" name="object 2">
            <a:extLst>
              <a:ext uri="{FF2B5EF4-FFF2-40B4-BE49-F238E27FC236}">
                <a16:creationId xmlns:a16="http://schemas.microsoft.com/office/drawing/2014/main" id="{8F24E8C2-88D0-8543-A512-86696E5FF2E1}"/>
              </a:ext>
            </a:extLst>
          </p:cNvPr>
          <p:cNvSpPr>
            <a:spLocks/>
          </p:cNvSpPr>
          <p:nvPr userDrawn="1"/>
        </p:nvSpPr>
        <p:spPr bwMode="auto">
          <a:xfrm>
            <a:off x="14325600" y="3079750"/>
            <a:ext cx="304800" cy="1447800"/>
          </a:xfrm>
          <a:custGeom>
            <a:avLst/>
            <a:gdLst>
              <a:gd name="T0" fmla="*/ 0 w 440054"/>
              <a:gd name="T1" fmla="*/ 8229600 h 8229600"/>
              <a:gd name="T2" fmla="*/ 439712 w 440054"/>
              <a:gd name="T3" fmla="*/ 8229600 h 8229600"/>
              <a:gd name="T4" fmla="*/ 439712 w 440054"/>
              <a:gd name="T5" fmla="*/ 0 h 8229600"/>
              <a:gd name="T6" fmla="*/ 0 w 440054"/>
              <a:gd name="T7" fmla="*/ 0 h 8229600"/>
              <a:gd name="T8" fmla="*/ 0 w 440054"/>
              <a:gd name="T9" fmla="*/ 8229600 h 8229600"/>
            </a:gdLst>
            <a:ahLst/>
            <a:cxnLst>
              <a:cxn ang="0">
                <a:pos x="T0" y="T1"/>
              </a:cxn>
              <a:cxn ang="0">
                <a:pos x="T2" y="T3"/>
              </a:cxn>
              <a:cxn ang="0">
                <a:pos x="T4" y="T5"/>
              </a:cxn>
              <a:cxn ang="0">
                <a:pos x="T6" y="T7"/>
              </a:cxn>
              <a:cxn ang="0">
                <a:pos x="T8" y="T9"/>
              </a:cxn>
            </a:cxnLst>
            <a:rect l="0" t="0" r="r" b="b"/>
            <a:pathLst>
              <a:path w="440054" h="8229600">
                <a:moveTo>
                  <a:pt x="0" y="8229600"/>
                </a:moveTo>
                <a:lnTo>
                  <a:pt x="439712" y="8229600"/>
                </a:lnTo>
                <a:lnTo>
                  <a:pt x="439712" y="0"/>
                </a:lnTo>
                <a:lnTo>
                  <a:pt x="0" y="0"/>
                </a:lnTo>
                <a:lnTo>
                  <a:pt x="0" y="8229600"/>
                </a:lnTo>
                <a:close/>
              </a:path>
            </a:pathLst>
          </a:custGeom>
          <a:solidFill>
            <a:srgbClr val="C10E21"/>
          </a:solidFill>
          <a:ln>
            <a:noFill/>
          </a:ln>
        </p:spPr>
        <p:txBody>
          <a:bodyPr lIns="0" tIns="0" rIns="0" bIns="0"/>
          <a:lstStyle/>
          <a:p>
            <a:endParaRPr lang="en-US" dirty="0"/>
          </a:p>
        </p:txBody>
      </p:sp>
      <p:sp>
        <p:nvSpPr>
          <p:cNvPr id="19" name="object 2">
            <a:extLst>
              <a:ext uri="{FF2B5EF4-FFF2-40B4-BE49-F238E27FC236}">
                <a16:creationId xmlns:a16="http://schemas.microsoft.com/office/drawing/2014/main" id="{21FBA6B4-9211-EF49-AF9D-88B4DD38744B}"/>
              </a:ext>
            </a:extLst>
          </p:cNvPr>
          <p:cNvSpPr>
            <a:spLocks/>
          </p:cNvSpPr>
          <p:nvPr userDrawn="1"/>
        </p:nvSpPr>
        <p:spPr bwMode="auto">
          <a:xfrm>
            <a:off x="596900" y="4038600"/>
            <a:ext cx="14033500" cy="609600"/>
          </a:xfrm>
          <a:custGeom>
            <a:avLst/>
            <a:gdLst>
              <a:gd name="T0" fmla="*/ 0 w 3885565"/>
              <a:gd name="T1" fmla="*/ 0 h 152400"/>
              <a:gd name="T2" fmla="*/ 3885336 w 3885565"/>
              <a:gd name="T3" fmla="*/ 0 h 152400"/>
            </a:gdLst>
            <a:ahLst/>
            <a:cxnLst>
              <a:cxn ang="0">
                <a:pos x="T0" y="T1"/>
              </a:cxn>
              <a:cxn ang="0">
                <a:pos x="T2" y="T3"/>
              </a:cxn>
            </a:cxnLst>
            <a:rect l="0" t="0" r="r" b="b"/>
            <a:pathLst>
              <a:path w="3885565" h="152400">
                <a:moveTo>
                  <a:pt x="0" y="0"/>
                </a:moveTo>
                <a:lnTo>
                  <a:pt x="3885336" y="0"/>
                </a:lnTo>
              </a:path>
            </a:pathLst>
          </a:custGeom>
          <a:noFill/>
          <a:ln w="25400" cap="rnd">
            <a:solidFill>
              <a:srgbClr val="626469"/>
            </a:solidFill>
            <a:prstDash val="sys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21" name="Subtitle 2">
            <a:extLst>
              <a:ext uri="{FF2B5EF4-FFF2-40B4-BE49-F238E27FC236}">
                <a16:creationId xmlns:a16="http://schemas.microsoft.com/office/drawing/2014/main" id="{8C148770-7075-5D49-A2F3-01F8004D6A72}"/>
              </a:ext>
            </a:extLst>
          </p:cNvPr>
          <p:cNvSpPr>
            <a:spLocks noGrp="1"/>
          </p:cNvSpPr>
          <p:nvPr>
            <p:ph type="subTitle" idx="1" hasCustomPrompt="1"/>
          </p:nvPr>
        </p:nvSpPr>
        <p:spPr>
          <a:xfrm>
            <a:off x="533400" y="4155946"/>
            <a:ext cx="13258800" cy="1985962"/>
          </a:xfrm>
          <a:prstGeom prst="rect">
            <a:avLst/>
          </a:prstGeom>
        </p:spPr>
        <p:txBody>
          <a:bodyPr/>
          <a:lstStyle>
            <a:lvl1pPr marL="0" indent="0" algn="l">
              <a:buNone/>
              <a:defRPr sz="2800" b="0" i="0">
                <a:solidFill>
                  <a:srgbClr val="636466"/>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22" name="Title 1">
            <a:extLst>
              <a:ext uri="{FF2B5EF4-FFF2-40B4-BE49-F238E27FC236}">
                <a16:creationId xmlns:a16="http://schemas.microsoft.com/office/drawing/2014/main" id="{B9FB1A25-CAE0-FC4F-A7F8-28305F3782C0}"/>
              </a:ext>
            </a:extLst>
          </p:cNvPr>
          <p:cNvSpPr>
            <a:spLocks noGrp="1"/>
          </p:cNvSpPr>
          <p:nvPr>
            <p:ph type="ctrTitle" hasCustomPrompt="1"/>
          </p:nvPr>
        </p:nvSpPr>
        <p:spPr>
          <a:xfrm>
            <a:off x="533400" y="2743201"/>
            <a:ext cx="13258800" cy="1311016"/>
          </a:xfrm>
          <a:prstGeom prst="rect">
            <a:avLst/>
          </a:prstGeom>
        </p:spPr>
        <p:txBody>
          <a:bodyPr anchor="b"/>
          <a:lstStyle>
            <a:lvl1pPr algn="l">
              <a:defRPr sz="7800" b="1" i="0" spc="300">
                <a:solidFill>
                  <a:schemeClr val="tx1"/>
                </a:solidFill>
                <a:latin typeface="Lub Dub Heavy" panose="020B0603030403020204" pitchFamily="34" charset="77"/>
              </a:defRPr>
            </a:lvl1pPr>
          </a:lstStyle>
          <a:p>
            <a:r>
              <a:rPr lang="en-US" dirty="0"/>
              <a:t>Title Slide</a:t>
            </a:r>
          </a:p>
        </p:txBody>
      </p:sp>
      <p:sp>
        <p:nvSpPr>
          <p:cNvPr id="2" name="Rectangle 1">
            <a:extLst>
              <a:ext uri="{FF2B5EF4-FFF2-40B4-BE49-F238E27FC236}">
                <a16:creationId xmlns:a16="http://schemas.microsoft.com/office/drawing/2014/main" id="{CFB90EDC-B8CB-E841-BCB2-A63384585752}"/>
              </a:ext>
            </a:extLst>
          </p:cNvPr>
          <p:cNvSpPr/>
          <p:nvPr userDrawn="1"/>
        </p:nvSpPr>
        <p:spPr>
          <a:xfrm>
            <a:off x="0" y="7010400"/>
            <a:ext cx="14630400" cy="1219200"/>
          </a:xfrm>
          <a:prstGeom prst="rect">
            <a:avLst/>
          </a:prstGeom>
          <a:solidFill>
            <a:srgbClr val="C10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10E21"/>
              </a:solidFill>
            </a:endParaRPr>
          </a:p>
        </p:txBody>
      </p:sp>
      <p:sp>
        <p:nvSpPr>
          <p:cNvPr id="10" name="Rectangle 9">
            <a:extLst>
              <a:ext uri="{FF2B5EF4-FFF2-40B4-BE49-F238E27FC236}">
                <a16:creationId xmlns:a16="http://schemas.microsoft.com/office/drawing/2014/main" id="{4CDABD89-4697-7A46-9378-1D6696666B3E}"/>
              </a:ext>
            </a:extLst>
          </p:cNvPr>
          <p:cNvSpPr/>
          <p:nvPr userDrawn="1"/>
        </p:nvSpPr>
        <p:spPr>
          <a:xfrm flipV="1">
            <a:off x="0" y="7315200"/>
            <a:ext cx="14630400" cy="914400"/>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90000"/>
              </a:solidFill>
            </a:endParaRPr>
          </a:p>
        </p:txBody>
      </p:sp>
      <p:pic>
        <p:nvPicPr>
          <p:cNvPr id="9" name="Picture 8">
            <a:extLst>
              <a:ext uri="{FF2B5EF4-FFF2-40B4-BE49-F238E27FC236}">
                <a16:creationId xmlns:a16="http://schemas.microsoft.com/office/drawing/2014/main" id="{25C71139-E34D-D04E-A7C2-F2E7DAA14F7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452393"/>
            <a:ext cx="2364956" cy="1279289"/>
          </a:xfrm>
          <a:prstGeom prst="rect">
            <a:avLst/>
          </a:prstGeom>
        </p:spPr>
      </p:pic>
      <p:pic>
        <p:nvPicPr>
          <p:cNvPr id="11" name="Picture 10">
            <a:extLst>
              <a:ext uri="{FF2B5EF4-FFF2-40B4-BE49-F238E27FC236}">
                <a16:creationId xmlns:a16="http://schemas.microsoft.com/office/drawing/2014/main" id="{767F2B47-1C63-4CB8-88E1-447C29CF2D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701272" y="637720"/>
            <a:ext cx="2395728" cy="908633"/>
          </a:xfrm>
          <a:prstGeom prst="rect">
            <a:avLst/>
          </a:prstGeom>
        </p:spPr>
      </p:pic>
      <p:sp>
        <p:nvSpPr>
          <p:cNvPr id="3" name="Rectangle 2">
            <a:extLst>
              <a:ext uri="{FF2B5EF4-FFF2-40B4-BE49-F238E27FC236}">
                <a16:creationId xmlns:a16="http://schemas.microsoft.com/office/drawing/2014/main" id="{5D368B5D-317D-41A4-B0ED-67361050E6D1}"/>
              </a:ext>
            </a:extLst>
          </p:cNvPr>
          <p:cNvSpPr/>
          <p:nvPr userDrawn="1"/>
        </p:nvSpPr>
        <p:spPr>
          <a:xfrm>
            <a:off x="14325600" y="2971800"/>
            <a:ext cx="304800"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noFill/>
            </a:endParaRPr>
          </a:p>
        </p:txBody>
      </p:sp>
      <p:sp>
        <p:nvSpPr>
          <p:cNvPr id="12" name="TextBox 11">
            <a:extLst>
              <a:ext uri="{FF2B5EF4-FFF2-40B4-BE49-F238E27FC236}">
                <a16:creationId xmlns:a16="http://schemas.microsoft.com/office/drawing/2014/main" id="{CDF90826-05C2-4B2E-8539-BD2916C67EA4}"/>
              </a:ext>
            </a:extLst>
          </p:cNvPr>
          <p:cNvSpPr txBox="1"/>
          <p:nvPr userDrawn="1"/>
        </p:nvSpPr>
        <p:spPr>
          <a:xfrm>
            <a:off x="0" y="6906161"/>
            <a:ext cx="14630400" cy="1323439"/>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pic>
        <p:nvPicPr>
          <p:cNvPr id="4" name="Picture 3">
            <a:extLst>
              <a:ext uri="{FF2B5EF4-FFF2-40B4-BE49-F238E27FC236}">
                <a16:creationId xmlns:a16="http://schemas.microsoft.com/office/drawing/2014/main" id="{B37AF89D-CA42-D3AB-7E98-392C9E91BDEC}"/>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786872" y="430450"/>
            <a:ext cx="3310128" cy="1323172"/>
          </a:xfrm>
          <a:prstGeom prst="rect">
            <a:avLst/>
          </a:prstGeom>
        </p:spPr>
      </p:pic>
    </p:spTree>
    <p:extLst>
      <p:ext uri="{BB962C8B-B14F-4D97-AF65-F5344CB8AC3E}">
        <p14:creationId xmlns:p14="http://schemas.microsoft.com/office/powerpoint/2010/main" val="2903838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E9007-F65A-F2C7-CADA-10CBB5E8C291}"/>
              </a:ext>
            </a:extLst>
          </p:cNvPr>
          <p:cNvSpPr>
            <a:spLocks noGrp="1"/>
          </p:cNvSpPr>
          <p:nvPr>
            <p:ph type="ctrTitle"/>
          </p:nvPr>
        </p:nvSpPr>
        <p:spPr>
          <a:xfrm>
            <a:off x="1828800" y="1346200"/>
            <a:ext cx="10972800" cy="2865438"/>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4588327-6ACE-A2DD-90F7-454D37524B44}"/>
              </a:ext>
            </a:extLst>
          </p:cNvPr>
          <p:cNvSpPr>
            <a:spLocks noGrp="1"/>
          </p:cNvSpPr>
          <p:nvPr>
            <p:ph type="subTitle" idx="1"/>
          </p:nvPr>
        </p:nvSpPr>
        <p:spPr>
          <a:xfrm>
            <a:off x="1828800" y="4322763"/>
            <a:ext cx="10972800" cy="19859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230221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mple Slides - Blank">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3DD78818-412B-FE44-895A-9337A55C547F}"/>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2">
            <a:extLst>
              <a:ext uri="{FF2B5EF4-FFF2-40B4-BE49-F238E27FC236}">
                <a16:creationId xmlns:a16="http://schemas.microsoft.com/office/drawing/2014/main" id="{E7D0F66D-373B-FB49-907C-22051F984F08}"/>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6" name="Picture 5">
            <a:extLst>
              <a:ext uri="{FF2B5EF4-FFF2-40B4-BE49-F238E27FC236}">
                <a16:creationId xmlns:a16="http://schemas.microsoft.com/office/drawing/2014/main" id="{2B006C9A-B571-4F4B-8AEE-118B36A330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98552" y="609600"/>
            <a:ext cx="1298448" cy="492466"/>
          </a:xfrm>
          <a:prstGeom prst="rect">
            <a:avLst/>
          </a:prstGeom>
        </p:spPr>
      </p:pic>
      <p:pic>
        <p:nvPicPr>
          <p:cNvPr id="2" name="Picture 1">
            <a:extLst>
              <a:ext uri="{FF2B5EF4-FFF2-40B4-BE49-F238E27FC236}">
                <a16:creationId xmlns:a16="http://schemas.microsoft.com/office/drawing/2014/main" id="{AD243CD0-4D57-63EA-1E56-B6AB953F0F06}"/>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329159" y="392563"/>
            <a:ext cx="1920240" cy="767582"/>
          </a:xfrm>
          <a:prstGeom prst="rect">
            <a:avLst/>
          </a:prstGeom>
        </p:spPr>
      </p:pic>
    </p:spTree>
    <p:extLst>
      <p:ext uri="{BB962C8B-B14F-4D97-AF65-F5344CB8AC3E}">
        <p14:creationId xmlns:p14="http://schemas.microsoft.com/office/powerpoint/2010/main" val="668071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mple Slides - Title Only">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1AA6EDBC-FB6A-B64C-81F8-E3CC6A7D4B94}"/>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11" name="Title 1">
            <a:extLst>
              <a:ext uri="{FF2B5EF4-FFF2-40B4-BE49-F238E27FC236}">
                <a16:creationId xmlns:a16="http://schemas.microsoft.com/office/drawing/2014/main" id="{D071E32A-24AE-B14F-B5C9-A4A95D514888}"/>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6" name="Oval 5">
            <a:extLst>
              <a:ext uri="{FF2B5EF4-FFF2-40B4-BE49-F238E27FC236}">
                <a16:creationId xmlns:a16="http://schemas.microsoft.com/office/drawing/2014/main" id="{0DE6F699-6614-4E4A-9A3A-5CBC08D00386}"/>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2">
            <a:extLst>
              <a:ext uri="{FF2B5EF4-FFF2-40B4-BE49-F238E27FC236}">
                <a16:creationId xmlns:a16="http://schemas.microsoft.com/office/drawing/2014/main" id="{B1297DD0-FE1F-E240-B9DD-27B5D6D8BB69}"/>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8" name="Picture 7">
            <a:extLst>
              <a:ext uri="{FF2B5EF4-FFF2-40B4-BE49-F238E27FC236}">
                <a16:creationId xmlns:a16="http://schemas.microsoft.com/office/drawing/2014/main" id="{05365441-9754-4E5E-A4C3-78E00EC85D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98552" y="533400"/>
            <a:ext cx="1298448" cy="492466"/>
          </a:xfrm>
          <a:prstGeom prst="rect">
            <a:avLst/>
          </a:prstGeom>
        </p:spPr>
      </p:pic>
      <p:sp>
        <p:nvSpPr>
          <p:cNvPr id="12" name="TextBox 11">
            <a:extLst>
              <a:ext uri="{FF2B5EF4-FFF2-40B4-BE49-F238E27FC236}">
                <a16:creationId xmlns:a16="http://schemas.microsoft.com/office/drawing/2014/main" id="{2D3A6BFD-F00C-4917-9E22-B401C71022B9}"/>
              </a:ext>
            </a:extLst>
          </p:cNvPr>
          <p:cNvSpPr txBox="1"/>
          <p:nvPr userDrawn="1"/>
        </p:nvSpPr>
        <p:spPr>
          <a:xfrm rot="10800000">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pic>
        <p:nvPicPr>
          <p:cNvPr id="2" name="Picture 1">
            <a:extLst>
              <a:ext uri="{FF2B5EF4-FFF2-40B4-BE49-F238E27FC236}">
                <a16:creationId xmlns:a16="http://schemas.microsoft.com/office/drawing/2014/main" id="{D6CFF72A-582F-C4F1-1EAB-0068F5710E41}"/>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329159" y="392563"/>
            <a:ext cx="1920240" cy="767582"/>
          </a:xfrm>
          <a:prstGeom prst="rect">
            <a:avLst/>
          </a:prstGeom>
        </p:spPr>
      </p:pic>
    </p:spTree>
    <p:extLst>
      <p:ext uri="{BB962C8B-B14F-4D97-AF65-F5344CB8AC3E}">
        <p14:creationId xmlns:p14="http://schemas.microsoft.com/office/powerpoint/2010/main" val="1099747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imple Slides - Title Only">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1AA6EDBC-FB6A-B64C-81F8-E3CC6A7D4B94}"/>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11" name="Title 1">
            <a:extLst>
              <a:ext uri="{FF2B5EF4-FFF2-40B4-BE49-F238E27FC236}">
                <a16:creationId xmlns:a16="http://schemas.microsoft.com/office/drawing/2014/main" id="{D071E32A-24AE-B14F-B5C9-A4A95D514888}"/>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6" name="Oval 5">
            <a:extLst>
              <a:ext uri="{FF2B5EF4-FFF2-40B4-BE49-F238E27FC236}">
                <a16:creationId xmlns:a16="http://schemas.microsoft.com/office/drawing/2014/main" id="{0DE6F699-6614-4E4A-9A3A-5CBC08D00386}"/>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2">
            <a:extLst>
              <a:ext uri="{FF2B5EF4-FFF2-40B4-BE49-F238E27FC236}">
                <a16:creationId xmlns:a16="http://schemas.microsoft.com/office/drawing/2014/main" id="{B1297DD0-FE1F-E240-B9DD-27B5D6D8BB69}"/>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8" name="Picture 7">
            <a:extLst>
              <a:ext uri="{FF2B5EF4-FFF2-40B4-BE49-F238E27FC236}">
                <a16:creationId xmlns:a16="http://schemas.microsoft.com/office/drawing/2014/main" id="{05365441-9754-4E5E-A4C3-78E00EC85D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98552" y="533400"/>
            <a:ext cx="1298448" cy="492466"/>
          </a:xfrm>
          <a:prstGeom prst="rect">
            <a:avLst/>
          </a:prstGeom>
        </p:spPr>
      </p:pic>
      <p:sp>
        <p:nvSpPr>
          <p:cNvPr id="12" name="TextBox 11">
            <a:extLst>
              <a:ext uri="{FF2B5EF4-FFF2-40B4-BE49-F238E27FC236}">
                <a16:creationId xmlns:a16="http://schemas.microsoft.com/office/drawing/2014/main" id="{D9933B73-CBF8-4D78-AE91-FC687090A463}"/>
              </a:ext>
            </a:extLst>
          </p:cNvPr>
          <p:cNvSpPr txBox="1"/>
          <p:nvPr userDrawn="1"/>
        </p:nvSpPr>
        <p:spPr>
          <a:xfrm>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pic>
        <p:nvPicPr>
          <p:cNvPr id="2" name="Picture 1">
            <a:extLst>
              <a:ext uri="{FF2B5EF4-FFF2-40B4-BE49-F238E27FC236}">
                <a16:creationId xmlns:a16="http://schemas.microsoft.com/office/drawing/2014/main" id="{D6F46A56-A602-7F7F-A0E7-E4AB560D3292}"/>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329159" y="392563"/>
            <a:ext cx="1920240" cy="767582"/>
          </a:xfrm>
          <a:prstGeom prst="rect">
            <a:avLst/>
          </a:prstGeom>
        </p:spPr>
      </p:pic>
    </p:spTree>
    <p:extLst>
      <p:ext uri="{BB962C8B-B14F-4D97-AF65-F5344CB8AC3E}">
        <p14:creationId xmlns:p14="http://schemas.microsoft.com/office/powerpoint/2010/main" val="2003763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mple Slides - Basic Content">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0667A15C-60AE-E648-AA9F-A7CD6BDCE55E}"/>
              </a:ext>
            </a:extLst>
          </p:cNvPr>
          <p:cNvSpPr>
            <a:spLocks noGrp="1"/>
          </p:cNvSpPr>
          <p:nvPr>
            <p:ph type="body" sz="quarter" idx="10" hasCustomPrompt="1"/>
          </p:nvPr>
        </p:nvSpPr>
        <p:spPr>
          <a:xfrm>
            <a:off x="685800" y="3048000"/>
            <a:ext cx="8458200" cy="4419600"/>
          </a:xfrm>
          <a:prstGeom prst="rect">
            <a:avLst/>
          </a:prstGeom>
        </p:spPr>
        <p:txBody>
          <a:bodyPr/>
          <a:lstStyle>
            <a:lvl1pPr eaLnBrk="1" hangingPunct="1">
              <a:lnSpc>
                <a:spcPct val="130000"/>
              </a:lnSpc>
              <a:spcBef>
                <a:spcPts val="38"/>
              </a:spcBef>
              <a:defRPr sz="1700" b="0" i="0">
                <a:latin typeface="Lub Dub Medium" panose="020B0603030403020204" pitchFamily="34" charset="77"/>
              </a:defRPr>
            </a:lvl1pPr>
            <a:lvl2pPr>
              <a:defRPr sz="1700" b="0" i="0">
                <a:latin typeface="Lub Dub Medium" panose="020B0603030403020204" pitchFamily="34" charset="77"/>
              </a:defRPr>
            </a:lvl2pPr>
            <a:lvl3pPr>
              <a:defRPr sz="1700" b="0" i="0">
                <a:latin typeface="Lub Dub Medium" panose="020B0603030403020204" pitchFamily="34" charset="77"/>
              </a:defRPr>
            </a:lvl3pPr>
            <a:lvl4pPr>
              <a:defRPr sz="1700" b="0" i="0">
                <a:latin typeface="Lub Dub Medium" panose="020B0603030403020204" pitchFamily="34" charset="77"/>
              </a:defRPr>
            </a:lvl4pPr>
            <a:lvl5pPr>
              <a:defRPr sz="1700" b="0" i="0">
                <a:latin typeface="Lub Dub Medium" panose="020B0603030403020204" pitchFamily="34" charset="77"/>
              </a:defRPr>
            </a:lvl5pPr>
          </a:lstStyle>
          <a:p>
            <a:pPr eaLnBrk="1" hangingPunct="1">
              <a:lnSpc>
                <a:spcPct val="130000"/>
              </a:lnSpc>
              <a:spcBef>
                <a:spcPts val="100"/>
              </a:spcBef>
            </a:pPr>
            <a:r>
              <a:rPr lang="en-US" altLang="en-US" sz="1700" dirty="0">
                <a:solidFill>
                  <a:srgbClr val="231F20"/>
                </a:solidFill>
                <a:latin typeface="Lub Dub Medium" panose="020B0603030403020204" pitchFamily="34" charset="77"/>
              </a:rPr>
              <a:t>Excest fugit odis voloresequis et il maios nate velicip samus, testiore qui conet  pa doluptio. Ut alitius eum as eaquo con re pos apit, ipiciendae cus solorep ellesto estia voloresecae estibus.</a:t>
            </a:r>
          </a:p>
          <a:p>
            <a:pPr eaLnBrk="1" hangingPunct="1">
              <a:spcBef>
                <a:spcPts val="38"/>
              </a:spcBef>
            </a:pPr>
            <a:endParaRPr lang="en-US" altLang="en-US" sz="1700" dirty="0">
              <a:solidFill>
                <a:srgbClr val="231F20"/>
              </a:solidFill>
              <a:latin typeface="Lub Dub Medium" panose="020B0603030403020204" pitchFamily="34" charset="77"/>
            </a:endParaRPr>
          </a:p>
          <a:p>
            <a:pPr eaLnBrk="1" hangingPunct="1">
              <a:lnSpc>
                <a:spcPct val="130000"/>
              </a:lnSpc>
            </a:pPr>
            <a:r>
              <a:rPr lang="en-US" altLang="en-US" sz="1700" dirty="0">
                <a:solidFill>
                  <a:srgbClr val="231F20"/>
                </a:solidFill>
                <a:latin typeface="Lub Dub Medium" panose="020B0603030403020204" pitchFamily="34" charset="77"/>
              </a:rPr>
              <a:t>Accusandest omnia doluptatque preste cus et et Excest fugit odis voloresequis et il maios nate velicip samus, testiore qui conet pa doluptio. Ut alitius eum as eaquo con re pos apit, ipiciendae cus solorep ellesto estia voloresecae estibus</a:t>
            </a:r>
            <a:r>
              <a:rPr lang="en-US" altLang="en-US" dirty="0">
                <a:solidFill>
                  <a:srgbClr val="231F20"/>
                </a:solidFill>
                <a:latin typeface="Lub Dub Medium" panose="020B0603030403020204" pitchFamily="34" charset="77"/>
                <a:ea typeface="LubDubMedium" panose="020B0603030403020204" pitchFamily="34" charset="77"/>
                <a:cs typeface="LubDubMedium" panose="020B0603030403020204" pitchFamily="34" charset="77"/>
              </a:rPr>
              <a:t>.</a:t>
            </a:r>
            <a:endParaRPr lang="en-US" altLang="en-US" dirty="0">
              <a:latin typeface="Lub Dub Medium" panose="020B0603030403020204" pitchFamily="34" charset="77"/>
              <a:ea typeface="LubDubMedium" panose="020B0603030403020204" pitchFamily="34" charset="77"/>
              <a:cs typeface="LubDubMedium" panose="020B0603030403020204" pitchFamily="34" charset="77"/>
            </a:endParaRPr>
          </a:p>
        </p:txBody>
      </p:sp>
      <p:sp>
        <p:nvSpPr>
          <p:cNvPr id="8" name="Subtitle 2">
            <a:extLst>
              <a:ext uri="{FF2B5EF4-FFF2-40B4-BE49-F238E27FC236}">
                <a16:creationId xmlns:a16="http://schemas.microsoft.com/office/drawing/2014/main" id="{AE941285-5DAB-EB45-BBC9-430771F69B85}"/>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2B0CDC34-C872-E444-B355-C45F23CFFC90}"/>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0" name="Oval 9">
            <a:extLst>
              <a:ext uri="{FF2B5EF4-FFF2-40B4-BE49-F238E27FC236}">
                <a16:creationId xmlns:a16="http://schemas.microsoft.com/office/drawing/2014/main" id="{3E56B900-ADAD-8346-A8B0-DFCC0F2F8AE7}"/>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2">
            <a:extLst>
              <a:ext uri="{FF2B5EF4-FFF2-40B4-BE49-F238E27FC236}">
                <a16:creationId xmlns:a16="http://schemas.microsoft.com/office/drawing/2014/main" id="{883F241E-1237-3148-932F-9EB979FBD9B0}"/>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2" name="Picture 11">
            <a:extLst>
              <a:ext uri="{FF2B5EF4-FFF2-40B4-BE49-F238E27FC236}">
                <a16:creationId xmlns:a16="http://schemas.microsoft.com/office/drawing/2014/main" id="{A2224E5D-51A5-41DB-86FF-1A75F0B85E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98552" y="533400"/>
            <a:ext cx="1298448" cy="492466"/>
          </a:xfrm>
          <a:prstGeom prst="rect">
            <a:avLst/>
          </a:prstGeom>
        </p:spPr>
      </p:pic>
      <p:sp>
        <p:nvSpPr>
          <p:cNvPr id="14" name="TextBox 13">
            <a:extLst>
              <a:ext uri="{FF2B5EF4-FFF2-40B4-BE49-F238E27FC236}">
                <a16:creationId xmlns:a16="http://schemas.microsoft.com/office/drawing/2014/main" id="{3BA815EF-0ECA-40DD-831C-2CF9F0F8AA3B}"/>
              </a:ext>
            </a:extLst>
          </p:cNvPr>
          <p:cNvSpPr txBox="1"/>
          <p:nvPr userDrawn="1"/>
        </p:nvSpPr>
        <p:spPr>
          <a:xfrm rot="10800000">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pic>
        <p:nvPicPr>
          <p:cNvPr id="2" name="Picture 1">
            <a:extLst>
              <a:ext uri="{FF2B5EF4-FFF2-40B4-BE49-F238E27FC236}">
                <a16:creationId xmlns:a16="http://schemas.microsoft.com/office/drawing/2014/main" id="{77B33733-143A-CF47-B547-BEA9737DB43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329159" y="392563"/>
            <a:ext cx="1920240" cy="767582"/>
          </a:xfrm>
          <a:prstGeom prst="rect">
            <a:avLst/>
          </a:prstGeom>
        </p:spPr>
      </p:pic>
    </p:spTree>
    <p:extLst>
      <p:ext uri="{BB962C8B-B14F-4D97-AF65-F5344CB8AC3E}">
        <p14:creationId xmlns:p14="http://schemas.microsoft.com/office/powerpoint/2010/main" val="49840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imple Slides - Basic Content">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0667A15C-60AE-E648-AA9F-A7CD6BDCE55E}"/>
              </a:ext>
            </a:extLst>
          </p:cNvPr>
          <p:cNvSpPr>
            <a:spLocks noGrp="1"/>
          </p:cNvSpPr>
          <p:nvPr>
            <p:ph type="body" sz="quarter" idx="10" hasCustomPrompt="1"/>
          </p:nvPr>
        </p:nvSpPr>
        <p:spPr>
          <a:xfrm>
            <a:off x="685800" y="3048000"/>
            <a:ext cx="8458200" cy="4419600"/>
          </a:xfrm>
          <a:prstGeom prst="rect">
            <a:avLst/>
          </a:prstGeom>
        </p:spPr>
        <p:txBody>
          <a:bodyPr/>
          <a:lstStyle>
            <a:lvl1pPr eaLnBrk="1" hangingPunct="1">
              <a:lnSpc>
                <a:spcPct val="130000"/>
              </a:lnSpc>
              <a:spcBef>
                <a:spcPts val="38"/>
              </a:spcBef>
              <a:defRPr sz="1700" b="0" i="0">
                <a:latin typeface="Lub Dub Medium" panose="020B0603030403020204" pitchFamily="34" charset="77"/>
              </a:defRPr>
            </a:lvl1pPr>
            <a:lvl2pPr>
              <a:defRPr sz="1700" b="0" i="0">
                <a:latin typeface="Lub Dub Medium" panose="020B0603030403020204" pitchFamily="34" charset="77"/>
              </a:defRPr>
            </a:lvl2pPr>
            <a:lvl3pPr>
              <a:defRPr sz="1700" b="0" i="0">
                <a:latin typeface="Lub Dub Medium" panose="020B0603030403020204" pitchFamily="34" charset="77"/>
              </a:defRPr>
            </a:lvl3pPr>
            <a:lvl4pPr>
              <a:defRPr sz="1700" b="0" i="0">
                <a:latin typeface="Lub Dub Medium" panose="020B0603030403020204" pitchFamily="34" charset="77"/>
              </a:defRPr>
            </a:lvl4pPr>
            <a:lvl5pPr>
              <a:defRPr sz="1700" b="0" i="0">
                <a:latin typeface="Lub Dub Medium" panose="020B0603030403020204" pitchFamily="34" charset="77"/>
              </a:defRPr>
            </a:lvl5pPr>
          </a:lstStyle>
          <a:p>
            <a:pPr eaLnBrk="1" hangingPunct="1">
              <a:lnSpc>
                <a:spcPct val="130000"/>
              </a:lnSpc>
              <a:spcBef>
                <a:spcPts val="100"/>
              </a:spcBef>
            </a:pPr>
            <a:r>
              <a:rPr lang="en-US" altLang="en-US" sz="1700" dirty="0">
                <a:solidFill>
                  <a:srgbClr val="231F20"/>
                </a:solidFill>
                <a:latin typeface="Lub Dub Medium" panose="020B0603030403020204" pitchFamily="34" charset="77"/>
              </a:rPr>
              <a:t>Excest fugit odis voloresequis et il maios nate velicip samus, testiore qui conet  pa doluptio. Ut alitius eum as eaquo con re pos apit, ipiciendae cus solorep ellesto estia voloresecae estibus.</a:t>
            </a:r>
          </a:p>
          <a:p>
            <a:pPr eaLnBrk="1" hangingPunct="1">
              <a:spcBef>
                <a:spcPts val="38"/>
              </a:spcBef>
            </a:pPr>
            <a:endParaRPr lang="en-US" altLang="en-US" sz="1700" dirty="0">
              <a:solidFill>
                <a:srgbClr val="231F20"/>
              </a:solidFill>
              <a:latin typeface="Lub Dub Medium" panose="020B0603030403020204" pitchFamily="34" charset="77"/>
            </a:endParaRPr>
          </a:p>
          <a:p>
            <a:pPr eaLnBrk="1" hangingPunct="1">
              <a:lnSpc>
                <a:spcPct val="130000"/>
              </a:lnSpc>
            </a:pPr>
            <a:r>
              <a:rPr lang="en-US" altLang="en-US" sz="1700" dirty="0">
                <a:solidFill>
                  <a:srgbClr val="231F20"/>
                </a:solidFill>
                <a:latin typeface="Lub Dub Medium" panose="020B0603030403020204" pitchFamily="34" charset="77"/>
              </a:rPr>
              <a:t>Accusandest omnia doluptatque preste cus et et Excest fugit odis voloresequis et il maios nate velicip samus, testiore qui conet pa doluptio. Ut alitius eum as eaquo con re pos apit, ipiciendae cus solorep ellesto estia voloresecae estibus</a:t>
            </a:r>
            <a:r>
              <a:rPr lang="en-US" altLang="en-US" dirty="0">
                <a:solidFill>
                  <a:srgbClr val="231F20"/>
                </a:solidFill>
                <a:latin typeface="Lub Dub Medium" panose="020B0603030403020204" pitchFamily="34" charset="77"/>
                <a:ea typeface="LubDubMedium" panose="020B0603030403020204" pitchFamily="34" charset="77"/>
                <a:cs typeface="LubDubMedium" panose="020B0603030403020204" pitchFamily="34" charset="77"/>
              </a:rPr>
              <a:t>.</a:t>
            </a:r>
            <a:endParaRPr lang="en-US" altLang="en-US" dirty="0">
              <a:latin typeface="Lub Dub Medium" panose="020B0603030403020204" pitchFamily="34" charset="77"/>
              <a:ea typeface="LubDubMedium" panose="020B0603030403020204" pitchFamily="34" charset="77"/>
              <a:cs typeface="LubDubMedium" panose="020B0603030403020204" pitchFamily="34" charset="77"/>
            </a:endParaRPr>
          </a:p>
        </p:txBody>
      </p:sp>
      <p:sp>
        <p:nvSpPr>
          <p:cNvPr id="8" name="Subtitle 2">
            <a:extLst>
              <a:ext uri="{FF2B5EF4-FFF2-40B4-BE49-F238E27FC236}">
                <a16:creationId xmlns:a16="http://schemas.microsoft.com/office/drawing/2014/main" id="{AE941285-5DAB-EB45-BBC9-430771F69B85}"/>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2B0CDC34-C872-E444-B355-C45F23CFFC90}"/>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0" name="Oval 9">
            <a:extLst>
              <a:ext uri="{FF2B5EF4-FFF2-40B4-BE49-F238E27FC236}">
                <a16:creationId xmlns:a16="http://schemas.microsoft.com/office/drawing/2014/main" id="{3E56B900-ADAD-8346-A8B0-DFCC0F2F8AE7}"/>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2">
            <a:extLst>
              <a:ext uri="{FF2B5EF4-FFF2-40B4-BE49-F238E27FC236}">
                <a16:creationId xmlns:a16="http://schemas.microsoft.com/office/drawing/2014/main" id="{883F241E-1237-3148-932F-9EB979FBD9B0}"/>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sp>
        <p:nvSpPr>
          <p:cNvPr id="13" name="TextBox 12">
            <a:extLst>
              <a:ext uri="{FF2B5EF4-FFF2-40B4-BE49-F238E27FC236}">
                <a16:creationId xmlns:a16="http://schemas.microsoft.com/office/drawing/2014/main" id="{0F2EA940-C15B-4B8F-865E-A4FB11EDDE1F}"/>
              </a:ext>
            </a:extLst>
          </p:cNvPr>
          <p:cNvSpPr txBox="1"/>
          <p:nvPr userDrawn="1"/>
        </p:nvSpPr>
        <p:spPr>
          <a:xfrm>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14013830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4.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image" Target="../media/image3.jp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3.jp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theme" Target="../theme/theme5.xml"/><Relationship Id="rId4" Type="http://schemas.openxmlformats.org/officeDocument/2006/relationships/slideLayout" Target="../slideLayouts/slideLayout21.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3.jpg"/><Relationship Id="rId5" Type="http://schemas.openxmlformats.org/officeDocument/2006/relationships/image" Target="../media/image4.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2" r:id="rId1"/>
    <p:sldLayoutId id="2147483667" r:id="rId2"/>
    <p:sldLayoutId id="2147483751" r:id="rId3"/>
  </p:sldLayoutIdLst>
  <p:hf hdr="0" ftr="0" dt="0"/>
  <p:txStyles>
    <p:titleStyle>
      <a:lvl1pPr algn="ctr" rtl="0" eaLnBrk="1" fontAlgn="base" hangingPunct="1">
        <a:spcBef>
          <a:spcPct val="0"/>
        </a:spcBef>
        <a:spcAft>
          <a:spcPct val="0"/>
        </a:spcAft>
        <a:defRPr>
          <a:solidFill>
            <a:schemeClr val="tx2"/>
          </a:solidFill>
          <a:latin typeface="+mj-lt"/>
          <a:ea typeface="+mj-ea"/>
          <a:cs typeface="+mj-cs"/>
        </a:defRPr>
      </a:lvl1pPr>
      <a:lvl2pPr algn="ctr" rtl="0" eaLnBrk="1" fontAlgn="base" hangingPunct="1">
        <a:spcBef>
          <a:spcPct val="0"/>
        </a:spcBef>
        <a:spcAft>
          <a:spcPct val="0"/>
        </a:spcAft>
        <a:defRPr>
          <a:solidFill>
            <a:schemeClr val="tx2"/>
          </a:solidFill>
          <a:latin typeface="Calibri" panose="020F0502020204030204" pitchFamily="34" charset="0"/>
        </a:defRPr>
      </a:lvl2pPr>
      <a:lvl3pPr algn="ctr" rtl="0" eaLnBrk="1" fontAlgn="base" hangingPunct="1">
        <a:spcBef>
          <a:spcPct val="0"/>
        </a:spcBef>
        <a:spcAft>
          <a:spcPct val="0"/>
        </a:spcAft>
        <a:defRPr>
          <a:solidFill>
            <a:schemeClr val="tx2"/>
          </a:solidFill>
          <a:latin typeface="Calibri" panose="020F0502020204030204" pitchFamily="34" charset="0"/>
        </a:defRPr>
      </a:lvl3pPr>
      <a:lvl4pPr algn="ctr" rtl="0" eaLnBrk="1" fontAlgn="base" hangingPunct="1">
        <a:spcBef>
          <a:spcPct val="0"/>
        </a:spcBef>
        <a:spcAft>
          <a:spcPct val="0"/>
        </a:spcAft>
        <a:defRPr>
          <a:solidFill>
            <a:schemeClr val="tx2"/>
          </a:solidFill>
          <a:latin typeface="Calibri" panose="020F0502020204030204" pitchFamily="34" charset="0"/>
        </a:defRPr>
      </a:lvl4pPr>
      <a:lvl5pPr algn="ctr" rtl="0" eaLnBrk="1" fontAlgn="base" hangingPunct="1">
        <a:spcBef>
          <a:spcPct val="0"/>
        </a:spcBef>
        <a:spcAft>
          <a:spcPct val="0"/>
        </a:spcAft>
        <a:defRPr>
          <a:solidFill>
            <a:schemeClr val="tx2"/>
          </a:solidFill>
          <a:latin typeface="Calibri" panose="020F0502020204030204" pitchFamily="34" charset="0"/>
        </a:defRPr>
      </a:lvl5pPr>
      <a:lvl6pPr marL="457200" algn="ctr" rtl="0" eaLnBrk="1" fontAlgn="base" hangingPunct="1">
        <a:spcBef>
          <a:spcPct val="0"/>
        </a:spcBef>
        <a:spcAft>
          <a:spcPct val="0"/>
        </a:spcAft>
        <a:defRPr>
          <a:solidFill>
            <a:schemeClr val="tx2"/>
          </a:solidFill>
          <a:latin typeface="Calibri" panose="020F0502020204030204" pitchFamily="34" charset="0"/>
        </a:defRPr>
      </a:lvl6pPr>
      <a:lvl7pPr marL="914400" algn="ctr" rtl="0" eaLnBrk="1" fontAlgn="base" hangingPunct="1">
        <a:spcBef>
          <a:spcPct val="0"/>
        </a:spcBef>
        <a:spcAft>
          <a:spcPct val="0"/>
        </a:spcAft>
        <a:defRPr>
          <a:solidFill>
            <a:schemeClr val="tx2"/>
          </a:solidFill>
          <a:latin typeface="Calibri" panose="020F0502020204030204" pitchFamily="34" charset="0"/>
        </a:defRPr>
      </a:lvl7pPr>
      <a:lvl8pPr marL="1371600" algn="ctr" rtl="0" eaLnBrk="1" fontAlgn="base" hangingPunct="1">
        <a:spcBef>
          <a:spcPct val="0"/>
        </a:spcBef>
        <a:spcAft>
          <a:spcPct val="0"/>
        </a:spcAft>
        <a:defRPr>
          <a:solidFill>
            <a:schemeClr val="tx2"/>
          </a:solidFill>
          <a:latin typeface="Calibri" panose="020F0502020204030204" pitchFamily="34" charset="0"/>
        </a:defRPr>
      </a:lvl8pPr>
      <a:lvl9pPr marL="1828800" algn="ctr" rtl="0" eaLnBrk="1" fontAlgn="base" hangingPunct="1">
        <a:spcBef>
          <a:spcPct val="0"/>
        </a:spcBef>
        <a:spcAft>
          <a:spcPct val="0"/>
        </a:spcAft>
        <a:defRPr>
          <a:solidFill>
            <a:schemeClr val="tx2"/>
          </a:solidFill>
          <a:latin typeface="Calibri" panose="020F0502020204030204" pitchFamily="34" charset="0"/>
        </a:defRPr>
      </a:lvl9pPr>
    </p:titleStyle>
    <p:bodyStyle>
      <a:lvl1pPr algn="l" rtl="0" eaLnBrk="1" fontAlgn="base" hangingPunct="1">
        <a:spcBef>
          <a:spcPct val="20000"/>
        </a:spcBef>
        <a:spcAft>
          <a:spcPct val="0"/>
        </a:spcAft>
        <a:defRPr>
          <a:solidFill>
            <a:schemeClr val="tx1"/>
          </a:solidFill>
          <a:latin typeface="+mn-lt"/>
          <a:ea typeface="+mn-ea"/>
          <a:cs typeface="+mn-cs"/>
        </a:defRPr>
      </a:lvl1pPr>
      <a:lvl2pPr marL="457200" algn="l" rtl="0" eaLnBrk="1" fontAlgn="base" hangingPunct="1">
        <a:spcBef>
          <a:spcPct val="20000"/>
        </a:spcBef>
        <a:spcAft>
          <a:spcPct val="0"/>
        </a:spcAft>
        <a:defRPr>
          <a:solidFill>
            <a:schemeClr val="tx1"/>
          </a:solidFill>
          <a:latin typeface="+mn-lt"/>
          <a:ea typeface="+mn-ea"/>
          <a:cs typeface="+mn-cs"/>
        </a:defRPr>
      </a:lvl2pPr>
      <a:lvl3pPr marL="914400" algn="l" rtl="0" eaLnBrk="1" fontAlgn="base" hangingPunct="1">
        <a:spcBef>
          <a:spcPct val="20000"/>
        </a:spcBef>
        <a:spcAft>
          <a:spcPct val="0"/>
        </a:spcAft>
        <a:defRPr>
          <a:solidFill>
            <a:schemeClr val="tx1"/>
          </a:solidFill>
          <a:latin typeface="+mn-lt"/>
          <a:ea typeface="+mn-ea"/>
          <a:cs typeface="+mn-cs"/>
        </a:defRPr>
      </a:lvl3pPr>
      <a:lvl4pPr marL="1371600" algn="l" rtl="0" eaLnBrk="1" fontAlgn="base" hangingPunct="1">
        <a:spcBef>
          <a:spcPct val="20000"/>
        </a:spcBef>
        <a:spcAft>
          <a:spcPct val="0"/>
        </a:spcAft>
        <a:defRPr>
          <a:solidFill>
            <a:schemeClr val="tx1"/>
          </a:solidFill>
          <a:latin typeface="+mn-lt"/>
          <a:ea typeface="+mn-ea"/>
          <a:cs typeface="+mn-cs"/>
        </a:defRPr>
      </a:lvl4pPr>
      <a:lvl5pPr marL="1828800" algn="l" rtl="0" eaLnBrk="1" fontAlgn="base" hangingPunct="1">
        <a:spcBef>
          <a:spcPct val="20000"/>
        </a:spcBef>
        <a:spcAft>
          <a:spcPct val="0"/>
        </a:spcAft>
        <a:defRPr>
          <a:solidFill>
            <a:schemeClr val="tx1"/>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0310402"/>
      </p:ext>
    </p:extLst>
  </p:cSld>
  <p:clrMap bg1="lt1" tx1="dk1" bg2="lt2" tx2="dk2" accent1="accent1" accent2="accent2" accent3="accent3" accent4="accent4" accent5="accent5" accent6="accent6" hlink="hlink" folHlink="folHlink"/>
  <p:sldLayoutIdLst>
    <p:sldLayoutId id="2147483757" r:id="rId1"/>
  </p:sldLayoutIdLst>
  <p:hf hdr="0" ftr="0" dt="0"/>
  <p:txStyles>
    <p:titleStyle>
      <a:lvl1pPr algn="ctr" rtl="0" eaLnBrk="1" fontAlgn="base" hangingPunct="1">
        <a:spcBef>
          <a:spcPct val="0"/>
        </a:spcBef>
        <a:spcAft>
          <a:spcPct val="0"/>
        </a:spcAft>
        <a:defRPr>
          <a:solidFill>
            <a:schemeClr val="tx2"/>
          </a:solidFill>
          <a:latin typeface="+mj-lt"/>
          <a:ea typeface="+mj-ea"/>
          <a:cs typeface="+mj-cs"/>
        </a:defRPr>
      </a:lvl1pPr>
      <a:lvl2pPr algn="ctr" rtl="0" eaLnBrk="1" fontAlgn="base" hangingPunct="1">
        <a:spcBef>
          <a:spcPct val="0"/>
        </a:spcBef>
        <a:spcAft>
          <a:spcPct val="0"/>
        </a:spcAft>
        <a:defRPr>
          <a:solidFill>
            <a:schemeClr val="tx2"/>
          </a:solidFill>
          <a:latin typeface="Calibri" panose="020F0502020204030204" pitchFamily="34" charset="0"/>
        </a:defRPr>
      </a:lvl2pPr>
      <a:lvl3pPr algn="ctr" rtl="0" eaLnBrk="1" fontAlgn="base" hangingPunct="1">
        <a:spcBef>
          <a:spcPct val="0"/>
        </a:spcBef>
        <a:spcAft>
          <a:spcPct val="0"/>
        </a:spcAft>
        <a:defRPr>
          <a:solidFill>
            <a:schemeClr val="tx2"/>
          </a:solidFill>
          <a:latin typeface="Calibri" panose="020F0502020204030204" pitchFamily="34" charset="0"/>
        </a:defRPr>
      </a:lvl3pPr>
      <a:lvl4pPr algn="ctr" rtl="0" eaLnBrk="1" fontAlgn="base" hangingPunct="1">
        <a:spcBef>
          <a:spcPct val="0"/>
        </a:spcBef>
        <a:spcAft>
          <a:spcPct val="0"/>
        </a:spcAft>
        <a:defRPr>
          <a:solidFill>
            <a:schemeClr val="tx2"/>
          </a:solidFill>
          <a:latin typeface="Calibri" panose="020F0502020204030204" pitchFamily="34" charset="0"/>
        </a:defRPr>
      </a:lvl4pPr>
      <a:lvl5pPr algn="ctr" rtl="0" eaLnBrk="1" fontAlgn="base" hangingPunct="1">
        <a:spcBef>
          <a:spcPct val="0"/>
        </a:spcBef>
        <a:spcAft>
          <a:spcPct val="0"/>
        </a:spcAft>
        <a:defRPr>
          <a:solidFill>
            <a:schemeClr val="tx2"/>
          </a:solidFill>
          <a:latin typeface="Calibri" panose="020F0502020204030204" pitchFamily="34" charset="0"/>
        </a:defRPr>
      </a:lvl5pPr>
      <a:lvl6pPr marL="457200" algn="ctr" rtl="0" eaLnBrk="1" fontAlgn="base" hangingPunct="1">
        <a:spcBef>
          <a:spcPct val="0"/>
        </a:spcBef>
        <a:spcAft>
          <a:spcPct val="0"/>
        </a:spcAft>
        <a:defRPr>
          <a:solidFill>
            <a:schemeClr val="tx2"/>
          </a:solidFill>
          <a:latin typeface="Calibri" panose="020F0502020204030204" pitchFamily="34" charset="0"/>
        </a:defRPr>
      </a:lvl6pPr>
      <a:lvl7pPr marL="914400" algn="ctr" rtl="0" eaLnBrk="1" fontAlgn="base" hangingPunct="1">
        <a:spcBef>
          <a:spcPct val="0"/>
        </a:spcBef>
        <a:spcAft>
          <a:spcPct val="0"/>
        </a:spcAft>
        <a:defRPr>
          <a:solidFill>
            <a:schemeClr val="tx2"/>
          </a:solidFill>
          <a:latin typeface="Calibri" panose="020F0502020204030204" pitchFamily="34" charset="0"/>
        </a:defRPr>
      </a:lvl7pPr>
      <a:lvl8pPr marL="1371600" algn="ctr" rtl="0" eaLnBrk="1" fontAlgn="base" hangingPunct="1">
        <a:spcBef>
          <a:spcPct val="0"/>
        </a:spcBef>
        <a:spcAft>
          <a:spcPct val="0"/>
        </a:spcAft>
        <a:defRPr>
          <a:solidFill>
            <a:schemeClr val="tx2"/>
          </a:solidFill>
          <a:latin typeface="Calibri" panose="020F0502020204030204" pitchFamily="34" charset="0"/>
        </a:defRPr>
      </a:lvl8pPr>
      <a:lvl9pPr marL="1828800" algn="ctr" rtl="0" eaLnBrk="1" fontAlgn="base" hangingPunct="1">
        <a:spcBef>
          <a:spcPct val="0"/>
        </a:spcBef>
        <a:spcAft>
          <a:spcPct val="0"/>
        </a:spcAft>
        <a:defRPr>
          <a:solidFill>
            <a:schemeClr val="tx2"/>
          </a:solidFill>
          <a:latin typeface="Calibri" panose="020F0502020204030204" pitchFamily="34" charset="0"/>
        </a:defRPr>
      </a:lvl9pPr>
    </p:titleStyle>
    <p:bodyStyle>
      <a:lvl1pPr algn="l" rtl="0" eaLnBrk="1" fontAlgn="base" hangingPunct="1">
        <a:spcBef>
          <a:spcPct val="20000"/>
        </a:spcBef>
        <a:spcAft>
          <a:spcPct val="0"/>
        </a:spcAft>
        <a:defRPr>
          <a:solidFill>
            <a:schemeClr val="tx1"/>
          </a:solidFill>
          <a:latin typeface="+mn-lt"/>
          <a:ea typeface="+mn-ea"/>
          <a:cs typeface="+mn-cs"/>
        </a:defRPr>
      </a:lvl1pPr>
      <a:lvl2pPr marL="457200" algn="l" rtl="0" eaLnBrk="1" fontAlgn="base" hangingPunct="1">
        <a:spcBef>
          <a:spcPct val="20000"/>
        </a:spcBef>
        <a:spcAft>
          <a:spcPct val="0"/>
        </a:spcAft>
        <a:defRPr>
          <a:solidFill>
            <a:schemeClr val="tx1"/>
          </a:solidFill>
          <a:latin typeface="+mn-lt"/>
          <a:ea typeface="+mn-ea"/>
          <a:cs typeface="+mn-cs"/>
        </a:defRPr>
      </a:lvl2pPr>
      <a:lvl3pPr marL="914400" algn="l" rtl="0" eaLnBrk="1" fontAlgn="base" hangingPunct="1">
        <a:spcBef>
          <a:spcPct val="20000"/>
        </a:spcBef>
        <a:spcAft>
          <a:spcPct val="0"/>
        </a:spcAft>
        <a:defRPr>
          <a:solidFill>
            <a:schemeClr val="tx1"/>
          </a:solidFill>
          <a:latin typeface="+mn-lt"/>
          <a:ea typeface="+mn-ea"/>
          <a:cs typeface="+mn-cs"/>
        </a:defRPr>
      </a:lvl3pPr>
      <a:lvl4pPr marL="1371600" algn="l" rtl="0" eaLnBrk="1" fontAlgn="base" hangingPunct="1">
        <a:spcBef>
          <a:spcPct val="20000"/>
        </a:spcBef>
        <a:spcAft>
          <a:spcPct val="0"/>
        </a:spcAft>
        <a:defRPr>
          <a:solidFill>
            <a:schemeClr val="tx1"/>
          </a:solidFill>
          <a:latin typeface="+mn-lt"/>
          <a:ea typeface="+mn-ea"/>
          <a:cs typeface="+mn-cs"/>
        </a:defRPr>
      </a:lvl4pPr>
      <a:lvl5pPr marL="1828800" algn="l" rtl="0" eaLnBrk="1" fontAlgn="base" hangingPunct="1">
        <a:spcBef>
          <a:spcPct val="20000"/>
        </a:spcBef>
        <a:spcAft>
          <a:spcPct val="0"/>
        </a:spcAft>
        <a:defRPr>
          <a:solidFill>
            <a:schemeClr val="tx1"/>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bject 4">
            <a:extLst>
              <a:ext uri="{FF2B5EF4-FFF2-40B4-BE49-F238E27FC236}">
                <a16:creationId xmlns:a16="http://schemas.microsoft.com/office/drawing/2014/main" id="{24A076FD-13A1-4746-BDE2-4CF2846E150B}"/>
              </a:ext>
            </a:extLst>
          </p:cNvPr>
          <p:cNvSpPr>
            <a:spLocks/>
          </p:cNvSpPr>
          <p:nvPr userDrawn="1"/>
        </p:nvSpPr>
        <p:spPr bwMode="auto">
          <a:xfrm>
            <a:off x="0" y="0"/>
            <a:ext cx="142875" cy="82296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dirty="0"/>
          </a:p>
        </p:txBody>
      </p:sp>
      <p:pic>
        <p:nvPicPr>
          <p:cNvPr id="5" name="Picture 4">
            <a:extLst>
              <a:ext uri="{FF2B5EF4-FFF2-40B4-BE49-F238E27FC236}">
                <a16:creationId xmlns:a16="http://schemas.microsoft.com/office/drawing/2014/main" id="{16A36E79-B8E1-0544-A7D4-0652F6F7FF3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33400" y="444500"/>
            <a:ext cx="1216025" cy="657791"/>
          </a:xfrm>
          <a:prstGeom prst="rect">
            <a:avLst/>
          </a:prstGeom>
        </p:spPr>
      </p:pic>
      <p:pic>
        <p:nvPicPr>
          <p:cNvPr id="3" name="Picture 2">
            <a:extLst>
              <a:ext uri="{FF2B5EF4-FFF2-40B4-BE49-F238E27FC236}">
                <a16:creationId xmlns:a16="http://schemas.microsoft.com/office/drawing/2014/main" id="{1CE01EFD-4BBB-8FA2-4EEE-80D4CF227AAF}"/>
              </a:ext>
              <a:ext uri="{C183D7F6-B498-43B3-948B-1728B52AA6E4}">
                <adec:decorative xmlns:adec="http://schemas.microsoft.com/office/drawing/2017/decorative" val="1"/>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2329159" y="392563"/>
            <a:ext cx="1920240" cy="767582"/>
          </a:xfrm>
          <a:prstGeom prst="rect">
            <a:avLst/>
          </a:prstGeom>
        </p:spPr>
      </p:pic>
    </p:spTree>
    <p:extLst>
      <p:ext uri="{BB962C8B-B14F-4D97-AF65-F5344CB8AC3E}">
        <p14:creationId xmlns:p14="http://schemas.microsoft.com/office/powerpoint/2010/main" val="613640918"/>
      </p:ext>
    </p:extLst>
  </p:cSld>
  <p:clrMap bg1="lt1" tx1="dk1" bg2="lt2" tx2="dk2" accent1="accent1" accent2="accent2" accent3="accent3" accent4="accent4" accent5="accent5" accent6="accent6" hlink="hlink" folHlink="folHlink"/>
  <p:sldLayoutIdLst>
    <p:sldLayoutId id="2147483736" r:id="rId1"/>
    <p:sldLayoutId id="2147483708" r:id="rId2"/>
    <p:sldLayoutId id="2147483752" r:id="rId3"/>
    <p:sldLayoutId id="2147483709" r:id="rId4"/>
    <p:sldLayoutId id="2147483753" r:id="rId5"/>
    <p:sldLayoutId id="2147483710" r:id="rId6"/>
    <p:sldLayoutId id="2147483754" r:id="rId7"/>
    <p:sldLayoutId id="2147483711" r:id="rId8"/>
    <p:sldLayoutId id="2147483755" r:id="rId9"/>
    <p:sldLayoutId id="2147483712" r:id="rId10"/>
    <p:sldLayoutId id="2147483756"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6152662"/>
      </p:ext>
    </p:extLst>
  </p:cSld>
  <p:clrMap bg1="lt1" tx1="dk1" bg2="lt2" tx2="dk2" accent1="accent1" accent2="accent2" accent3="accent3" accent4="accent4" accent5="accent5" accent6="accent6" hlink="hlink" folHlink="folHlink"/>
  <p:sldLayoutIdLst>
    <p:sldLayoutId id="2147483747" r:id="rId1"/>
    <p:sldLayoutId id="2147483748"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bject 15">
            <a:extLst>
              <a:ext uri="{FF2B5EF4-FFF2-40B4-BE49-F238E27FC236}">
                <a16:creationId xmlns:a16="http://schemas.microsoft.com/office/drawing/2014/main" id="{035E415B-D00C-7D4B-92D4-6ECA34AC6D39}"/>
              </a:ext>
            </a:extLst>
          </p:cNvPr>
          <p:cNvSpPr>
            <a:spLocks/>
          </p:cNvSpPr>
          <p:nvPr userDrawn="1"/>
        </p:nvSpPr>
        <p:spPr bwMode="auto">
          <a:xfrm>
            <a:off x="6923586" y="1987550"/>
            <a:ext cx="45719" cy="4489450"/>
          </a:xfrm>
          <a:custGeom>
            <a:avLst/>
            <a:gdLst>
              <a:gd name="T0" fmla="*/ 0 h 5119370"/>
              <a:gd name="T1" fmla="*/ 5118976 h 5119370"/>
            </a:gdLst>
            <a:ahLst/>
            <a:cxnLst>
              <a:cxn ang="0">
                <a:pos x="0" y="T0"/>
              </a:cxn>
              <a:cxn ang="0">
                <a:pos x="0" y="T1"/>
              </a:cxn>
            </a:cxnLst>
            <a:rect l="0" t="0" r="r" b="b"/>
            <a:pathLst>
              <a:path h="5119370">
                <a:moveTo>
                  <a:pt x="0" y="0"/>
                </a:moveTo>
                <a:lnTo>
                  <a:pt x="0" y="5118976"/>
                </a:lnTo>
              </a:path>
            </a:pathLst>
          </a:custGeom>
          <a:noFill/>
          <a:ln w="25400">
            <a:solidFill>
              <a:srgbClr val="626469"/>
            </a:solidFill>
            <a:prstDash val="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9" name="object 4">
            <a:extLst>
              <a:ext uri="{FF2B5EF4-FFF2-40B4-BE49-F238E27FC236}">
                <a16:creationId xmlns:a16="http://schemas.microsoft.com/office/drawing/2014/main" id="{81087960-ACC1-9E44-A88B-8BAEE7CDC18B}"/>
              </a:ext>
            </a:extLst>
          </p:cNvPr>
          <p:cNvSpPr>
            <a:spLocks/>
          </p:cNvSpPr>
          <p:nvPr userDrawn="1"/>
        </p:nvSpPr>
        <p:spPr bwMode="auto">
          <a:xfrm>
            <a:off x="0" y="0"/>
            <a:ext cx="142875" cy="82296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dirty="0"/>
          </a:p>
        </p:txBody>
      </p:sp>
      <p:pic>
        <p:nvPicPr>
          <p:cNvPr id="5" name="Picture 4">
            <a:extLst>
              <a:ext uri="{FF2B5EF4-FFF2-40B4-BE49-F238E27FC236}">
                <a16:creationId xmlns:a16="http://schemas.microsoft.com/office/drawing/2014/main" id="{2289171A-E85E-9744-8C3D-4C36E29FF89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33400" y="444500"/>
            <a:ext cx="1216025" cy="657791"/>
          </a:xfrm>
          <a:prstGeom prst="rect">
            <a:avLst/>
          </a:prstGeom>
        </p:spPr>
      </p:pic>
      <p:pic>
        <p:nvPicPr>
          <p:cNvPr id="2" name="Picture 1">
            <a:extLst>
              <a:ext uri="{FF2B5EF4-FFF2-40B4-BE49-F238E27FC236}">
                <a16:creationId xmlns:a16="http://schemas.microsoft.com/office/drawing/2014/main" id="{B7AAD096-77F5-ED2C-2596-0A281945ACF0}"/>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2495728" y="444500"/>
            <a:ext cx="1601272" cy="640080"/>
          </a:xfrm>
          <a:prstGeom prst="rect">
            <a:avLst/>
          </a:prstGeom>
        </p:spPr>
      </p:pic>
    </p:spTree>
    <p:extLst>
      <p:ext uri="{BB962C8B-B14F-4D97-AF65-F5344CB8AC3E}">
        <p14:creationId xmlns:p14="http://schemas.microsoft.com/office/powerpoint/2010/main" val="2595193367"/>
      </p:ext>
    </p:extLst>
  </p:cSld>
  <p:clrMap bg1="lt1" tx1="dk1" bg2="lt2" tx2="dk2" accent1="accent1" accent2="accent2" accent3="accent3" accent4="accent4" accent5="accent5" accent6="accent6" hlink="hlink" folHlink="folHlink"/>
  <p:sldLayoutIdLst>
    <p:sldLayoutId id="2147483718" r:id="rId1"/>
    <p:sldLayoutId id="2147483750" r:id="rId2"/>
    <p:sldLayoutId id="2147483714" r:id="rId3"/>
    <p:sldLayoutId id="2147483715"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bject 4">
            <a:extLst>
              <a:ext uri="{FF2B5EF4-FFF2-40B4-BE49-F238E27FC236}">
                <a16:creationId xmlns:a16="http://schemas.microsoft.com/office/drawing/2014/main" id="{1086F47F-978C-6346-A004-B73C5114D8BF}"/>
              </a:ext>
            </a:extLst>
          </p:cNvPr>
          <p:cNvSpPr>
            <a:spLocks/>
          </p:cNvSpPr>
          <p:nvPr userDrawn="1"/>
        </p:nvSpPr>
        <p:spPr bwMode="auto">
          <a:xfrm>
            <a:off x="0" y="0"/>
            <a:ext cx="142875" cy="82296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dirty="0"/>
          </a:p>
        </p:txBody>
      </p:sp>
      <p:pic>
        <p:nvPicPr>
          <p:cNvPr id="4" name="Picture 3">
            <a:extLst>
              <a:ext uri="{FF2B5EF4-FFF2-40B4-BE49-F238E27FC236}">
                <a16:creationId xmlns:a16="http://schemas.microsoft.com/office/drawing/2014/main" id="{C8B6CB7C-356D-6D4E-8FC7-49F827EBF25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33400" y="444500"/>
            <a:ext cx="1216025" cy="657791"/>
          </a:xfrm>
          <a:prstGeom prst="rect">
            <a:avLst/>
          </a:prstGeom>
        </p:spPr>
      </p:pic>
      <p:pic>
        <p:nvPicPr>
          <p:cNvPr id="5" name="Picture 4">
            <a:extLst>
              <a:ext uri="{FF2B5EF4-FFF2-40B4-BE49-F238E27FC236}">
                <a16:creationId xmlns:a16="http://schemas.microsoft.com/office/drawing/2014/main" id="{09C140F8-3ED0-15AD-6042-DC814843E5DD}"/>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905000" y="451620"/>
            <a:ext cx="1920240" cy="767582"/>
          </a:xfrm>
          <a:prstGeom prst="rect">
            <a:avLst/>
          </a:prstGeom>
        </p:spPr>
      </p:pic>
    </p:spTree>
    <p:extLst>
      <p:ext uri="{BB962C8B-B14F-4D97-AF65-F5344CB8AC3E}">
        <p14:creationId xmlns:p14="http://schemas.microsoft.com/office/powerpoint/2010/main" val="357090870"/>
      </p:ext>
    </p:extLst>
  </p:cSld>
  <p:clrMap bg1="lt1" tx1="dk1" bg2="lt2" tx2="dk2" accent1="accent1" accent2="accent2" accent3="accent3" accent4="accent4" accent5="accent5" accent6="accent6" hlink="hlink" folHlink="folHlink"/>
  <p:sldLayoutIdLst>
    <p:sldLayoutId id="2147483725" r:id="rId1"/>
    <p:sldLayoutId id="2147483731" r:id="rId2"/>
    <p:sldLayoutId id="2147483732"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8387540"/>
      </p:ext>
    </p:extLst>
  </p:cSld>
  <p:clrMap bg1="lt1" tx1="dk1" bg2="lt2" tx2="dk2" accent1="accent1" accent2="accent2" accent3="accent3" accent4="accent4" accent5="accent5" accent6="accent6" hlink="hlink" folHlink="folHlink"/>
  <p:sldLayoutIdLst>
    <p:sldLayoutId id="2147483758"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hyperlink" Target="https://www.jacc.org/doi/10.1016/j.jacc.2025.02.001" TargetMode="External"/><Relationship Id="rId2" Type="http://schemas.openxmlformats.org/officeDocument/2006/relationships/hyperlink" Target="https://www.ahajournals.org/doi/10.1161/HCQ.0000000000000140" TargetMode="Externa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2F198FAD-4DF3-45C0-A0C3-CE3907E458C2}"/>
              </a:ext>
            </a:extLst>
          </p:cNvPr>
          <p:cNvSpPr>
            <a:spLocks noGrp="1"/>
          </p:cNvSpPr>
          <p:nvPr>
            <p:ph type="subTitle" idx="1"/>
          </p:nvPr>
        </p:nvSpPr>
        <p:spPr>
          <a:xfrm>
            <a:off x="533400" y="4155946"/>
            <a:ext cx="13563600" cy="2625854"/>
          </a:xfrm>
        </p:spPr>
        <p: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Lub Dub Medium" panose="020B0603030403020204" pitchFamily="34" charset="0"/>
                <a:ea typeface="+mn-ea"/>
                <a:cs typeface="+mn-cs"/>
              </a:rPr>
              <a:t>Chronic Coronary Disease Performance Measures Writing Committee Chairs:</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Lub Dub Medium" panose="020B0603030403020204" pitchFamily="34" charset="0"/>
                <a:ea typeface="+mn-ea"/>
                <a:cs typeface="+mn-cs"/>
              </a:rPr>
              <a:t>Marlene S. Williams, MD, FACC, </a:t>
            </a:r>
            <a:r>
              <a:rPr kumimoji="0" lang="en-US" sz="2000" b="0" i="1" u="none" strike="noStrike" kern="1200" cap="none" spc="0" normalizeH="0" baseline="0" noProof="0" dirty="0">
                <a:ln>
                  <a:noFill/>
                </a:ln>
                <a:solidFill>
                  <a:prstClr val="black"/>
                </a:solidFill>
                <a:effectLst/>
                <a:uLnTx/>
                <a:uFillTx/>
                <a:latin typeface="Lub Dub Medium" panose="020B0603030403020204" pitchFamily="34" charset="0"/>
                <a:ea typeface="+mn-ea"/>
                <a:cs typeface="+mn-cs"/>
              </a:rPr>
              <a:t>Chair</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Lub Dub Medium" panose="020B0603030403020204" pitchFamily="34" charset="0"/>
                <a:ea typeface="+mn-ea"/>
                <a:cs typeface="+mn-cs"/>
              </a:rPr>
              <a:t>Glenn N. Levine, MD, FACC, FAHA, </a:t>
            </a:r>
            <a:r>
              <a:rPr kumimoji="0" lang="en-US" sz="2000" b="0" i="1" u="none" strike="noStrike" kern="1200" cap="none" spc="0" normalizeH="0" baseline="0" noProof="0" dirty="0">
                <a:ln>
                  <a:noFill/>
                </a:ln>
                <a:solidFill>
                  <a:prstClr val="black"/>
                </a:solidFill>
                <a:effectLst/>
                <a:uLnTx/>
                <a:uFillTx/>
                <a:latin typeface="Lub Dub Medium" panose="020B0603030403020204" pitchFamily="34" charset="0"/>
                <a:ea typeface="+mn-ea"/>
                <a:cs typeface="+mn-cs"/>
              </a:rPr>
              <a:t>Vice Chair</a:t>
            </a:r>
          </a:p>
          <a:p>
            <a:pPr marL="0" marR="0" lvl="0" indent="0" algn="l" defTabSz="914400" rtl="0" eaLnBrk="1" fontAlgn="auto" latinLnBrk="0" hangingPunct="1">
              <a:spcBef>
                <a:spcPts val="0"/>
              </a:spcBef>
              <a:spcAft>
                <a:spcPts val="0"/>
              </a:spcAft>
              <a:buClrTx/>
              <a:buSzTx/>
              <a:buFontTx/>
              <a:buNone/>
              <a:tabLst/>
              <a:defRPr/>
            </a:pPr>
            <a:endParaRPr kumimoji="0" lang="en-US" sz="2000" b="1" i="1" u="none" strike="noStrike" kern="0" cap="none" spc="0" normalizeH="0" baseline="0" noProof="0" dirty="0">
              <a:ln>
                <a:noFill/>
              </a:ln>
              <a:solidFill>
                <a:srgbClr val="636466"/>
              </a:solidFill>
              <a:effectLst/>
              <a:uLnTx/>
              <a:uFillTx/>
              <a:latin typeface="Lub Dub Medium" panose="020B0603030403020204" pitchFamily="34" charset="77"/>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srgbClr val="636466"/>
                </a:solidFill>
                <a:effectLst/>
                <a:uLnTx/>
                <a:uFillTx/>
                <a:latin typeface="Lub Dub Medium" panose="020B0603030403020204" pitchFamily="34" charset="77"/>
                <a:ea typeface="+mn-ea"/>
                <a:cs typeface="+mn-cs"/>
              </a:rPr>
              <a:t>AHA/ACC Joint Staff: </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000" b="0" i="0" u="none" strike="noStrike" kern="0" cap="none" spc="0" normalizeH="0" baseline="0" noProof="0" dirty="0">
                <a:ln>
                  <a:noFill/>
                </a:ln>
                <a:solidFill>
                  <a:srgbClr val="636466"/>
                </a:solidFill>
                <a:effectLst/>
                <a:uLnTx/>
                <a:uFillTx/>
                <a:latin typeface="Lub Dub Medium" panose="020B0603030403020204" pitchFamily="34" charset="77"/>
                <a:ea typeface="+mn-ea"/>
                <a:cs typeface="+mn-cs"/>
              </a:rPr>
              <a:t>Abdul R. Abdullah, MD, </a:t>
            </a:r>
            <a:r>
              <a:rPr kumimoji="0" lang="en-US" sz="2000" b="0" i="1" u="none" strike="noStrike" kern="0" cap="none" spc="0" normalizeH="0" baseline="0" noProof="0" dirty="0">
                <a:ln>
                  <a:noFill/>
                </a:ln>
                <a:solidFill>
                  <a:srgbClr val="636466"/>
                </a:solidFill>
                <a:effectLst/>
                <a:uLnTx/>
                <a:uFillTx/>
                <a:latin typeface="Lub Dub Medium" panose="020B0603030403020204" pitchFamily="34" charset="77"/>
                <a:ea typeface="+mn-ea"/>
                <a:cs typeface="+mn-cs"/>
              </a:rPr>
              <a:t>Director, Guideline Science and Methodology</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000" b="0" i="0" u="none" strike="noStrike" kern="0" cap="none" spc="0" normalizeH="0" baseline="0" noProof="0" dirty="0">
                <a:ln>
                  <a:noFill/>
                </a:ln>
                <a:solidFill>
                  <a:srgbClr val="636466"/>
                </a:solidFill>
                <a:effectLst/>
                <a:uLnTx/>
                <a:uFillTx/>
                <a:latin typeface="Lub Dub Medium" panose="020B0603030403020204" pitchFamily="34" charset="77"/>
                <a:ea typeface="+mn-ea"/>
                <a:cs typeface="+mn-cs"/>
              </a:rPr>
              <a:t>Rebecca L. Diekemper, MPH, </a:t>
            </a:r>
            <a:r>
              <a:rPr kumimoji="0" lang="en-US" sz="2000" b="0" i="1" u="none" strike="noStrike" kern="0" cap="none" spc="0" normalizeH="0" baseline="0" noProof="0" dirty="0">
                <a:ln>
                  <a:noFill/>
                </a:ln>
                <a:solidFill>
                  <a:srgbClr val="636466"/>
                </a:solidFill>
                <a:effectLst/>
                <a:uLnTx/>
                <a:uFillTx/>
                <a:latin typeface="Lub Dub Medium" panose="020B0603030403020204" pitchFamily="34" charset="77"/>
                <a:ea typeface="+mn-ea"/>
                <a:cs typeface="+mn-cs"/>
              </a:rPr>
              <a:t>Science and Health Advisor, Performance Measures</a:t>
            </a:r>
          </a:p>
          <a:p>
            <a:endParaRPr lang="en-US" dirty="0"/>
          </a:p>
        </p:txBody>
      </p:sp>
      <p:sp>
        <p:nvSpPr>
          <p:cNvPr id="6" name="Title 5">
            <a:extLst>
              <a:ext uri="{FF2B5EF4-FFF2-40B4-BE49-F238E27FC236}">
                <a16:creationId xmlns:a16="http://schemas.microsoft.com/office/drawing/2014/main" id="{60A42F99-7224-4EEC-9E99-AB3C14B4DD6F}"/>
              </a:ext>
            </a:extLst>
          </p:cNvPr>
          <p:cNvSpPr>
            <a:spLocks noGrp="1"/>
          </p:cNvSpPr>
          <p:nvPr>
            <p:ph type="ctrTitle"/>
          </p:nvPr>
        </p:nvSpPr>
        <p:spPr>
          <a:xfrm>
            <a:off x="533400" y="2743200"/>
            <a:ext cx="13868400" cy="1330453"/>
          </a:xfrm>
        </p:spPr>
        <p:txBody>
          <a:bodyPr/>
          <a:lstStyle/>
          <a:p>
            <a:r>
              <a:rPr kumimoji="0" lang="en-US" sz="4400" b="1" i="0" u="none" strike="noStrike" kern="0" cap="none" spc="300" normalizeH="0" baseline="0" noProof="0" dirty="0">
                <a:ln>
                  <a:noFill/>
                </a:ln>
                <a:solidFill>
                  <a:prstClr val="black"/>
                </a:solidFill>
                <a:effectLst/>
                <a:uLnTx/>
                <a:uFillTx/>
                <a:latin typeface="Lub Dub Heavy" panose="020B0603030403020204" pitchFamily="34" charset="77"/>
                <a:ea typeface="+mj-ea"/>
                <a:cs typeface="+mj-cs"/>
              </a:rPr>
              <a:t>2025 AHA/ACC Clinical Performance and Quality Measures for Patients With Chronic Coronary Disease</a:t>
            </a:r>
            <a:endParaRPr lang="en-US" sz="4400" dirty="0"/>
          </a:p>
        </p:txBody>
      </p:sp>
    </p:spTree>
    <p:extLst>
      <p:ext uri="{BB962C8B-B14F-4D97-AF65-F5344CB8AC3E}">
        <p14:creationId xmlns:p14="http://schemas.microsoft.com/office/powerpoint/2010/main" val="1736425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897F93-D6FB-77CE-C815-B3381A06ED42}"/>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B1B5679E-05FD-53CC-DF8E-330FC718078E}"/>
              </a:ext>
            </a:extLst>
          </p:cNvPr>
          <p:cNvSpPr>
            <a:spLocks noGrp="1"/>
          </p:cNvSpPr>
          <p:nvPr>
            <p:ph type="ctrTitle"/>
          </p:nvPr>
        </p:nvSpPr>
        <p:spPr>
          <a:xfrm>
            <a:off x="457200" y="1143000"/>
            <a:ext cx="12877800" cy="914399"/>
          </a:xfrm>
        </p:spPr>
        <p:txBody>
          <a:bodyPr/>
          <a:lstStyle/>
          <a:p>
            <a:r>
              <a:rPr lang="en-US" sz="5400" dirty="0">
                <a:solidFill>
                  <a:prstClr val="black"/>
                </a:solidFill>
              </a:rPr>
              <a:t>Revised Measures (continued)</a:t>
            </a:r>
            <a:endParaRPr lang="en-US" sz="5400" dirty="0"/>
          </a:p>
        </p:txBody>
      </p:sp>
      <p:sp>
        <p:nvSpPr>
          <p:cNvPr id="5" name="Slide Number Placeholder 4">
            <a:extLst>
              <a:ext uri="{FF2B5EF4-FFF2-40B4-BE49-F238E27FC236}">
                <a16:creationId xmlns:a16="http://schemas.microsoft.com/office/drawing/2014/main" id="{88044593-177B-843B-3E2F-EF1FB77F87E5}"/>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10</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8" name="Table 7">
            <a:extLst>
              <a:ext uri="{FF2B5EF4-FFF2-40B4-BE49-F238E27FC236}">
                <a16:creationId xmlns:a16="http://schemas.microsoft.com/office/drawing/2014/main" id="{0C745F18-C1BC-4DC0-25FA-EB9663FF0224}"/>
              </a:ext>
            </a:extLst>
          </p:cNvPr>
          <p:cNvGraphicFramePr>
            <a:graphicFrameLocks noGrp="1"/>
          </p:cNvGraphicFramePr>
          <p:nvPr>
            <p:extLst>
              <p:ext uri="{D42A27DB-BD31-4B8C-83A1-F6EECF244321}">
                <p14:modId xmlns:p14="http://schemas.microsoft.com/office/powerpoint/2010/main" val="3199539840"/>
              </p:ext>
            </p:extLst>
          </p:nvPr>
        </p:nvGraphicFramePr>
        <p:xfrm>
          <a:off x="533400" y="2819400"/>
          <a:ext cx="13571537" cy="4114800"/>
        </p:xfrm>
        <a:graphic>
          <a:graphicData uri="http://schemas.openxmlformats.org/drawingml/2006/table">
            <a:tbl>
              <a:tblPr firstRow="1" firstCol="1" bandRow="1"/>
              <a:tblGrid>
                <a:gridCol w="1074737">
                  <a:extLst>
                    <a:ext uri="{9D8B030D-6E8A-4147-A177-3AD203B41FA5}">
                      <a16:colId xmlns:a16="http://schemas.microsoft.com/office/drawing/2014/main" val="3412040877"/>
                    </a:ext>
                  </a:extLst>
                </a:gridCol>
                <a:gridCol w="3802063">
                  <a:extLst>
                    <a:ext uri="{9D8B030D-6E8A-4147-A177-3AD203B41FA5}">
                      <a16:colId xmlns:a16="http://schemas.microsoft.com/office/drawing/2014/main" val="3309797483"/>
                    </a:ext>
                  </a:extLst>
                </a:gridCol>
                <a:gridCol w="4656137">
                  <a:extLst>
                    <a:ext uri="{9D8B030D-6E8A-4147-A177-3AD203B41FA5}">
                      <a16:colId xmlns:a16="http://schemas.microsoft.com/office/drawing/2014/main" val="2849287969"/>
                    </a:ext>
                  </a:extLst>
                </a:gridCol>
                <a:gridCol w="4038600">
                  <a:extLst>
                    <a:ext uri="{9D8B030D-6E8A-4147-A177-3AD203B41FA5}">
                      <a16:colId xmlns:a16="http://schemas.microsoft.com/office/drawing/2014/main" val="1716021158"/>
                    </a:ext>
                  </a:extLst>
                </a:gridCol>
              </a:tblGrid>
              <a:tr h="533400">
                <a:tc>
                  <a:txBody>
                    <a:bodyPr/>
                    <a:lstStyle/>
                    <a:p>
                      <a:pPr marL="0" marR="0">
                        <a:lnSpc>
                          <a:spcPct val="100000"/>
                        </a:lnSpc>
                        <a:spcBef>
                          <a:spcPts val="0"/>
                        </a:spcBef>
                        <a:spcAft>
                          <a:spcPts val="0"/>
                        </a:spcAft>
                      </a:pPr>
                      <a:r>
                        <a:rPr lang="en-US" sz="1800" b="1" dirty="0">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Measure</a:t>
                      </a:r>
                      <a:endParaRPr lang="en-US" sz="1800" dirty="0">
                        <a:effectLst/>
                        <a:latin typeface="Lub Dub Medium" panose="020B0603030403020204" pitchFamily="34" charset="0"/>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r>
                        <a:rPr lang="en-US" sz="1800" b="1" dirty="0">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No.*</a:t>
                      </a:r>
                      <a:endParaRPr lang="en-US" sz="1800" dirty="0">
                        <a:effectLst/>
                        <a:latin typeface="Lub Dub Medium" panose="020B0603030403020204" pitchFamily="34" charset="0"/>
                        <a:ea typeface="Calibri" panose="020F0502020204030204" pitchFamily="34" charset="0"/>
                        <a:cs typeface="Times New Roman" panose="02020603050405020304" pitchFamily="18" charset="0"/>
                      </a:endParaRPr>
                    </a:p>
                  </a:txBody>
                  <a:tcPr marL="68225" marR="68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nSpc>
                          <a:spcPct val="100000"/>
                        </a:lnSpc>
                        <a:spcBef>
                          <a:spcPts val="0"/>
                        </a:spcBef>
                        <a:spcAft>
                          <a:spcPts val="0"/>
                        </a:spcAft>
                      </a:pPr>
                      <a:r>
                        <a:rPr lang="en-US" sz="1800" b="1" dirty="0">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Measure Title </a:t>
                      </a:r>
                      <a:endParaRPr lang="en-US" sz="1800" dirty="0">
                        <a:effectLst/>
                        <a:latin typeface="Lub Dub Medium" panose="020B0603030403020204" pitchFamily="34" charset="0"/>
                        <a:ea typeface="Calibri" panose="020F0502020204030204" pitchFamily="34" charset="0"/>
                        <a:cs typeface="Times New Roman" panose="02020603050405020304" pitchFamily="18" charset="0"/>
                      </a:endParaRPr>
                    </a:p>
                  </a:txBody>
                  <a:tcPr marL="68225" marR="68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nSpc>
                          <a:spcPct val="100000"/>
                        </a:lnSpc>
                        <a:spcBef>
                          <a:spcPts val="0"/>
                        </a:spcBef>
                        <a:spcAft>
                          <a:spcPts val="0"/>
                        </a:spcAft>
                      </a:pPr>
                      <a:r>
                        <a:rPr lang="en-US" sz="1800" b="1">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Description of Revision</a:t>
                      </a:r>
                      <a:endParaRPr lang="en-US" sz="1800">
                        <a:effectLst/>
                        <a:latin typeface="Lub Dub Medium" panose="020B0603030403020204" pitchFamily="34" charset="0"/>
                        <a:ea typeface="Calibri" panose="020F0502020204030204" pitchFamily="34" charset="0"/>
                        <a:cs typeface="Times New Roman" panose="02020603050405020304" pitchFamily="18" charset="0"/>
                      </a:endParaRPr>
                    </a:p>
                  </a:txBody>
                  <a:tcPr marL="68225" marR="68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nSpc>
                          <a:spcPct val="100000"/>
                        </a:lnSpc>
                        <a:spcBef>
                          <a:spcPts val="0"/>
                        </a:spcBef>
                        <a:spcAft>
                          <a:spcPts val="0"/>
                        </a:spcAft>
                      </a:pPr>
                      <a:r>
                        <a:rPr lang="en-US" sz="1800" b="1">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Rationale for Revision</a:t>
                      </a:r>
                      <a:endParaRPr lang="en-US" sz="1800">
                        <a:effectLst/>
                        <a:latin typeface="Lub Dub Medium" panose="020B0603030403020204" pitchFamily="34" charset="0"/>
                        <a:ea typeface="Calibri" panose="020F0502020204030204" pitchFamily="34" charset="0"/>
                        <a:cs typeface="Times New Roman" panose="02020603050405020304" pitchFamily="18" charset="0"/>
                      </a:endParaRPr>
                    </a:p>
                  </a:txBody>
                  <a:tcPr marL="68225" marR="68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917410990"/>
                  </a:ext>
                </a:extLst>
              </a:tr>
              <a:tr h="617598">
                <a:tc>
                  <a:txBody>
                    <a:bodyPr/>
                    <a:lstStyle/>
                    <a:p>
                      <a:pPr marL="0" marR="0">
                        <a:lnSpc>
                          <a:spcPct val="100000"/>
                        </a:lnSpc>
                        <a:spcAft>
                          <a:spcPts val="0"/>
                        </a:spcAft>
                        <a:buNone/>
                      </a:pPr>
                      <a:r>
                        <a:rPr lang="en-US" sz="1800" dirty="0">
                          <a:effectLst/>
                          <a:latin typeface="Lub Dub Medium" panose="020B0603030403020204" pitchFamily="34" charset="0"/>
                          <a:ea typeface="Times New Roman" panose="02020603050405020304" pitchFamily="18" charset="0"/>
                          <a:cs typeface="Times New Roman" panose="02020603050405020304" pitchFamily="18" charset="0"/>
                        </a:rPr>
                        <a:t>7</a:t>
                      </a:r>
                      <a:endParaRPr lang="en-US" sz="1800" dirty="0">
                        <a:effectLst/>
                        <a:latin typeface="Lub Dub Medium" panose="020B06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Aft>
                          <a:spcPts val="0"/>
                        </a:spcAft>
                        <a:buNone/>
                      </a:pPr>
                      <a:r>
                        <a:rPr lang="en-US" sz="1800" dirty="0">
                          <a:effectLst/>
                          <a:latin typeface="Lub Dub Medium" panose="020B0603030403020204" pitchFamily="34" charset="0"/>
                          <a:ea typeface="Times New Roman" panose="02020603050405020304" pitchFamily="18" charset="0"/>
                          <a:cs typeface="Times New Roman" panose="02020603050405020304" pitchFamily="18" charset="0"/>
                        </a:rPr>
                        <a:t>Beta-Blocker Therapy: Prior Myocardial Infarction or Left Ventricular Systolic Dysfunction</a:t>
                      </a:r>
                      <a:endParaRPr lang="en-US" sz="1800" dirty="0">
                        <a:effectLst/>
                        <a:latin typeface="Lub Dub Medium" panose="020B06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Aft>
                          <a:spcPts val="0"/>
                        </a:spcAft>
                        <a:buNone/>
                      </a:pPr>
                      <a:r>
                        <a:rPr lang="en-US" sz="1800" dirty="0">
                          <a:effectLst/>
                          <a:latin typeface="Lub Dub Medium" panose="020B0603030403020204" pitchFamily="34" charset="0"/>
                          <a:ea typeface="Times New Roman" panose="02020603050405020304" pitchFamily="18" charset="0"/>
                          <a:cs typeface="Times New Roman" panose="02020603050405020304" pitchFamily="18" charset="0"/>
                        </a:rPr>
                        <a:t>I</a:t>
                      </a:r>
                      <a:r>
                        <a:rPr lang="en-US" sz="1800" dirty="0">
                          <a:effectLst/>
                          <a:latin typeface="Lub Dub Medium" panose="020B0603030403020204" pitchFamily="34" charset="0"/>
                          <a:ea typeface="Calibri" panose="020F0502020204030204" pitchFamily="34" charset="0"/>
                          <a:cs typeface="Times New Roman" panose="02020603050405020304" pitchFamily="18" charset="0"/>
                        </a:rPr>
                        <a:t>nclusion of with or without MI in the updated measure.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Aft>
                          <a:spcPts val="0"/>
                        </a:spcAft>
                        <a:buNone/>
                      </a:pPr>
                      <a:r>
                        <a:rPr lang="en-US" sz="1800" dirty="0">
                          <a:effectLst/>
                          <a:latin typeface="Lub Dub Medium" panose="020B0603030403020204" pitchFamily="34" charset="0"/>
                          <a:ea typeface="Times New Roman" panose="02020603050405020304" pitchFamily="18" charset="0"/>
                          <a:cs typeface="Times New Roman" panose="02020603050405020304" pitchFamily="18" charset="0"/>
                        </a:rPr>
                        <a:t>There is well-established evidence for efficacy. </a:t>
                      </a:r>
                      <a:endParaRPr lang="en-US" sz="1800" dirty="0">
                        <a:effectLst/>
                        <a:latin typeface="Lub Dub Medium" panose="020B06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1168977"/>
                  </a:ext>
                </a:extLst>
              </a:tr>
              <a:tr h="609533">
                <a:tc>
                  <a:txBody>
                    <a:bodyPr/>
                    <a:lstStyle/>
                    <a:p>
                      <a:pPr marL="0" marR="0">
                        <a:lnSpc>
                          <a:spcPct val="100000"/>
                        </a:lnSpc>
                        <a:spcAft>
                          <a:spcPts val="0"/>
                        </a:spcAft>
                        <a:buNone/>
                      </a:pPr>
                      <a:r>
                        <a:rPr lang="en-US" sz="1800">
                          <a:effectLst/>
                          <a:latin typeface="Lub Dub Medium" panose="020B0603030403020204" pitchFamily="34" charset="0"/>
                          <a:ea typeface="Times New Roman" panose="02020603050405020304" pitchFamily="18" charset="0"/>
                          <a:cs typeface="Times New Roman" panose="02020603050405020304" pitchFamily="18" charset="0"/>
                        </a:rPr>
                        <a:t>8</a:t>
                      </a:r>
                      <a:endParaRPr lang="en-US" sz="1800">
                        <a:effectLst/>
                        <a:latin typeface="Lub Dub Medium" panose="020B06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Aft>
                          <a:spcPts val="0"/>
                        </a:spcAft>
                        <a:buNone/>
                      </a:pPr>
                      <a:r>
                        <a:rPr lang="en-US" sz="1800">
                          <a:effectLst/>
                          <a:latin typeface="Lub Dub Medium" panose="020B0603030403020204" pitchFamily="34" charset="0"/>
                          <a:ea typeface="Times New Roman" panose="02020603050405020304" pitchFamily="18" charset="0"/>
                          <a:cs typeface="Times New Roman" panose="02020603050405020304" pitchFamily="18" charset="0"/>
                        </a:rPr>
                        <a:t>ACE Inhibitor/ARB</a:t>
                      </a:r>
                      <a:endParaRPr lang="en-US" sz="1800">
                        <a:effectLst/>
                        <a:latin typeface="Lub Dub Medium" panose="020B0603030403020204" pitchFamily="34" charset="0"/>
                        <a:ea typeface="Calibri" panose="020F0502020204030204" pitchFamily="34" charset="0"/>
                        <a:cs typeface="Times New Roman" panose="02020603050405020304" pitchFamily="18" charset="0"/>
                      </a:endParaRPr>
                    </a:p>
                    <a:p>
                      <a:pPr marL="0" marR="0">
                        <a:lnSpc>
                          <a:spcPct val="100000"/>
                        </a:lnSpc>
                        <a:spcAft>
                          <a:spcPts val="0"/>
                        </a:spcAft>
                        <a:buNone/>
                      </a:pPr>
                      <a:r>
                        <a:rPr lang="en-US" sz="1800">
                          <a:effectLst/>
                          <a:latin typeface="Lub Dub Medium" panose="020B0603030403020204" pitchFamily="34" charset="0"/>
                          <a:ea typeface="Times New Roman" panose="02020603050405020304" pitchFamily="18" charset="0"/>
                          <a:cs typeface="Times New Roman" panose="02020603050405020304" pitchFamily="18" charset="0"/>
                        </a:rPr>
                        <a:t>Therapy: Diabetes or Left</a:t>
                      </a:r>
                      <a:endParaRPr lang="en-US" sz="1800">
                        <a:effectLst/>
                        <a:latin typeface="Lub Dub Medium" panose="020B0603030403020204" pitchFamily="34" charset="0"/>
                        <a:ea typeface="Calibri" panose="020F0502020204030204" pitchFamily="34" charset="0"/>
                        <a:cs typeface="Times New Roman" panose="02020603050405020304" pitchFamily="18" charset="0"/>
                      </a:endParaRPr>
                    </a:p>
                    <a:p>
                      <a:pPr marL="0" marR="0">
                        <a:lnSpc>
                          <a:spcPct val="100000"/>
                        </a:lnSpc>
                        <a:spcAft>
                          <a:spcPts val="0"/>
                        </a:spcAft>
                        <a:buNone/>
                      </a:pPr>
                      <a:r>
                        <a:rPr lang="en-US" sz="1800">
                          <a:effectLst/>
                          <a:latin typeface="Lub Dub Medium" panose="020B0603030403020204" pitchFamily="34" charset="0"/>
                          <a:ea typeface="Times New Roman" panose="02020603050405020304" pitchFamily="18" charset="0"/>
                          <a:cs typeface="Times New Roman" panose="02020603050405020304" pitchFamily="18" charset="0"/>
                        </a:rPr>
                        <a:t>Ventricular Systolic</a:t>
                      </a:r>
                      <a:endParaRPr lang="en-US" sz="1800">
                        <a:effectLst/>
                        <a:latin typeface="Lub Dub Medium" panose="020B0603030403020204" pitchFamily="34" charset="0"/>
                        <a:ea typeface="Calibri" panose="020F0502020204030204" pitchFamily="34" charset="0"/>
                        <a:cs typeface="Times New Roman" panose="02020603050405020304" pitchFamily="18" charset="0"/>
                      </a:endParaRPr>
                    </a:p>
                    <a:p>
                      <a:pPr marL="0" marR="0">
                        <a:lnSpc>
                          <a:spcPct val="100000"/>
                        </a:lnSpc>
                        <a:spcAft>
                          <a:spcPts val="0"/>
                        </a:spcAft>
                        <a:buNone/>
                      </a:pPr>
                      <a:r>
                        <a:rPr lang="en-US" sz="1800">
                          <a:effectLst/>
                          <a:latin typeface="Lub Dub Medium" panose="020B0603030403020204" pitchFamily="34" charset="0"/>
                          <a:ea typeface="Times New Roman" panose="02020603050405020304" pitchFamily="18" charset="0"/>
                          <a:cs typeface="Times New Roman" panose="02020603050405020304" pitchFamily="18" charset="0"/>
                        </a:rPr>
                        <a:t>Dysfunction (LVEF</a:t>
                      </a:r>
                      <a:endParaRPr lang="en-US" sz="1800">
                        <a:effectLst/>
                        <a:latin typeface="Lub Dub Medium" panose="020B0603030403020204" pitchFamily="34" charset="0"/>
                        <a:ea typeface="Calibri" panose="020F0502020204030204" pitchFamily="34" charset="0"/>
                        <a:cs typeface="Times New Roman" panose="02020603050405020304" pitchFamily="18" charset="0"/>
                      </a:endParaRPr>
                    </a:p>
                    <a:p>
                      <a:pPr marL="0" marR="0">
                        <a:lnSpc>
                          <a:spcPct val="100000"/>
                        </a:lnSpc>
                        <a:spcAft>
                          <a:spcPts val="0"/>
                        </a:spcAft>
                        <a:buNone/>
                      </a:pPr>
                      <a:r>
                        <a:rPr lang="en-US" sz="1800">
                          <a:effectLst/>
                          <a:latin typeface="Lub Dub Medium" panose="020B0603030403020204" pitchFamily="34" charset="0"/>
                          <a:ea typeface="Times New Roman" panose="02020603050405020304" pitchFamily="18" charset="0"/>
                          <a:cs typeface="Times New Roman" panose="02020603050405020304" pitchFamily="18" charset="0"/>
                        </a:rPr>
                        <a:t>&lt;40%)</a:t>
                      </a:r>
                      <a:endParaRPr lang="en-US" sz="1800">
                        <a:effectLst/>
                        <a:latin typeface="Lub Dub Medium" panose="020B06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Aft>
                          <a:spcPts val="0"/>
                        </a:spcAft>
                        <a:buNone/>
                      </a:pPr>
                      <a:r>
                        <a:rPr lang="en-US" sz="1800" dirty="0">
                          <a:effectLst/>
                          <a:latin typeface="Lub Dub Medium" panose="020B0603030403020204" pitchFamily="34" charset="0"/>
                          <a:ea typeface="Times New Roman" panose="02020603050405020304" pitchFamily="18" charset="0"/>
                          <a:cs typeface="Times New Roman" panose="02020603050405020304" pitchFamily="18" charset="0"/>
                        </a:rPr>
                        <a:t>E</a:t>
                      </a:r>
                      <a:r>
                        <a:rPr lang="en-US" sz="1800" dirty="0">
                          <a:effectLst/>
                          <a:latin typeface="Lub Dub Medium" panose="020B0603030403020204" pitchFamily="34" charset="0"/>
                          <a:ea typeface="Calibri" panose="020F0502020204030204" pitchFamily="34" charset="0"/>
                          <a:cs typeface="Times New Roman" panose="02020603050405020304" pitchFamily="18" charset="0"/>
                        </a:rPr>
                        <a:t>xpansion of patients with CCD for this metric to include those with hypertension, diabetes, and CKD in addition to systolic dysfunction.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Aft>
                          <a:spcPts val="0"/>
                        </a:spcAft>
                        <a:buNone/>
                      </a:pPr>
                      <a:r>
                        <a:rPr lang="en-US" sz="1800" dirty="0">
                          <a:effectLst/>
                          <a:latin typeface="Lub Dub Medium" panose="020B0603030403020204" pitchFamily="34" charset="0"/>
                          <a:ea typeface="Times New Roman" panose="02020603050405020304" pitchFamily="18" charset="0"/>
                          <a:cs typeface="Times New Roman" panose="02020603050405020304" pitchFamily="18" charset="0"/>
                        </a:rPr>
                        <a:t>The patient population is expanded in the measure, which is based on the updated guideline recommendation.  </a:t>
                      </a:r>
                      <a:endParaRPr lang="en-US" sz="1800" dirty="0">
                        <a:effectLst/>
                        <a:latin typeface="Lub Dub Medium" panose="020B06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9334607"/>
                  </a:ext>
                </a:extLst>
              </a:tr>
              <a:tr h="762000">
                <a:tc>
                  <a:txBody>
                    <a:bodyPr/>
                    <a:lstStyle/>
                    <a:p>
                      <a:pPr marL="0" marR="0">
                        <a:lnSpc>
                          <a:spcPct val="100000"/>
                        </a:lnSpc>
                        <a:spcAft>
                          <a:spcPts val="0"/>
                        </a:spcAft>
                        <a:buNone/>
                      </a:pPr>
                      <a:r>
                        <a:rPr lang="en-US" sz="1800">
                          <a:effectLst/>
                          <a:latin typeface="Lub Dub Medium" panose="020B0603030403020204" pitchFamily="34" charset="0"/>
                          <a:ea typeface="Times New Roman" panose="02020603050405020304" pitchFamily="18" charset="0"/>
                          <a:cs typeface="Times New Roman" panose="02020603050405020304" pitchFamily="18" charset="0"/>
                        </a:rPr>
                        <a:t>9</a:t>
                      </a:r>
                      <a:endParaRPr lang="en-US" sz="1800">
                        <a:effectLst/>
                        <a:latin typeface="Lub Dub Medium" panose="020B06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Aft>
                          <a:spcPts val="0"/>
                        </a:spcAft>
                        <a:buNone/>
                      </a:pPr>
                      <a:r>
                        <a:rPr lang="en-US" sz="1800">
                          <a:effectLst/>
                          <a:latin typeface="Lub Dub Medium" panose="020B0603030403020204" pitchFamily="34" charset="0"/>
                          <a:ea typeface="Times New Roman" panose="02020603050405020304" pitchFamily="18" charset="0"/>
                          <a:cs typeface="Times New Roman" panose="02020603050405020304" pitchFamily="18" charset="0"/>
                        </a:rPr>
                        <a:t>Cardiac Rehabilitation Patient Referral From an Outpatient Setting</a:t>
                      </a:r>
                      <a:endParaRPr lang="en-US" sz="1800">
                        <a:effectLst/>
                        <a:latin typeface="Lub Dub Medium" panose="020B06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Aft>
                          <a:spcPts val="0"/>
                        </a:spcAft>
                        <a:buNone/>
                      </a:pPr>
                      <a:r>
                        <a:rPr lang="en-US" sz="1800">
                          <a:effectLst/>
                          <a:latin typeface="Lub Dub Medium" panose="020B0603030403020204" pitchFamily="34" charset="0"/>
                          <a:ea typeface="Times New Roman" panose="02020603050405020304" pitchFamily="18" charset="0"/>
                          <a:cs typeface="Times New Roman" panose="02020603050405020304" pitchFamily="18" charset="0"/>
                        </a:rPr>
                        <a:t>Expansion of c</a:t>
                      </a:r>
                      <a:r>
                        <a:rPr lang="en-US" sz="1800">
                          <a:effectLst/>
                          <a:latin typeface="Lub Dub Medium" panose="020B0603030403020204" pitchFamily="34" charset="0"/>
                          <a:ea typeface="Calibri" panose="020F0502020204030204" pitchFamily="34" charset="0"/>
                          <a:cs typeface="Times New Roman" panose="02020603050405020304" pitchFamily="18" charset="0"/>
                        </a:rPr>
                        <a:t>ategories of </a:t>
                      </a:r>
                      <a:r>
                        <a:rPr lang="en-US" sz="1800">
                          <a:effectLst/>
                          <a:latin typeface="Lub Dub Medium" panose="020B0603030403020204" pitchFamily="34" charset="0"/>
                          <a:ea typeface="Times New Roman" panose="02020603050405020304" pitchFamily="18" charset="0"/>
                          <a:cs typeface="Times New Roman" panose="02020603050405020304" pitchFamily="18" charset="0"/>
                        </a:rPr>
                        <a:t>which patients with CCD should participate in cardiac rehabilitation. </a:t>
                      </a:r>
                      <a:endParaRPr lang="en-US" sz="1800">
                        <a:effectLst/>
                        <a:latin typeface="Lub Dub Medium" panose="020B06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Aft>
                          <a:spcPts val="0"/>
                        </a:spcAft>
                        <a:buNone/>
                      </a:pPr>
                      <a:r>
                        <a:rPr lang="en-US" sz="1800" dirty="0">
                          <a:effectLst/>
                          <a:latin typeface="Lub Dub Medium" panose="020B0603030403020204" pitchFamily="34" charset="0"/>
                          <a:ea typeface="Times New Roman" panose="02020603050405020304" pitchFamily="18" charset="0"/>
                          <a:cs typeface="Times New Roman" panose="02020603050405020304" pitchFamily="18" charset="0"/>
                        </a:rPr>
                        <a:t>T</a:t>
                      </a:r>
                      <a:r>
                        <a:rPr lang="en-US" sz="1800" dirty="0">
                          <a:effectLst/>
                          <a:latin typeface="Lub Dub Medium" panose="020B0603030403020204" pitchFamily="34" charset="0"/>
                          <a:ea typeface="Calibri" panose="020F0502020204030204" pitchFamily="34" charset="0"/>
                          <a:cs typeface="Times New Roman" panose="02020603050405020304" pitchFamily="18" charset="0"/>
                        </a:rPr>
                        <a:t>his measure adds patients after heart transplant and LVAD as well as those diagnosed with spontaneous coronary artery dissection.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1605044"/>
                  </a:ext>
                </a:extLst>
              </a:tr>
            </a:tbl>
          </a:graphicData>
        </a:graphic>
      </p:graphicFrame>
      <p:sp>
        <p:nvSpPr>
          <p:cNvPr id="9" name="Subtitle 2">
            <a:extLst>
              <a:ext uri="{FF2B5EF4-FFF2-40B4-BE49-F238E27FC236}">
                <a16:creationId xmlns:a16="http://schemas.microsoft.com/office/drawing/2014/main" id="{45CB7220-4648-28AC-97BF-0B3EB7F29F33}"/>
              </a:ext>
            </a:extLst>
          </p:cNvPr>
          <p:cNvSpPr>
            <a:spLocks noGrp="1"/>
          </p:cNvSpPr>
          <p:nvPr>
            <p:ph type="subTitle" idx="1"/>
          </p:nvPr>
        </p:nvSpPr>
        <p:spPr>
          <a:xfrm>
            <a:off x="457200" y="1981200"/>
            <a:ext cx="13571537" cy="773876"/>
          </a:xfrm>
        </p:spPr>
        <p:txBody>
          <a:bodyPr/>
          <a:lstStyle/>
          <a:p>
            <a:r>
              <a:rPr lang="en-US" dirty="0"/>
              <a:t>Select measures from the 2011 ACC/AHA coronary artery disease and hypertension measure set were revised</a:t>
            </a:r>
          </a:p>
        </p:txBody>
      </p:sp>
      <p:sp>
        <p:nvSpPr>
          <p:cNvPr id="3" name="TextBox 2">
            <a:extLst>
              <a:ext uri="{FF2B5EF4-FFF2-40B4-BE49-F238E27FC236}">
                <a16:creationId xmlns:a16="http://schemas.microsoft.com/office/drawing/2014/main" id="{52193490-F446-7E24-7359-85F177CD9B0E}"/>
              </a:ext>
            </a:extLst>
          </p:cNvPr>
          <p:cNvSpPr txBox="1"/>
          <p:nvPr/>
        </p:nvSpPr>
        <p:spPr>
          <a:xfrm>
            <a:off x="533400" y="6934200"/>
            <a:ext cx="13563600" cy="646331"/>
          </a:xfrm>
          <a:prstGeom prst="rect">
            <a:avLst/>
          </a:prstGeom>
          <a:noFill/>
        </p:spPr>
        <p:txBody>
          <a:bodyPr wrap="square">
            <a:spAutoFit/>
          </a:bodyPr>
          <a:lstStyle/>
          <a:p>
            <a:pPr marL="0" marR="0">
              <a:spcAft>
                <a:spcPts val="0"/>
              </a:spcAft>
            </a:pPr>
            <a:r>
              <a:rPr lang="en-US" sz="1800" dirty="0">
                <a:effectLst/>
                <a:latin typeface="Lub Dub Medium" panose="020B0603030403020204" pitchFamily="34" charset="0"/>
                <a:ea typeface="Times New Roman" panose="02020603050405020304" pitchFamily="18" charset="0"/>
                <a:cs typeface="Times New Roman" panose="02020603050405020304" pitchFamily="18" charset="0"/>
              </a:rPr>
              <a:t>*The measure numbers in the first column of the table correspond with the measures from the 2011 ACC/AHA coronary artery disease and hypertension performance measures document.</a:t>
            </a:r>
            <a:endParaRPr lang="en-US" sz="2400" dirty="0">
              <a:effectLst/>
              <a:latin typeface="Lub Dub Medium" panose="020B0603030403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56964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098B25C-5FDE-4A89-BC10-7FCB24E5774E}"/>
              </a:ext>
            </a:extLst>
          </p:cNvPr>
          <p:cNvSpPr>
            <a:spLocks noGrp="1"/>
          </p:cNvSpPr>
          <p:nvPr>
            <p:ph type="ctrTitle"/>
          </p:nvPr>
        </p:nvSpPr>
        <p:spPr>
          <a:xfrm>
            <a:off x="685800" y="1371601"/>
            <a:ext cx="12877800" cy="914399"/>
          </a:xfrm>
        </p:spPr>
        <p:txBody>
          <a:bodyPr/>
          <a:lstStyle/>
          <a:p>
            <a:r>
              <a:rPr kumimoji="0" lang="en-US" sz="5000" b="1" i="0" u="none" strike="noStrike" kern="1200" cap="none" spc="0" normalizeH="0" baseline="0" noProof="0" dirty="0">
                <a:ln>
                  <a:noFill/>
                </a:ln>
                <a:solidFill>
                  <a:prstClr val="black"/>
                </a:solidFill>
                <a:effectLst/>
                <a:uLnTx/>
                <a:uFillTx/>
                <a:latin typeface="Lub Dub Heavy" panose="020B0603030403020204" pitchFamily="34" charset="77"/>
                <a:ea typeface="+mj-ea"/>
                <a:cs typeface="+mj-cs"/>
              </a:rPr>
              <a:t>New Performance Measures</a:t>
            </a:r>
            <a:endParaRPr lang="en-US" dirty="0"/>
          </a:p>
        </p:txBody>
      </p:sp>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11</a:t>
            </a:fld>
            <a:endParaRPr lang="en-US" dirty="0"/>
          </a:p>
        </p:txBody>
      </p:sp>
      <p:graphicFrame>
        <p:nvGraphicFramePr>
          <p:cNvPr id="3" name="Table 2">
            <a:extLst>
              <a:ext uri="{FF2B5EF4-FFF2-40B4-BE49-F238E27FC236}">
                <a16:creationId xmlns:a16="http://schemas.microsoft.com/office/drawing/2014/main" id="{9DB17393-DEA1-41D9-225B-B46B6BA199A4}"/>
              </a:ext>
            </a:extLst>
          </p:cNvPr>
          <p:cNvGraphicFramePr>
            <a:graphicFrameLocks noGrp="1"/>
          </p:cNvGraphicFramePr>
          <p:nvPr>
            <p:extLst>
              <p:ext uri="{D42A27DB-BD31-4B8C-83A1-F6EECF244321}">
                <p14:modId xmlns:p14="http://schemas.microsoft.com/office/powerpoint/2010/main" val="591290898"/>
              </p:ext>
            </p:extLst>
          </p:nvPr>
        </p:nvGraphicFramePr>
        <p:xfrm>
          <a:off x="762000" y="2286000"/>
          <a:ext cx="13250863" cy="3095879"/>
        </p:xfrm>
        <a:graphic>
          <a:graphicData uri="http://schemas.openxmlformats.org/drawingml/2006/table">
            <a:tbl>
              <a:tblPr firstRow="1" firstCol="1" bandRow="1">
                <a:tableStyleId>{F5AB1C69-6EDB-4FF4-983F-18BD219EF322}</a:tableStyleId>
              </a:tblPr>
              <a:tblGrid>
                <a:gridCol w="1905000">
                  <a:extLst>
                    <a:ext uri="{9D8B030D-6E8A-4147-A177-3AD203B41FA5}">
                      <a16:colId xmlns:a16="http://schemas.microsoft.com/office/drawing/2014/main" val="3132275914"/>
                    </a:ext>
                  </a:extLst>
                </a:gridCol>
                <a:gridCol w="8077200">
                  <a:extLst>
                    <a:ext uri="{9D8B030D-6E8A-4147-A177-3AD203B41FA5}">
                      <a16:colId xmlns:a16="http://schemas.microsoft.com/office/drawing/2014/main" val="1628809622"/>
                    </a:ext>
                  </a:extLst>
                </a:gridCol>
                <a:gridCol w="3268663">
                  <a:extLst>
                    <a:ext uri="{9D8B030D-6E8A-4147-A177-3AD203B41FA5}">
                      <a16:colId xmlns:a16="http://schemas.microsoft.com/office/drawing/2014/main" val="3600620987"/>
                    </a:ext>
                  </a:extLst>
                </a:gridCol>
              </a:tblGrid>
              <a:tr h="404622">
                <a:tc>
                  <a:txBody>
                    <a:bodyPr/>
                    <a:lstStyle/>
                    <a:p>
                      <a:pPr marL="0" marR="0" algn="ctr">
                        <a:lnSpc>
                          <a:spcPct val="115000"/>
                        </a:lnSpc>
                        <a:spcBef>
                          <a:spcPts val="0"/>
                        </a:spcBef>
                        <a:spcAft>
                          <a:spcPts val="1000"/>
                        </a:spcAft>
                      </a:pPr>
                      <a:r>
                        <a:rPr lang="en-US" sz="2400" dirty="0">
                          <a:effectLst/>
                          <a:latin typeface="Lub Dub Medium" panose="020B0603030403020204" pitchFamily="34" charset="0"/>
                        </a:rPr>
                        <a:t>Measure No.</a:t>
                      </a:r>
                      <a:endParaRPr lang="en-US" sz="2400" dirty="0">
                        <a:effectLst/>
                        <a:latin typeface="Lub Dub Medium" panose="020B0603030403020204" pitchFamily="34" charset="0"/>
                        <a:ea typeface="Calibri" panose="020F0502020204030204" pitchFamily="34" charset="0"/>
                        <a:cs typeface="Times New Roman" panose="02020603050405020304" pitchFamily="18" charset="0"/>
                      </a:endParaRPr>
                    </a:p>
                  </a:txBody>
                  <a:tcPr marL="64127" marR="64127" marT="0" marB="0"/>
                </a:tc>
                <a:tc>
                  <a:txBody>
                    <a:bodyPr/>
                    <a:lstStyle/>
                    <a:p>
                      <a:pPr marL="0" marR="0" algn="ctr">
                        <a:lnSpc>
                          <a:spcPct val="115000"/>
                        </a:lnSpc>
                        <a:spcBef>
                          <a:spcPts val="0"/>
                        </a:spcBef>
                        <a:spcAft>
                          <a:spcPts val="1000"/>
                        </a:spcAft>
                      </a:pPr>
                      <a:r>
                        <a:rPr lang="en-US" sz="2400" dirty="0">
                          <a:effectLst/>
                          <a:latin typeface="Lub Dub Medium" panose="020B0603030403020204" pitchFamily="34" charset="0"/>
                        </a:rPr>
                        <a:t>Measure Title/Description</a:t>
                      </a:r>
                      <a:endParaRPr lang="en-US" sz="2400" dirty="0">
                        <a:effectLst/>
                        <a:latin typeface="Lub Dub Medium" panose="020B0603030403020204" pitchFamily="34" charset="0"/>
                        <a:ea typeface="Calibri" panose="020F0502020204030204" pitchFamily="34" charset="0"/>
                        <a:cs typeface="Times New Roman" panose="02020603050405020304" pitchFamily="18" charset="0"/>
                      </a:endParaRPr>
                    </a:p>
                  </a:txBody>
                  <a:tcPr marL="64127" marR="64127" marT="0" marB="0"/>
                </a:tc>
                <a:tc>
                  <a:txBody>
                    <a:bodyPr/>
                    <a:lstStyle/>
                    <a:p>
                      <a:pPr marL="0" marR="0" algn="ctr">
                        <a:lnSpc>
                          <a:spcPct val="115000"/>
                        </a:lnSpc>
                        <a:spcBef>
                          <a:spcPts val="0"/>
                        </a:spcBef>
                        <a:spcAft>
                          <a:spcPts val="1000"/>
                        </a:spcAft>
                      </a:pPr>
                      <a:r>
                        <a:rPr lang="en-US" sz="2400" dirty="0">
                          <a:effectLst/>
                          <a:latin typeface="Lub Dub Medium" panose="020B0603030403020204" pitchFamily="34" charset="0"/>
                        </a:rPr>
                        <a:t>COR/LOE</a:t>
                      </a:r>
                      <a:endParaRPr lang="en-US" sz="2400" dirty="0">
                        <a:effectLst/>
                        <a:latin typeface="Lub Dub Medium" panose="020B0603030403020204" pitchFamily="34" charset="0"/>
                        <a:ea typeface="Calibri" panose="020F0502020204030204" pitchFamily="34" charset="0"/>
                        <a:cs typeface="Times New Roman" panose="02020603050405020304" pitchFamily="18" charset="0"/>
                      </a:endParaRPr>
                    </a:p>
                  </a:txBody>
                  <a:tcPr marL="64127" marR="64127" marT="0" marB="0"/>
                </a:tc>
                <a:extLst>
                  <a:ext uri="{0D108BD9-81ED-4DB2-BD59-A6C34878D82A}">
                    <a16:rowId xmlns:a16="http://schemas.microsoft.com/office/drawing/2014/main" val="4133164502"/>
                  </a:ext>
                </a:extLst>
              </a:tr>
              <a:tr h="381000">
                <a:tc gridSpan="3">
                  <a:txBody>
                    <a:bodyPr/>
                    <a:lstStyle/>
                    <a:p>
                      <a:pPr marL="0" marR="0" algn="ctr">
                        <a:lnSpc>
                          <a:spcPct val="115000"/>
                        </a:lnSpc>
                        <a:spcBef>
                          <a:spcPts val="0"/>
                        </a:spcBef>
                        <a:spcAft>
                          <a:spcPts val="1000"/>
                        </a:spcAft>
                      </a:pPr>
                      <a:r>
                        <a:rPr lang="en-US" sz="2400" dirty="0">
                          <a:effectLst/>
                          <a:latin typeface="Lub Dub Medium" panose="020B0603030403020204" pitchFamily="34" charset="0"/>
                        </a:rPr>
                        <a:t>Performance Measures</a:t>
                      </a:r>
                      <a:endParaRPr lang="en-US" sz="2400" dirty="0">
                        <a:effectLst/>
                        <a:latin typeface="Lub Dub Medium" panose="020B0603030403020204" pitchFamily="34" charset="0"/>
                        <a:ea typeface="Calibri" panose="020F0502020204030204" pitchFamily="34" charset="0"/>
                        <a:cs typeface="Times New Roman" panose="02020603050405020304" pitchFamily="18" charset="0"/>
                      </a:endParaRPr>
                    </a:p>
                  </a:txBody>
                  <a:tcPr marL="64127" marR="64127" marT="0" marB="0"/>
                </a:tc>
                <a:tc hMerge="1">
                  <a:txBody>
                    <a:bodyPr/>
                    <a:lstStyle/>
                    <a:p>
                      <a:endParaRPr lang="en-US"/>
                    </a:p>
                  </a:txBody>
                  <a:tcPr/>
                </a:tc>
                <a:tc hMerge="1">
                  <a:txBody>
                    <a:bodyPr/>
                    <a:lstStyle/>
                    <a:p>
                      <a:pPr marL="0" marR="0" algn="ctr">
                        <a:lnSpc>
                          <a:spcPct val="115000"/>
                        </a:lnSpc>
                        <a:spcBef>
                          <a:spcPts val="0"/>
                        </a:spcBef>
                        <a:spcAft>
                          <a:spcPts val="1000"/>
                        </a:spcAft>
                      </a:pPr>
                      <a:endParaRPr lang="en-US" sz="2200" dirty="0">
                        <a:effectLst/>
                        <a:latin typeface="Lub Dub Medium" panose="020B0603030403020204" pitchFamily="34" charset="0"/>
                        <a:ea typeface="Calibri" panose="020F0502020204030204" pitchFamily="34" charset="0"/>
                        <a:cs typeface="Times New Roman" panose="02020603050405020304" pitchFamily="18" charset="0"/>
                      </a:endParaRPr>
                    </a:p>
                  </a:txBody>
                  <a:tcPr marL="64127" marR="64127" marT="0" marB="0"/>
                </a:tc>
                <a:extLst>
                  <a:ext uri="{0D108BD9-81ED-4DB2-BD59-A6C34878D82A}">
                    <a16:rowId xmlns:a16="http://schemas.microsoft.com/office/drawing/2014/main" val="359024482"/>
                  </a:ext>
                </a:extLst>
              </a:tr>
              <a:tr h="252222">
                <a:tc>
                  <a:txBody>
                    <a:bodyPr/>
                    <a:lstStyle/>
                    <a:p>
                      <a:pPr marL="0" marR="0">
                        <a:lnSpc>
                          <a:spcPct val="115000"/>
                        </a:lnSpc>
                        <a:spcBef>
                          <a:spcPts val="0"/>
                        </a:spcBef>
                        <a:spcAft>
                          <a:spcPts val="1000"/>
                        </a:spcAft>
                      </a:pPr>
                      <a:r>
                        <a:rPr lang="en-US" sz="2400" dirty="0">
                          <a:effectLst/>
                          <a:latin typeface="Lub Dub Medium" panose="020B0603030403020204" pitchFamily="34" charset="0"/>
                        </a:rPr>
                        <a:t>PM-3</a:t>
                      </a:r>
                      <a:endParaRPr lang="en-US" sz="2400" dirty="0">
                        <a:effectLst/>
                        <a:latin typeface="Lub Dub Medium" panose="020B0603030403020204" pitchFamily="34" charset="0"/>
                        <a:ea typeface="Calibri" panose="020F0502020204030204" pitchFamily="34" charset="0"/>
                        <a:cs typeface="Times New Roman" panose="02020603050405020304" pitchFamily="18" charset="0"/>
                      </a:endParaRPr>
                    </a:p>
                  </a:txBody>
                  <a:tcPr marL="64127" marR="64127" marT="0" marB="0"/>
                </a:tc>
                <a:tc>
                  <a:txBody>
                    <a:bodyPr/>
                    <a:lstStyle/>
                    <a:p>
                      <a:pPr marL="0" marR="0">
                        <a:lnSpc>
                          <a:spcPct val="100000"/>
                        </a:lnSpc>
                        <a:spcBef>
                          <a:spcPts val="0"/>
                        </a:spcBef>
                        <a:spcAft>
                          <a:spcPts val="0"/>
                        </a:spcAft>
                      </a:pPr>
                      <a:r>
                        <a:rPr lang="en-US" sz="2400" dirty="0">
                          <a:effectLst/>
                          <a:latin typeface="Lub Dub Medium" panose="020B0603030403020204" pitchFamily="34" charset="0"/>
                        </a:rPr>
                        <a:t>Lipid Measurement in Patients With CCD</a:t>
                      </a:r>
                      <a:endParaRPr lang="en-US" sz="2400" dirty="0">
                        <a:effectLst/>
                        <a:latin typeface="Lub Dub Medium" panose="020B0603030403020204" pitchFamily="34" charset="0"/>
                        <a:ea typeface="Calibri" panose="020F0502020204030204" pitchFamily="34" charset="0"/>
                        <a:cs typeface="Times New Roman" panose="02020603050405020304" pitchFamily="18" charset="0"/>
                      </a:endParaRPr>
                    </a:p>
                  </a:txBody>
                  <a:tcPr marL="64127" marR="64127" marT="0" marB="0"/>
                </a:tc>
                <a:tc>
                  <a:txBody>
                    <a:bodyPr/>
                    <a:lstStyle/>
                    <a:p>
                      <a:pPr marL="0" marR="0">
                        <a:lnSpc>
                          <a:spcPct val="115000"/>
                        </a:lnSpc>
                        <a:spcBef>
                          <a:spcPts val="0"/>
                        </a:spcBef>
                        <a:spcAft>
                          <a:spcPts val="1000"/>
                        </a:spcAft>
                      </a:pPr>
                      <a:r>
                        <a:rPr lang="en-US" sz="2400" dirty="0">
                          <a:effectLst/>
                          <a:latin typeface="Lub Dub Medium" panose="020B0603030403020204" pitchFamily="34" charset="0"/>
                          <a:ea typeface="Calibri" panose="020F0502020204030204" pitchFamily="34" charset="0"/>
                          <a:cs typeface="Times New Roman" panose="02020603050405020304" pitchFamily="18" charset="0"/>
                        </a:rPr>
                        <a:t>COR: 1, LOE: A</a:t>
                      </a:r>
                    </a:p>
                  </a:txBody>
                  <a:tcPr marL="64127" marR="64127" marT="0" marB="0"/>
                </a:tc>
                <a:extLst>
                  <a:ext uri="{0D108BD9-81ED-4DB2-BD59-A6C34878D82A}">
                    <a16:rowId xmlns:a16="http://schemas.microsoft.com/office/drawing/2014/main" val="2136784771"/>
                  </a:ext>
                </a:extLst>
              </a:tr>
              <a:tr h="303102">
                <a:tc>
                  <a:txBody>
                    <a:bodyPr/>
                    <a:lstStyle/>
                    <a:p>
                      <a:pPr marL="0" marR="0">
                        <a:lnSpc>
                          <a:spcPct val="115000"/>
                        </a:lnSpc>
                        <a:spcBef>
                          <a:spcPts val="0"/>
                        </a:spcBef>
                        <a:spcAft>
                          <a:spcPts val="1000"/>
                        </a:spcAft>
                      </a:pPr>
                      <a:r>
                        <a:rPr lang="en-US" sz="2400" dirty="0">
                          <a:effectLst/>
                          <a:latin typeface="Lub Dub Medium" panose="020B0603030403020204" pitchFamily="34" charset="0"/>
                        </a:rPr>
                        <a:t>PM-4</a:t>
                      </a:r>
                      <a:endParaRPr lang="en-US" sz="2400" dirty="0">
                        <a:effectLst/>
                        <a:latin typeface="Lub Dub Medium" panose="020B0603030403020204" pitchFamily="34" charset="0"/>
                        <a:ea typeface="Calibri" panose="020F0502020204030204" pitchFamily="34" charset="0"/>
                        <a:cs typeface="Times New Roman" panose="02020603050405020304" pitchFamily="18" charset="0"/>
                      </a:endParaRPr>
                    </a:p>
                  </a:txBody>
                  <a:tcPr marL="64127" marR="64127" marT="0" marB="0"/>
                </a:tc>
                <a:tc>
                  <a:txBody>
                    <a:bodyPr/>
                    <a:lstStyle/>
                    <a:p>
                      <a:pPr marL="0" marR="0">
                        <a:lnSpc>
                          <a:spcPct val="115000"/>
                        </a:lnSpc>
                        <a:spcBef>
                          <a:spcPts val="0"/>
                        </a:spcBef>
                        <a:spcAft>
                          <a:spcPts val="1000"/>
                        </a:spcAft>
                      </a:pPr>
                      <a:r>
                        <a:rPr lang="en-US" sz="2400" dirty="0">
                          <a:effectLst/>
                          <a:latin typeface="Lub Dub Medium" panose="020B0603030403020204" pitchFamily="34" charset="0"/>
                          <a:ea typeface="Calibri" panose="020F0502020204030204" pitchFamily="34" charset="0"/>
                          <a:cs typeface="Times New Roman" panose="02020603050405020304" pitchFamily="18" charset="0"/>
                        </a:rPr>
                        <a:t>High-Intensity Statin Use</a:t>
                      </a:r>
                    </a:p>
                  </a:txBody>
                  <a:tcPr marL="64127" marR="64127" marT="0" marB="0"/>
                </a:tc>
                <a:tc>
                  <a:txBody>
                    <a:bodyPr/>
                    <a:lstStyle/>
                    <a:p>
                      <a:pPr marL="0" marR="0">
                        <a:lnSpc>
                          <a:spcPct val="115000"/>
                        </a:lnSpc>
                        <a:spcBef>
                          <a:spcPts val="0"/>
                        </a:spcBef>
                        <a:spcAft>
                          <a:spcPts val="1000"/>
                        </a:spcAft>
                      </a:pPr>
                      <a:r>
                        <a:rPr lang="en-US" sz="2400" dirty="0">
                          <a:effectLst/>
                          <a:latin typeface="Lub Dub Medium" panose="020B0603030403020204" pitchFamily="34" charset="0"/>
                          <a:ea typeface="Calibri" panose="020F0502020204030204" pitchFamily="34" charset="0"/>
                          <a:cs typeface="Times New Roman" panose="02020603050405020304" pitchFamily="18" charset="0"/>
                        </a:rPr>
                        <a:t>COR: 1, LOE: A</a:t>
                      </a:r>
                    </a:p>
                  </a:txBody>
                  <a:tcPr marL="64127" marR="64127" marT="0" marB="0"/>
                </a:tc>
                <a:extLst>
                  <a:ext uri="{0D108BD9-81ED-4DB2-BD59-A6C34878D82A}">
                    <a16:rowId xmlns:a16="http://schemas.microsoft.com/office/drawing/2014/main" val="4217290923"/>
                  </a:ext>
                </a:extLst>
              </a:tr>
              <a:tr h="286126">
                <a:tc>
                  <a:txBody>
                    <a:bodyPr/>
                    <a:lstStyle/>
                    <a:p>
                      <a:pPr marL="0" marR="0">
                        <a:lnSpc>
                          <a:spcPct val="115000"/>
                        </a:lnSpc>
                        <a:spcBef>
                          <a:spcPts val="0"/>
                        </a:spcBef>
                        <a:spcAft>
                          <a:spcPts val="1000"/>
                        </a:spcAft>
                      </a:pPr>
                      <a:r>
                        <a:rPr lang="en-US" sz="2400" dirty="0">
                          <a:effectLst/>
                          <a:latin typeface="Lub Dub Medium" panose="020B0603030403020204" pitchFamily="34" charset="0"/>
                        </a:rPr>
                        <a:t>PM-6</a:t>
                      </a:r>
                      <a:endParaRPr lang="en-US" sz="2400" dirty="0">
                        <a:effectLst/>
                        <a:latin typeface="Lub Dub Medium" panose="020B0603030403020204" pitchFamily="34" charset="0"/>
                        <a:ea typeface="Calibri" panose="020F0502020204030204" pitchFamily="34" charset="0"/>
                        <a:cs typeface="Times New Roman" panose="02020603050405020304" pitchFamily="18" charset="0"/>
                      </a:endParaRPr>
                    </a:p>
                  </a:txBody>
                  <a:tcPr marL="64127" marR="64127" marT="0" marB="0"/>
                </a:tc>
                <a:tc>
                  <a:txBody>
                    <a:bodyPr/>
                    <a:lstStyle/>
                    <a:p>
                      <a:pPr marL="0" marR="0">
                        <a:lnSpc>
                          <a:spcPct val="115000"/>
                        </a:lnSpc>
                        <a:spcBef>
                          <a:spcPts val="0"/>
                        </a:spcBef>
                        <a:spcAft>
                          <a:spcPts val="0"/>
                        </a:spcAft>
                      </a:pPr>
                      <a:r>
                        <a:rPr lang="en-US" sz="2400" dirty="0">
                          <a:effectLst/>
                          <a:latin typeface="Lub Dub Medium" panose="020B0603030403020204" pitchFamily="34" charset="0"/>
                          <a:ea typeface="Calibri" panose="020F0502020204030204" pitchFamily="34" charset="0"/>
                          <a:cs typeface="Times New Roman" panose="02020603050405020304" pitchFamily="18" charset="0"/>
                        </a:rPr>
                        <a:t>Blood Pressure: Medical Management Therapy</a:t>
                      </a:r>
                    </a:p>
                  </a:txBody>
                  <a:tcPr marL="64127" marR="64127" marT="0" marB="0"/>
                </a:tc>
                <a:tc>
                  <a:txBody>
                    <a:bodyPr/>
                    <a:lstStyle/>
                    <a:p>
                      <a:pPr marL="0" marR="0">
                        <a:lnSpc>
                          <a:spcPct val="115000"/>
                        </a:lnSpc>
                        <a:spcBef>
                          <a:spcPts val="0"/>
                        </a:spcBef>
                        <a:spcAft>
                          <a:spcPts val="1000"/>
                        </a:spcAft>
                      </a:pPr>
                      <a:r>
                        <a:rPr lang="en-US" sz="2400" dirty="0">
                          <a:effectLst/>
                          <a:latin typeface="Lub Dub Medium" panose="020B0603030403020204" pitchFamily="34" charset="0"/>
                          <a:ea typeface="Calibri" panose="020F0502020204030204" pitchFamily="34" charset="0"/>
                          <a:cs typeface="Times New Roman" panose="02020603050405020304" pitchFamily="18" charset="0"/>
                        </a:rPr>
                        <a:t>COR: 1, LOE: B-R</a:t>
                      </a:r>
                    </a:p>
                  </a:txBody>
                  <a:tcPr marL="64127" marR="64127" marT="0" marB="0"/>
                </a:tc>
                <a:extLst>
                  <a:ext uri="{0D108BD9-81ED-4DB2-BD59-A6C34878D82A}">
                    <a16:rowId xmlns:a16="http://schemas.microsoft.com/office/drawing/2014/main" val="3705775084"/>
                  </a:ext>
                </a:extLst>
              </a:tr>
              <a:tr h="0">
                <a:tc>
                  <a:txBody>
                    <a:bodyPr/>
                    <a:lstStyle/>
                    <a:p>
                      <a:pPr marL="0" marR="0">
                        <a:lnSpc>
                          <a:spcPct val="115000"/>
                        </a:lnSpc>
                        <a:spcBef>
                          <a:spcPts val="0"/>
                        </a:spcBef>
                        <a:spcAft>
                          <a:spcPts val="1000"/>
                        </a:spcAft>
                      </a:pPr>
                      <a:r>
                        <a:rPr lang="en-US" sz="2400" dirty="0">
                          <a:effectLst/>
                          <a:latin typeface="Lub Dub Medium" panose="020B0603030403020204" pitchFamily="34" charset="0"/>
                          <a:ea typeface="Calibri" panose="020F0502020204030204" pitchFamily="34" charset="0"/>
                          <a:cs typeface="Times New Roman" panose="02020603050405020304" pitchFamily="18" charset="0"/>
                        </a:rPr>
                        <a:t>PM-9</a:t>
                      </a:r>
                    </a:p>
                  </a:txBody>
                  <a:tcPr marL="64127" marR="64127" marT="0" marB="0"/>
                </a:tc>
                <a:tc>
                  <a:txBody>
                    <a:bodyPr/>
                    <a:lstStyle/>
                    <a:p>
                      <a:pPr marL="0" marR="0">
                        <a:lnSpc>
                          <a:spcPct val="100000"/>
                        </a:lnSpc>
                        <a:spcBef>
                          <a:spcPts val="0"/>
                        </a:spcBef>
                        <a:spcAft>
                          <a:spcPts val="0"/>
                        </a:spcAft>
                      </a:pPr>
                      <a:r>
                        <a:rPr lang="en-US" sz="2400" dirty="0">
                          <a:effectLst/>
                          <a:latin typeface="Lub Dub Medium" panose="020B0603030403020204" pitchFamily="34" charset="0"/>
                          <a:ea typeface="Calibri" panose="020F0502020204030204" pitchFamily="34" charset="0"/>
                          <a:cs typeface="Times New Roman" panose="02020603050405020304" pitchFamily="18" charset="0"/>
                        </a:rPr>
                        <a:t>Avoidance of Routine Periodic Testing in Stable Patients (Invasive and Noninvasive)</a:t>
                      </a:r>
                    </a:p>
                  </a:txBody>
                  <a:tcPr marL="64127" marR="64127" marT="0" marB="0"/>
                </a:tc>
                <a:tc>
                  <a:txBody>
                    <a:bodyPr/>
                    <a:lstStyle/>
                    <a:p>
                      <a:pPr marL="0" marR="0">
                        <a:lnSpc>
                          <a:spcPct val="100000"/>
                        </a:lnSpc>
                        <a:spcBef>
                          <a:spcPts val="0"/>
                        </a:spcBef>
                        <a:spcAft>
                          <a:spcPts val="0"/>
                        </a:spcAft>
                      </a:pPr>
                      <a:r>
                        <a:rPr lang="pt-BR" sz="2400" dirty="0">
                          <a:effectLst/>
                          <a:latin typeface="Lub Dub Medium" panose="020B0603030403020204" pitchFamily="34" charset="0"/>
                          <a:ea typeface="Calibri" panose="020F0502020204030204" pitchFamily="34" charset="0"/>
                          <a:cs typeface="Times New Roman" panose="02020603050405020304" pitchFamily="18" charset="0"/>
                        </a:rPr>
                        <a:t>COR: 3, LOE: B-R</a:t>
                      </a:r>
                    </a:p>
                    <a:p>
                      <a:pPr marL="0" marR="0">
                        <a:lnSpc>
                          <a:spcPct val="100000"/>
                        </a:lnSpc>
                        <a:spcBef>
                          <a:spcPts val="0"/>
                        </a:spcBef>
                        <a:spcAft>
                          <a:spcPts val="0"/>
                        </a:spcAft>
                      </a:pPr>
                      <a:r>
                        <a:rPr lang="pt-BR" sz="2400" dirty="0">
                          <a:effectLst/>
                          <a:latin typeface="Lub Dub Medium" panose="020B0603030403020204" pitchFamily="34" charset="0"/>
                          <a:ea typeface="Calibri" panose="020F0502020204030204" pitchFamily="34" charset="0"/>
                          <a:cs typeface="Times New Roman" panose="02020603050405020304" pitchFamily="18" charset="0"/>
                        </a:rPr>
                        <a:t>COR: 3, LOE: B-NR</a:t>
                      </a:r>
                    </a:p>
                  </a:txBody>
                  <a:tcPr marL="64127" marR="64127" marT="0" marB="0"/>
                </a:tc>
                <a:extLst>
                  <a:ext uri="{0D108BD9-81ED-4DB2-BD59-A6C34878D82A}">
                    <a16:rowId xmlns:a16="http://schemas.microsoft.com/office/drawing/2014/main" val="1893842910"/>
                  </a:ext>
                </a:extLst>
              </a:tr>
            </a:tbl>
          </a:graphicData>
        </a:graphic>
      </p:graphicFrame>
      <p:sp>
        <p:nvSpPr>
          <p:cNvPr id="4" name="TextBox 3">
            <a:extLst>
              <a:ext uri="{FF2B5EF4-FFF2-40B4-BE49-F238E27FC236}">
                <a16:creationId xmlns:a16="http://schemas.microsoft.com/office/drawing/2014/main" id="{E5F0DCC6-849D-BEFF-7FD0-01FB504CA1A5}"/>
              </a:ext>
            </a:extLst>
          </p:cNvPr>
          <p:cNvSpPr txBox="1"/>
          <p:nvPr/>
        </p:nvSpPr>
        <p:spPr>
          <a:xfrm>
            <a:off x="769938" y="5376446"/>
            <a:ext cx="13250862" cy="338554"/>
          </a:xfrm>
          <a:prstGeom prst="rect">
            <a:avLst/>
          </a:prstGeom>
          <a:noFill/>
        </p:spPr>
        <p:txBody>
          <a:bodyPr wrap="square">
            <a:spAutoFit/>
          </a:bodyPr>
          <a:lstStyle/>
          <a:p>
            <a:r>
              <a:rPr lang="en-US" sz="1600" dirty="0">
                <a:effectLst/>
                <a:latin typeface="Lub Dub Medium" panose="020B0603030403020204" pitchFamily="34" charset="0"/>
                <a:ea typeface="Calibri" panose="020F0502020204030204" pitchFamily="34" charset="0"/>
              </a:rPr>
              <a:t>CCD indicates chronic coronary disease; COR, Class of Recommendation; LOE, Level of Evidence; and PM, performance measure.</a:t>
            </a:r>
            <a:endParaRPr lang="en-US" sz="1600" dirty="0">
              <a:latin typeface="Lub Dub Medium" panose="020B0603030403020204" pitchFamily="34" charset="0"/>
            </a:endParaRPr>
          </a:p>
        </p:txBody>
      </p:sp>
    </p:spTree>
    <p:extLst>
      <p:ext uri="{BB962C8B-B14F-4D97-AF65-F5344CB8AC3E}">
        <p14:creationId xmlns:p14="http://schemas.microsoft.com/office/powerpoint/2010/main" val="512226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098B25C-5FDE-4A89-BC10-7FCB24E5774E}"/>
              </a:ext>
            </a:extLst>
          </p:cNvPr>
          <p:cNvSpPr>
            <a:spLocks noGrp="1"/>
          </p:cNvSpPr>
          <p:nvPr>
            <p:ph type="ctrTitle"/>
          </p:nvPr>
        </p:nvSpPr>
        <p:spPr>
          <a:xfrm>
            <a:off x="685800" y="1447801"/>
            <a:ext cx="12877800" cy="914399"/>
          </a:xfrm>
        </p:spPr>
        <p:txBody>
          <a:bodyPr/>
          <a:lstStyle/>
          <a:p>
            <a:r>
              <a:rPr kumimoji="0" lang="en-US" sz="5000" b="1" i="0" u="none" strike="noStrike" kern="1200" cap="none" spc="0" normalizeH="0" baseline="0" noProof="0" dirty="0">
                <a:ln>
                  <a:noFill/>
                </a:ln>
                <a:solidFill>
                  <a:prstClr val="black"/>
                </a:solidFill>
                <a:effectLst/>
                <a:uLnTx/>
                <a:uFillTx/>
                <a:latin typeface="Lub Dub Heavy" panose="020B0603030403020204" pitchFamily="34" charset="77"/>
                <a:ea typeface="+mj-ea"/>
                <a:cs typeface="+mj-cs"/>
              </a:rPr>
              <a:t>New Quality Measures</a:t>
            </a:r>
            <a:endParaRPr lang="en-US" dirty="0"/>
          </a:p>
        </p:txBody>
      </p:sp>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12</a:t>
            </a:fld>
            <a:endParaRPr lang="en-US" dirty="0"/>
          </a:p>
        </p:txBody>
      </p:sp>
      <p:graphicFrame>
        <p:nvGraphicFramePr>
          <p:cNvPr id="2" name="Table 1">
            <a:extLst>
              <a:ext uri="{FF2B5EF4-FFF2-40B4-BE49-F238E27FC236}">
                <a16:creationId xmlns:a16="http://schemas.microsoft.com/office/drawing/2014/main" id="{8FB1ED70-7D40-50E9-15AB-1258299C78E0}"/>
              </a:ext>
            </a:extLst>
          </p:cNvPr>
          <p:cNvGraphicFramePr>
            <a:graphicFrameLocks noGrp="1"/>
          </p:cNvGraphicFramePr>
          <p:nvPr>
            <p:extLst>
              <p:ext uri="{D42A27DB-BD31-4B8C-83A1-F6EECF244321}">
                <p14:modId xmlns:p14="http://schemas.microsoft.com/office/powerpoint/2010/main" val="2742709762"/>
              </p:ext>
            </p:extLst>
          </p:nvPr>
        </p:nvGraphicFramePr>
        <p:xfrm>
          <a:off x="762000" y="2366621"/>
          <a:ext cx="13411200" cy="2738779"/>
        </p:xfrm>
        <a:graphic>
          <a:graphicData uri="http://schemas.openxmlformats.org/drawingml/2006/table">
            <a:tbl>
              <a:tblPr firstRow="1" firstCol="1" bandRow="1">
                <a:tableStyleId>{F5AB1C69-6EDB-4FF4-983F-18BD219EF322}</a:tableStyleId>
              </a:tblPr>
              <a:tblGrid>
                <a:gridCol w="1871330">
                  <a:extLst>
                    <a:ext uri="{9D8B030D-6E8A-4147-A177-3AD203B41FA5}">
                      <a16:colId xmlns:a16="http://schemas.microsoft.com/office/drawing/2014/main" val="3132275914"/>
                    </a:ext>
                  </a:extLst>
                </a:gridCol>
                <a:gridCol w="8415670">
                  <a:extLst>
                    <a:ext uri="{9D8B030D-6E8A-4147-A177-3AD203B41FA5}">
                      <a16:colId xmlns:a16="http://schemas.microsoft.com/office/drawing/2014/main" val="3390304958"/>
                    </a:ext>
                  </a:extLst>
                </a:gridCol>
                <a:gridCol w="3124200">
                  <a:extLst>
                    <a:ext uri="{9D8B030D-6E8A-4147-A177-3AD203B41FA5}">
                      <a16:colId xmlns:a16="http://schemas.microsoft.com/office/drawing/2014/main" val="727538075"/>
                    </a:ext>
                  </a:extLst>
                </a:gridCol>
              </a:tblGrid>
              <a:tr h="382751">
                <a:tc>
                  <a:txBody>
                    <a:bodyPr/>
                    <a:lstStyle/>
                    <a:p>
                      <a:pPr marL="0" marR="0" algn="ctr">
                        <a:lnSpc>
                          <a:spcPct val="115000"/>
                        </a:lnSpc>
                        <a:spcBef>
                          <a:spcPts val="0"/>
                        </a:spcBef>
                        <a:spcAft>
                          <a:spcPts val="1000"/>
                        </a:spcAft>
                      </a:pPr>
                      <a:r>
                        <a:rPr lang="en-US" sz="2400" dirty="0">
                          <a:effectLst/>
                          <a:latin typeface="Lub Dub Medium" panose="020B0603030403020204" pitchFamily="34" charset="0"/>
                        </a:rPr>
                        <a:t>Measure No.</a:t>
                      </a:r>
                      <a:endParaRPr lang="en-US" sz="2400" dirty="0">
                        <a:effectLst/>
                        <a:latin typeface="Lub Dub Medium" panose="020B0603030403020204" pitchFamily="34" charset="0"/>
                        <a:ea typeface="Calibri" panose="020F0502020204030204" pitchFamily="34" charset="0"/>
                        <a:cs typeface="Times New Roman" panose="02020603050405020304" pitchFamily="18" charset="0"/>
                      </a:endParaRPr>
                    </a:p>
                  </a:txBody>
                  <a:tcPr marL="64127" marR="64127" marT="0" marB="0"/>
                </a:tc>
                <a:tc>
                  <a:txBody>
                    <a:bodyPr/>
                    <a:lstStyle/>
                    <a:p>
                      <a:pPr marL="0" marR="0" algn="ctr">
                        <a:lnSpc>
                          <a:spcPct val="115000"/>
                        </a:lnSpc>
                        <a:spcBef>
                          <a:spcPts val="0"/>
                        </a:spcBef>
                        <a:spcAft>
                          <a:spcPts val="1000"/>
                        </a:spcAft>
                      </a:pPr>
                      <a:r>
                        <a:rPr lang="en-US" sz="2400" dirty="0">
                          <a:effectLst/>
                          <a:latin typeface="Lub Dub Medium" panose="020B0603030403020204" pitchFamily="34" charset="0"/>
                        </a:rPr>
                        <a:t>Measure Title/Description</a:t>
                      </a:r>
                      <a:endParaRPr lang="en-US" sz="2400" dirty="0">
                        <a:effectLst/>
                        <a:latin typeface="Lub Dub Medium" panose="020B0603030403020204" pitchFamily="34" charset="0"/>
                        <a:ea typeface="Calibri" panose="020F0502020204030204" pitchFamily="34" charset="0"/>
                        <a:cs typeface="Times New Roman" panose="02020603050405020304" pitchFamily="18" charset="0"/>
                      </a:endParaRPr>
                    </a:p>
                  </a:txBody>
                  <a:tcPr marL="64127" marR="64127" marT="0" marB="0"/>
                </a:tc>
                <a:tc>
                  <a:txBody>
                    <a:bodyPr/>
                    <a:lstStyle/>
                    <a:p>
                      <a:pPr marL="0" marR="0" algn="ctr">
                        <a:lnSpc>
                          <a:spcPct val="115000"/>
                        </a:lnSpc>
                        <a:spcBef>
                          <a:spcPts val="0"/>
                        </a:spcBef>
                        <a:spcAft>
                          <a:spcPts val="1000"/>
                        </a:spcAft>
                      </a:pPr>
                      <a:r>
                        <a:rPr lang="en-US" sz="2400" dirty="0">
                          <a:effectLst/>
                          <a:latin typeface="Lub Dub Medium" panose="020B0603030403020204" pitchFamily="34" charset="0"/>
                        </a:rPr>
                        <a:t>COR/LOE</a:t>
                      </a:r>
                      <a:endParaRPr lang="en-US" sz="2400" dirty="0">
                        <a:effectLst/>
                        <a:latin typeface="Lub Dub Medium" panose="020B0603030403020204" pitchFamily="34" charset="0"/>
                        <a:ea typeface="Calibri" panose="020F0502020204030204" pitchFamily="34" charset="0"/>
                        <a:cs typeface="Times New Roman" panose="02020603050405020304" pitchFamily="18" charset="0"/>
                      </a:endParaRPr>
                    </a:p>
                  </a:txBody>
                  <a:tcPr marL="64127" marR="64127" marT="0" marB="0"/>
                </a:tc>
                <a:extLst>
                  <a:ext uri="{0D108BD9-81ED-4DB2-BD59-A6C34878D82A}">
                    <a16:rowId xmlns:a16="http://schemas.microsoft.com/office/drawing/2014/main" val="4133164502"/>
                  </a:ext>
                </a:extLst>
              </a:tr>
              <a:tr h="378339">
                <a:tc gridSpan="3">
                  <a:txBody>
                    <a:bodyPr/>
                    <a:lstStyle/>
                    <a:p>
                      <a:pPr marL="0" marR="0" algn="ctr">
                        <a:lnSpc>
                          <a:spcPct val="115000"/>
                        </a:lnSpc>
                        <a:spcBef>
                          <a:spcPts val="0"/>
                        </a:spcBef>
                        <a:spcAft>
                          <a:spcPts val="1000"/>
                        </a:spcAft>
                      </a:pPr>
                      <a:r>
                        <a:rPr lang="en-US" sz="2400" dirty="0">
                          <a:effectLst/>
                          <a:latin typeface="Lub Dub Medium" panose="020B0603030403020204" pitchFamily="34" charset="0"/>
                        </a:rPr>
                        <a:t>Quality Measures</a:t>
                      </a:r>
                      <a:endParaRPr lang="en-US" sz="2400" dirty="0">
                        <a:effectLst/>
                        <a:latin typeface="Lub Dub Medium" panose="020B0603030403020204" pitchFamily="34" charset="0"/>
                        <a:ea typeface="Calibri" panose="020F0502020204030204" pitchFamily="34" charset="0"/>
                        <a:cs typeface="Times New Roman" panose="02020603050405020304" pitchFamily="18" charset="0"/>
                      </a:endParaRPr>
                    </a:p>
                  </a:txBody>
                  <a:tcPr marL="64127" marR="64127" marT="0" marB="0"/>
                </a:tc>
                <a:tc hMerge="1">
                  <a:txBody>
                    <a:bodyPr/>
                    <a:lstStyle/>
                    <a:p>
                      <a:endParaRPr lang="en-US"/>
                    </a:p>
                  </a:txBody>
                  <a:tcPr/>
                </a:tc>
                <a:tc hMerge="1">
                  <a:txBody>
                    <a:bodyPr/>
                    <a:lstStyle/>
                    <a:p>
                      <a:pPr marL="0" marR="0" algn="ctr">
                        <a:lnSpc>
                          <a:spcPct val="115000"/>
                        </a:lnSpc>
                        <a:spcBef>
                          <a:spcPts val="0"/>
                        </a:spcBef>
                        <a:spcAft>
                          <a:spcPts val="1000"/>
                        </a:spcAft>
                      </a:pPr>
                      <a:endParaRPr lang="en-US" sz="2200" dirty="0">
                        <a:effectLst/>
                        <a:latin typeface="Lub Dub Medium" panose="020B0603030403020204" pitchFamily="34" charset="0"/>
                        <a:ea typeface="Calibri" panose="020F0502020204030204" pitchFamily="34" charset="0"/>
                        <a:cs typeface="Times New Roman" panose="02020603050405020304" pitchFamily="18" charset="0"/>
                      </a:endParaRPr>
                    </a:p>
                  </a:txBody>
                  <a:tcPr marL="64127" marR="64127" marT="0" marB="0"/>
                </a:tc>
                <a:extLst>
                  <a:ext uri="{0D108BD9-81ED-4DB2-BD59-A6C34878D82A}">
                    <a16:rowId xmlns:a16="http://schemas.microsoft.com/office/drawing/2014/main" val="359024482"/>
                  </a:ext>
                </a:extLst>
              </a:tr>
              <a:tr h="736752">
                <a:tc>
                  <a:txBody>
                    <a:bodyPr/>
                    <a:lstStyle/>
                    <a:p>
                      <a:pPr marL="0" marR="0">
                        <a:lnSpc>
                          <a:spcPct val="115000"/>
                        </a:lnSpc>
                        <a:spcBef>
                          <a:spcPts val="0"/>
                        </a:spcBef>
                        <a:spcAft>
                          <a:spcPts val="1000"/>
                        </a:spcAft>
                      </a:pPr>
                      <a:r>
                        <a:rPr lang="en-US" sz="2400" dirty="0">
                          <a:effectLst/>
                          <a:latin typeface="Lub Dub Medium" panose="020B0603030403020204" pitchFamily="34" charset="0"/>
                        </a:rPr>
                        <a:t>QM-1</a:t>
                      </a:r>
                      <a:endParaRPr lang="en-US" sz="2400" dirty="0">
                        <a:effectLst/>
                        <a:latin typeface="Lub Dub Medium" panose="020B0603030403020204" pitchFamily="34" charset="0"/>
                        <a:ea typeface="Calibri" panose="020F0502020204030204" pitchFamily="34" charset="0"/>
                        <a:cs typeface="Times New Roman" panose="02020603050405020304" pitchFamily="18" charset="0"/>
                      </a:endParaRPr>
                    </a:p>
                  </a:txBody>
                  <a:tcPr marL="64127" marR="64127" marT="0" marB="0"/>
                </a:tc>
                <a:tc>
                  <a:txBody>
                    <a:bodyPr/>
                    <a:lstStyle/>
                    <a:p>
                      <a:pPr marL="0" marR="0" algn="l">
                        <a:lnSpc>
                          <a:spcPct val="115000"/>
                        </a:lnSpc>
                        <a:spcAft>
                          <a:spcPts val="1000"/>
                        </a:spcAft>
                        <a:buNone/>
                      </a:pPr>
                      <a:r>
                        <a:rPr lang="en-US" sz="2400" dirty="0">
                          <a:effectLst/>
                          <a:latin typeface="Lub Dub Medium" panose="020B0603030403020204" pitchFamily="34" charset="0"/>
                          <a:ea typeface="Times New Roman" panose="02020603050405020304" pitchFamily="18" charset="0"/>
                          <a:cs typeface="Times New Roman" panose="02020603050405020304" pitchFamily="18" charset="0"/>
                        </a:rPr>
                        <a:t>Imaging for CCD</a:t>
                      </a:r>
                      <a:endParaRPr lang="en-US" sz="2400" dirty="0">
                        <a:effectLst/>
                        <a:latin typeface="Lub Dub Medium" panose="020B0603030403020204" pitchFamily="34" charset="0"/>
                        <a:ea typeface="Calibri" panose="020F0502020204030204" pitchFamily="34" charset="0"/>
                        <a:cs typeface="Times New Roman" panose="02020603050405020304" pitchFamily="18" charset="0"/>
                      </a:endParaRPr>
                    </a:p>
                  </a:txBody>
                  <a:tcPr marL="73025" marR="73025" marT="0" marB="0"/>
                </a:tc>
                <a:tc>
                  <a:txBody>
                    <a:bodyPr/>
                    <a:lstStyle/>
                    <a:p>
                      <a:pPr marL="0" marR="0">
                        <a:lnSpc>
                          <a:spcPct val="115000"/>
                        </a:lnSpc>
                        <a:spcBef>
                          <a:spcPts val="0"/>
                        </a:spcBef>
                        <a:spcAft>
                          <a:spcPts val="1000"/>
                        </a:spcAft>
                      </a:pPr>
                      <a:r>
                        <a:rPr lang="en-US" sz="2400" dirty="0">
                          <a:effectLst/>
                          <a:latin typeface="Lub Dub Medium" panose="020B0603030403020204" pitchFamily="34" charset="0"/>
                          <a:ea typeface="Calibri" panose="020F0502020204030204" pitchFamily="34" charset="0"/>
                          <a:cs typeface="Times New Roman" panose="02020603050405020304" pitchFamily="18" charset="0"/>
                        </a:rPr>
                        <a:t>COR: 1, LOE: B-NR</a:t>
                      </a:r>
                    </a:p>
                  </a:txBody>
                  <a:tcPr marL="64127" marR="64127" marT="0" marB="0"/>
                </a:tc>
                <a:extLst>
                  <a:ext uri="{0D108BD9-81ED-4DB2-BD59-A6C34878D82A}">
                    <a16:rowId xmlns:a16="http://schemas.microsoft.com/office/drawing/2014/main" val="2136784771"/>
                  </a:ext>
                </a:extLst>
              </a:tr>
              <a:tr h="803909">
                <a:tc>
                  <a:txBody>
                    <a:bodyPr/>
                    <a:lstStyle/>
                    <a:p>
                      <a:pPr marL="0" marR="0">
                        <a:lnSpc>
                          <a:spcPct val="115000"/>
                        </a:lnSpc>
                        <a:spcBef>
                          <a:spcPts val="0"/>
                        </a:spcBef>
                        <a:spcAft>
                          <a:spcPts val="1000"/>
                        </a:spcAft>
                      </a:pPr>
                      <a:r>
                        <a:rPr lang="en-US" sz="2400" dirty="0">
                          <a:effectLst/>
                          <a:latin typeface="Lub Dub Medium" panose="020B0603030403020204" pitchFamily="34" charset="0"/>
                        </a:rPr>
                        <a:t>QM-3</a:t>
                      </a:r>
                      <a:endParaRPr lang="en-US" sz="2400" dirty="0">
                        <a:effectLst/>
                        <a:latin typeface="Lub Dub Medium" panose="020B0603030403020204" pitchFamily="34" charset="0"/>
                        <a:ea typeface="Calibri" panose="020F0502020204030204" pitchFamily="34" charset="0"/>
                        <a:cs typeface="Times New Roman" panose="02020603050405020304" pitchFamily="18" charset="0"/>
                      </a:endParaRPr>
                    </a:p>
                  </a:txBody>
                  <a:tcPr marL="64127" marR="64127" marT="0" marB="0"/>
                </a:tc>
                <a:tc>
                  <a:txBody>
                    <a:bodyPr/>
                    <a:lstStyle/>
                    <a:p>
                      <a:pPr marL="0" marR="0">
                        <a:lnSpc>
                          <a:spcPct val="115000"/>
                        </a:lnSpc>
                        <a:spcBef>
                          <a:spcPts val="0"/>
                        </a:spcBef>
                        <a:spcAft>
                          <a:spcPts val="1000"/>
                        </a:spcAft>
                      </a:pPr>
                      <a:r>
                        <a:rPr lang="en-US" sz="2400" dirty="0">
                          <a:effectLst/>
                          <a:latin typeface="Lub Dub Medium" panose="020B0603030403020204" pitchFamily="34" charset="0"/>
                          <a:ea typeface="Calibri" panose="020F0502020204030204" pitchFamily="34" charset="0"/>
                          <a:cs typeface="Times New Roman" panose="02020603050405020304" pitchFamily="18" charset="0"/>
                        </a:rPr>
                        <a:t>Patient Education</a:t>
                      </a:r>
                    </a:p>
                  </a:txBody>
                  <a:tcPr marL="64127" marR="64127" marT="0" marB="0"/>
                </a:tc>
                <a:tc>
                  <a:txBody>
                    <a:bodyPr/>
                    <a:lstStyle/>
                    <a:p>
                      <a:pPr marL="0" marR="0">
                        <a:lnSpc>
                          <a:spcPct val="115000"/>
                        </a:lnSpc>
                        <a:spcAft>
                          <a:spcPts val="1000"/>
                        </a:spcAft>
                        <a:buNone/>
                      </a:pPr>
                      <a:r>
                        <a:rPr lang="en-US" sz="2400" dirty="0">
                          <a:effectLst/>
                          <a:latin typeface="Lub Dub Medium" panose="020B0603030403020204" pitchFamily="34" charset="0"/>
                          <a:ea typeface="Times New Roman" panose="02020603050405020304" pitchFamily="18" charset="0"/>
                          <a:cs typeface="Times New Roman" panose="02020603050405020304" pitchFamily="18" charset="0"/>
                        </a:rPr>
                        <a:t>COR: 1, LOE: C-LD</a:t>
                      </a:r>
                      <a:endParaRPr lang="en-US" sz="2400" dirty="0">
                        <a:effectLst/>
                        <a:latin typeface="Lub Dub Medium" panose="020B0603030403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17290923"/>
                  </a:ext>
                </a:extLst>
              </a:tr>
            </a:tbl>
          </a:graphicData>
        </a:graphic>
      </p:graphicFrame>
      <p:sp>
        <p:nvSpPr>
          <p:cNvPr id="4" name="TextBox 3">
            <a:extLst>
              <a:ext uri="{FF2B5EF4-FFF2-40B4-BE49-F238E27FC236}">
                <a16:creationId xmlns:a16="http://schemas.microsoft.com/office/drawing/2014/main" id="{CFA391BC-8945-2D24-1AFB-9AFB0AF2E8C1}"/>
              </a:ext>
            </a:extLst>
          </p:cNvPr>
          <p:cNvSpPr txBox="1"/>
          <p:nvPr/>
        </p:nvSpPr>
        <p:spPr>
          <a:xfrm>
            <a:off x="762000" y="5105400"/>
            <a:ext cx="13106400" cy="338554"/>
          </a:xfrm>
          <a:prstGeom prst="rect">
            <a:avLst/>
          </a:prstGeom>
          <a:noFill/>
        </p:spPr>
        <p:txBody>
          <a:bodyPr wrap="square">
            <a:spAutoFit/>
          </a:bodyPr>
          <a:lstStyle/>
          <a:p>
            <a:r>
              <a:rPr lang="en-US" sz="1600" dirty="0">
                <a:effectLst/>
                <a:latin typeface="Lub Dub Medium" panose="020B0603030403020204" pitchFamily="34" charset="0"/>
                <a:ea typeface="Calibri" panose="020F0502020204030204" pitchFamily="34" charset="0"/>
              </a:rPr>
              <a:t>CCD indicates chronic coronary disease; COR, Class of Recommendation; LOE, Level of Evidence; and QM, quality measure.</a:t>
            </a:r>
            <a:endParaRPr lang="en-US" sz="1600" dirty="0">
              <a:latin typeface="Lub Dub Medium" panose="020B0603030403020204" pitchFamily="34" charset="0"/>
            </a:endParaRPr>
          </a:p>
        </p:txBody>
      </p:sp>
    </p:spTree>
    <p:extLst>
      <p:ext uri="{BB962C8B-B14F-4D97-AF65-F5344CB8AC3E}">
        <p14:creationId xmlns:p14="http://schemas.microsoft.com/office/powerpoint/2010/main" val="1602033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098B25C-5FDE-4A89-BC10-7FCB24E5774E}"/>
              </a:ext>
            </a:extLst>
          </p:cNvPr>
          <p:cNvSpPr>
            <a:spLocks noGrp="1"/>
          </p:cNvSpPr>
          <p:nvPr>
            <p:ph type="ctrTitle"/>
          </p:nvPr>
        </p:nvSpPr>
        <p:spPr>
          <a:xfrm>
            <a:off x="685800" y="1219200"/>
            <a:ext cx="12877800" cy="914399"/>
          </a:xfrm>
        </p:spPr>
        <p:txBody>
          <a:bodyPr/>
          <a:lstStyle/>
          <a:p>
            <a:r>
              <a:rPr lang="en-US" sz="5400" dirty="0">
                <a:solidFill>
                  <a:prstClr val="black"/>
                </a:solidFill>
              </a:rPr>
              <a:t>Summary</a:t>
            </a:r>
            <a:endParaRPr lang="en-US" sz="5400" dirty="0"/>
          </a:p>
        </p:txBody>
      </p:sp>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13</a:t>
            </a:fld>
            <a:endParaRPr lang="en-US" dirty="0"/>
          </a:p>
        </p:txBody>
      </p:sp>
      <p:sp>
        <p:nvSpPr>
          <p:cNvPr id="3" name="Text Placeholder 7">
            <a:extLst>
              <a:ext uri="{FF2B5EF4-FFF2-40B4-BE49-F238E27FC236}">
                <a16:creationId xmlns:a16="http://schemas.microsoft.com/office/drawing/2014/main" id="{DD1AB442-F602-043D-CE4F-3AEFA0AB4D8A}"/>
              </a:ext>
            </a:extLst>
          </p:cNvPr>
          <p:cNvSpPr>
            <a:spLocks noGrp="1"/>
          </p:cNvSpPr>
          <p:nvPr>
            <p:ph type="body" sz="quarter" idx="15"/>
          </p:nvPr>
        </p:nvSpPr>
        <p:spPr>
          <a:xfrm>
            <a:off x="685800" y="2133600"/>
            <a:ext cx="13342938" cy="5334000"/>
          </a:xfrm>
        </p:spPr>
        <p:txBody>
          <a:bodyPr/>
          <a:lstStyle/>
          <a:p>
            <a:pPr marL="228600" indent="-228600">
              <a:buFont typeface="Arial" panose="020B0604020202020204" pitchFamily="34" charset="0"/>
              <a:buChar char="•"/>
            </a:pPr>
            <a:r>
              <a:rPr lang="en-US" sz="2400" dirty="0">
                <a:latin typeface="Lub Dub Medium" panose="020B0603030403020204" pitchFamily="34" charset="0"/>
              </a:rPr>
              <a:t>No measures were retired from the </a:t>
            </a:r>
            <a:r>
              <a:rPr lang="en-US" sz="2400" dirty="0">
                <a:effectLst/>
                <a:latin typeface="Lub Dub Medium" panose="020B0603030403020204" pitchFamily="34" charset="0"/>
                <a:ea typeface="Times New Roman" panose="02020603050405020304" pitchFamily="18" charset="0"/>
                <a:cs typeface="Times New Roman" panose="02020603050405020304" pitchFamily="18" charset="0"/>
              </a:rPr>
              <a:t>2011 ACC/AHA Coronary Artery Disease and Hypertension Performance </a:t>
            </a:r>
            <a:r>
              <a:rPr lang="en-US" sz="2400" dirty="0">
                <a:latin typeface="Lub Dub Medium" panose="020B0603030403020204" pitchFamily="34" charset="0"/>
              </a:rPr>
              <a:t>Measure Set.</a:t>
            </a:r>
          </a:p>
          <a:p>
            <a:pPr marL="228600" indent="-228600">
              <a:buFont typeface="Arial" panose="020B0604020202020204" pitchFamily="34" charset="0"/>
              <a:buChar char="•"/>
            </a:pPr>
            <a:r>
              <a:rPr lang="en-US" sz="2400" dirty="0">
                <a:latin typeface="Lub Dub Medium" panose="020B0603030403020204" pitchFamily="34" charset="0"/>
              </a:rPr>
              <a:t>The measure set includes 13 measures: 7 from the </a:t>
            </a:r>
            <a:r>
              <a:rPr lang="en-US" sz="2400">
                <a:latin typeface="Lub Dub Medium" panose="020B0603030403020204" pitchFamily="34" charset="0"/>
              </a:rPr>
              <a:t>2011 measure </a:t>
            </a:r>
            <a:r>
              <a:rPr lang="en-US" sz="2400" dirty="0">
                <a:latin typeface="Lub Dub Medium" panose="020B0603030403020204" pitchFamily="34" charset="0"/>
              </a:rPr>
              <a:t>set and 6 new measures.</a:t>
            </a:r>
          </a:p>
          <a:p>
            <a:pPr marL="228600" indent="-228600">
              <a:buFont typeface="Arial" panose="020B0604020202020204" pitchFamily="34" charset="0"/>
              <a:buChar char="•"/>
            </a:pPr>
            <a:r>
              <a:rPr lang="en-US" sz="2400" dirty="0">
                <a:latin typeface="Lub Dub Medium" panose="020B0603030403020204" pitchFamily="34" charset="0"/>
              </a:rPr>
              <a:t>7 measures were revised from the </a:t>
            </a:r>
            <a:r>
              <a:rPr lang="en-US" sz="2400" dirty="0">
                <a:effectLst/>
                <a:latin typeface="Lub Dub Medium" panose="020B0603030403020204" pitchFamily="34" charset="0"/>
                <a:ea typeface="Times New Roman" panose="02020603050405020304" pitchFamily="18" charset="0"/>
                <a:cs typeface="Times New Roman" panose="02020603050405020304" pitchFamily="18" charset="0"/>
              </a:rPr>
              <a:t>2011 ACC/AHA Coronary Artery Disease and Hypertension Performance </a:t>
            </a:r>
            <a:r>
              <a:rPr lang="en-US" sz="2400" dirty="0">
                <a:latin typeface="Lub Dub Medium" panose="020B0603030403020204" pitchFamily="34" charset="0"/>
              </a:rPr>
              <a:t>Measure Set.</a:t>
            </a:r>
          </a:p>
          <a:p>
            <a:pPr marL="228600" indent="-228600">
              <a:buFont typeface="Arial" panose="020B0604020202020204" pitchFamily="34" charset="0"/>
              <a:buChar char="•"/>
            </a:pPr>
            <a:r>
              <a:rPr lang="en-US" sz="2400" dirty="0">
                <a:latin typeface="Lub Dub Medium" panose="020B0603030403020204" pitchFamily="34" charset="0"/>
              </a:rPr>
              <a:t>4 new performance measures were created.</a:t>
            </a:r>
          </a:p>
          <a:p>
            <a:pPr marL="228600" indent="-228600">
              <a:buFont typeface="Arial" panose="020B0604020202020204" pitchFamily="34" charset="0"/>
              <a:buChar char="•"/>
            </a:pPr>
            <a:r>
              <a:rPr lang="en-US" sz="2400" dirty="0">
                <a:latin typeface="Lub Dub Medium" panose="020B0603030403020204" pitchFamily="34" charset="0"/>
              </a:rPr>
              <a:t>2 new quality measures were created.</a:t>
            </a:r>
          </a:p>
          <a:p>
            <a:pPr marL="228600" indent="-228600">
              <a:buFont typeface="Arial" panose="020B0604020202020204" pitchFamily="34" charset="0"/>
              <a:buChar char="•"/>
            </a:pPr>
            <a:r>
              <a:rPr lang="en-US" sz="2400" dirty="0">
                <a:solidFill>
                  <a:srgbClr val="000000"/>
                </a:solidFill>
                <a:latin typeface="Lub Dub Medium" panose="020B0603030403020204" pitchFamily="34" charset="0"/>
                <a:ea typeface="Times New Roman" panose="02020603050405020304" pitchFamily="18" charset="0"/>
                <a:cs typeface="Times New Roman" panose="02020603050405020304" pitchFamily="18" charset="0"/>
              </a:rPr>
              <a:t>M</a:t>
            </a:r>
            <a:r>
              <a:rPr lang="en-US" sz="2400" dirty="0">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easures were selected based on their importance for health, the strength of data supporting the recommendations, existing gaps in patient care, ease of implementation, and risk for unintended consequences. </a:t>
            </a:r>
          </a:p>
          <a:p>
            <a:pPr marL="228600" indent="-228600">
              <a:buFont typeface="Arial" panose="020B0604020202020204" pitchFamily="34" charset="0"/>
              <a:buChar char="•"/>
            </a:pPr>
            <a:r>
              <a:rPr lang="en-US" sz="2400" dirty="0">
                <a:solidFill>
                  <a:srgbClr val="000000"/>
                </a:solidFill>
                <a:latin typeface="Lub Dub Medium" panose="020B0603030403020204" pitchFamily="34" charset="0"/>
                <a:ea typeface="Times New Roman" panose="02020603050405020304" pitchFamily="18" charset="0"/>
                <a:cs typeface="Times New Roman" panose="02020603050405020304" pitchFamily="18" charset="0"/>
              </a:rPr>
              <a:t>I</a:t>
            </a:r>
            <a:r>
              <a:rPr lang="en-US" sz="2400" dirty="0">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mplementation of this measure set by clinicians and health care facilities will enhance safe, cost-efficient, patient-centered, and culturally sensitive care for individual patients.</a:t>
            </a:r>
            <a:br>
              <a:rPr lang="en-US" sz="2400" b="1" dirty="0">
                <a:solidFill>
                  <a:srgbClr val="000000"/>
                </a:solidFill>
                <a:effectLst/>
                <a:latin typeface="Lub Dub Medium" panose="020B0603030403020204" pitchFamily="34" charset="0"/>
                <a:ea typeface="Calibri" panose="020F0502020204030204" pitchFamily="34" charset="0"/>
                <a:cs typeface="Calibri" panose="020F0502020204030204" pitchFamily="34" charset="0"/>
              </a:rPr>
            </a:br>
            <a:endParaRPr lang="en-US" sz="2400" dirty="0">
              <a:effectLst/>
              <a:latin typeface="Lub Dub Medium" panose="020B060303040302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sz="2400" dirty="0">
              <a:latin typeface="Lub Dub Medium" panose="020B0603030403020204" pitchFamily="34" charset="0"/>
            </a:endParaRPr>
          </a:p>
          <a:p>
            <a:endParaRPr lang="en-US" sz="2400" dirty="0">
              <a:latin typeface="Lub Dub Medium" panose="020B0603030403020204" pitchFamily="34" charset="0"/>
            </a:endParaRPr>
          </a:p>
        </p:txBody>
      </p:sp>
    </p:spTree>
    <p:extLst>
      <p:ext uri="{BB962C8B-B14F-4D97-AF65-F5344CB8AC3E}">
        <p14:creationId xmlns:p14="http://schemas.microsoft.com/office/powerpoint/2010/main" val="25228222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14</a:t>
            </a:fld>
            <a:endParaRPr lang="en-US" dirty="0"/>
          </a:p>
        </p:txBody>
      </p:sp>
      <p:sp>
        <p:nvSpPr>
          <p:cNvPr id="7" name="Subtitle 2">
            <a:extLst>
              <a:ext uri="{FF2B5EF4-FFF2-40B4-BE49-F238E27FC236}">
                <a16:creationId xmlns:a16="http://schemas.microsoft.com/office/drawing/2014/main" id="{738D5144-7AF9-C883-311E-BA3F8FA91EDC}"/>
              </a:ext>
            </a:extLst>
          </p:cNvPr>
          <p:cNvSpPr>
            <a:spLocks noGrp="1"/>
          </p:cNvSpPr>
          <p:nvPr>
            <p:ph type="subTitle" idx="1"/>
          </p:nvPr>
        </p:nvSpPr>
        <p:spPr>
          <a:xfrm>
            <a:off x="685799" y="2667001"/>
            <a:ext cx="13563601" cy="533399"/>
          </a:xfrm>
        </p:spPr>
        <p:txBody>
          <a:bodyPr/>
          <a:lstStyle/>
          <a:p>
            <a:pPr>
              <a:lnSpc>
                <a:spcPct val="100000"/>
              </a:lnSpc>
            </a:pPr>
            <a:r>
              <a:rPr lang="en-US" dirty="0"/>
              <a:t>Citations and Links to Chronic Coronary Disease Performance Measures Publication</a:t>
            </a:r>
          </a:p>
        </p:txBody>
      </p:sp>
      <p:sp>
        <p:nvSpPr>
          <p:cNvPr id="10" name="Title 3">
            <a:extLst>
              <a:ext uri="{FF2B5EF4-FFF2-40B4-BE49-F238E27FC236}">
                <a16:creationId xmlns:a16="http://schemas.microsoft.com/office/drawing/2014/main" id="{66308B1E-0C88-8C1B-5076-FB3CD9C029CC}"/>
              </a:ext>
            </a:extLst>
          </p:cNvPr>
          <p:cNvSpPr>
            <a:spLocks noGrp="1"/>
          </p:cNvSpPr>
          <p:nvPr>
            <p:ph type="ctrTitle"/>
          </p:nvPr>
        </p:nvSpPr>
        <p:spPr>
          <a:xfrm>
            <a:off x="685800" y="1752600"/>
            <a:ext cx="12877800" cy="914400"/>
          </a:xfrm>
        </p:spPr>
        <p:txBody>
          <a:bodyPr/>
          <a:lstStyle/>
          <a:p>
            <a:r>
              <a:rPr lang="en-US" dirty="0"/>
              <a:t>Chronic Coronary Disease Performance Measures Publication</a:t>
            </a:r>
          </a:p>
        </p:txBody>
      </p:sp>
      <p:sp>
        <p:nvSpPr>
          <p:cNvPr id="11" name="Text Placeholder 1">
            <a:extLst>
              <a:ext uri="{FF2B5EF4-FFF2-40B4-BE49-F238E27FC236}">
                <a16:creationId xmlns:a16="http://schemas.microsoft.com/office/drawing/2014/main" id="{E8FE50EE-41DF-42B1-F6AF-8CE463EB3227}"/>
              </a:ext>
            </a:extLst>
          </p:cNvPr>
          <p:cNvSpPr>
            <a:spLocks noGrp="1"/>
          </p:cNvSpPr>
          <p:nvPr>
            <p:ph type="body" sz="quarter" idx="15"/>
          </p:nvPr>
        </p:nvSpPr>
        <p:spPr>
          <a:xfrm>
            <a:off x="685798" y="3276601"/>
            <a:ext cx="13342939" cy="4190999"/>
          </a:xfrm>
        </p:spPr>
        <p:txBody>
          <a:bodyPr/>
          <a:lstStyle/>
          <a:p>
            <a:pPr lvl="1" indent="0">
              <a:buNone/>
            </a:pPr>
            <a:r>
              <a:rPr lang="en-US" dirty="0">
                <a:latin typeface="Lub Dub Medium" panose="020B0603030403020204" pitchFamily="34" charset="0"/>
              </a:rPr>
              <a:t>AHA Journal - </a:t>
            </a:r>
            <a:r>
              <a:rPr lang="en-US" i="1" dirty="0">
                <a:latin typeface="Lub Dub Medium" panose="020B0603030403020204" pitchFamily="34" charset="0"/>
              </a:rPr>
              <a:t>Circulation: Cardiovascular Quality and Outcomes</a:t>
            </a:r>
          </a:p>
          <a:p>
            <a:pPr lvl="2" indent="0">
              <a:buNone/>
            </a:pPr>
            <a:r>
              <a:rPr lang="en-US" sz="1800" dirty="0">
                <a:solidFill>
                  <a:schemeClr val="tx1">
                    <a:lumMod val="65000"/>
                    <a:lumOff val="35000"/>
                  </a:schemeClr>
                </a:solidFill>
                <a:latin typeface="Lub Dub Medium" panose="020B0603030403020204" pitchFamily="34" charset="0"/>
              </a:rPr>
              <a:t>Williams MS, Levine GN, Kalra D, Agarwala A, Baptiste D, Cigarroa JE, Diekemper RL, Foster MV, Gulati M, Henry TD, Itchhaporia D, Lawton JS, Newby LK, Rogers KC, Soni K, Tamis-Holland JE. 2025 AHA/ACC clinical performance and quality measures for patients with chronic coronary disease: a report of the American College of Cardiology/American Heart Association Joint Committee on Performance Measures. </a:t>
            </a:r>
            <a:r>
              <a:rPr lang="en-US" sz="1800" i="1" dirty="0">
                <a:solidFill>
                  <a:schemeClr val="tx1">
                    <a:lumMod val="65000"/>
                    <a:lumOff val="35000"/>
                  </a:schemeClr>
                </a:solidFill>
                <a:latin typeface="Lub Dub Medium" panose="020B0603030403020204" pitchFamily="34" charset="0"/>
              </a:rPr>
              <a:t>Circulation: Cardiovascular Quality and Outcomes</a:t>
            </a:r>
            <a:r>
              <a:rPr lang="en-US" sz="1800" dirty="0">
                <a:solidFill>
                  <a:schemeClr val="tx1">
                    <a:lumMod val="65000"/>
                    <a:lumOff val="35000"/>
                  </a:schemeClr>
                </a:solidFill>
                <a:latin typeface="Lub Dub Medium" panose="020B0603030403020204" pitchFamily="34" charset="0"/>
              </a:rPr>
              <a:t>. 2025;</a:t>
            </a:r>
            <a:r>
              <a:rPr lang="en-US" sz="1800" dirty="0">
                <a:solidFill>
                  <a:schemeClr val="tx1">
                    <a:lumMod val="65000"/>
                    <a:lumOff val="35000"/>
                  </a:schemeClr>
                </a:solidFill>
                <a:effectLst/>
                <a:latin typeface="Lub Dub Medium" panose="020B0603030403020204" pitchFamily="34" charset="0"/>
                <a:ea typeface="Aptos" panose="020B0004020202020204" pitchFamily="34" charset="0"/>
                <a:cs typeface="Aptos" panose="020B0004020202020204" pitchFamily="34" charset="0"/>
              </a:rPr>
              <a:t>18:e000140. </a:t>
            </a:r>
            <a:r>
              <a:rPr lang="en-US" sz="1800" dirty="0" err="1">
                <a:solidFill>
                  <a:schemeClr val="tx1">
                    <a:lumMod val="65000"/>
                    <a:lumOff val="35000"/>
                  </a:schemeClr>
                </a:solidFill>
                <a:effectLst/>
                <a:latin typeface="Lub Dub Medium" panose="020B0603030403020204" pitchFamily="34" charset="0"/>
                <a:ea typeface="Aptos" panose="020B0004020202020204" pitchFamily="34" charset="0"/>
                <a:cs typeface="Aptos" panose="020B0004020202020204" pitchFamily="34" charset="0"/>
              </a:rPr>
              <a:t>doi</a:t>
            </a:r>
            <a:r>
              <a:rPr lang="en-US" sz="1800" dirty="0">
                <a:solidFill>
                  <a:schemeClr val="tx1">
                    <a:lumMod val="65000"/>
                    <a:lumOff val="35000"/>
                  </a:schemeClr>
                </a:solidFill>
                <a:effectLst/>
                <a:latin typeface="Lub Dub Medium" panose="020B0603030403020204" pitchFamily="34" charset="0"/>
                <a:ea typeface="Aptos" panose="020B0004020202020204" pitchFamily="34" charset="0"/>
                <a:cs typeface="Aptos" panose="020B0004020202020204" pitchFamily="34" charset="0"/>
              </a:rPr>
              <a:t>: 10.1161/HCQ.0000000000000140</a:t>
            </a:r>
          </a:p>
          <a:p>
            <a:pPr lvl="2" indent="0">
              <a:buNone/>
            </a:pPr>
            <a:r>
              <a:rPr lang="en-US" sz="1800" dirty="0">
                <a:latin typeface="Lub Dub Medium" panose="020B0603030403020204" pitchFamily="34" charset="0"/>
              </a:rPr>
              <a:t>Link to publication: </a:t>
            </a:r>
            <a:r>
              <a:rPr lang="en-US" sz="1800" dirty="0">
                <a:latin typeface="Lub Dub Medium" panose="020B0603030403020204" pitchFamily="34" charset="0"/>
                <a:hlinkClick r:id="rId2"/>
              </a:rPr>
              <a:t>https://www.ahajournals.org/doi/10.1161/HCQ.0000000000000140</a:t>
            </a:r>
            <a:endParaRPr lang="en-US" sz="1800" dirty="0">
              <a:latin typeface="Lub Dub Medium" panose="020B0603030403020204" pitchFamily="34" charset="0"/>
            </a:endParaRPr>
          </a:p>
          <a:p>
            <a:pPr lvl="1" indent="0">
              <a:buNone/>
            </a:pPr>
            <a:r>
              <a:rPr lang="en-US" dirty="0">
                <a:latin typeface="Lub Dub Medium" panose="020B0603030403020204" pitchFamily="34" charset="0"/>
              </a:rPr>
              <a:t>ACC Journal - </a:t>
            </a:r>
            <a:r>
              <a:rPr lang="en-US" i="1" dirty="0">
                <a:latin typeface="Lub Dub Medium" panose="020B0603030403020204" pitchFamily="34" charset="0"/>
              </a:rPr>
              <a:t>Journal of the American College of Cardiology </a:t>
            </a:r>
          </a:p>
          <a:p>
            <a:pPr lvl="2" indent="0">
              <a:buNone/>
            </a:pPr>
            <a:r>
              <a:rPr lang="en-US" sz="1800" dirty="0">
                <a:solidFill>
                  <a:schemeClr val="tx1">
                    <a:lumMod val="65000"/>
                    <a:lumOff val="35000"/>
                  </a:schemeClr>
                </a:solidFill>
                <a:latin typeface="Lub Dub Medium" panose="020B0603030403020204" pitchFamily="34" charset="0"/>
              </a:rPr>
              <a:t>Williams MS, Levine GN, Kalra D, Agarwala A, Baptiste D, Cigarroa JE, Diekemper RL, Foster MV, Gulati M, Henry TD, Itchhaporia D, Lawton JS, Newby LK, Rogers KC, Soni K, Tamis-Holland JE. 2025 AHA/ACC clinical performance and quality measures for patients with chronic coronary disease: a report of the American College of Cardiology/American Heart Association Joint Committee on Performance Measures. </a:t>
            </a:r>
            <a:r>
              <a:rPr lang="en-US" sz="1800" i="1" dirty="0">
                <a:solidFill>
                  <a:schemeClr val="tx1">
                    <a:lumMod val="65000"/>
                    <a:lumOff val="35000"/>
                  </a:schemeClr>
                </a:solidFill>
                <a:latin typeface="Lub Dub Medium" panose="020B0603030403020204" pitchFamily="34" charset="0"/>
              </a:rPr>
              <a:t>J Am Coll </a:t>
            </a:r>
            <a:r>
              <a:rPr lang="en-US" sz="1800" i="1" dirty="0" err="1">
                <a:solidFill>
                  <a:schemeClr val="tx1">
                    <a:lumMod val="65000"/>
                    <a:lumOff val="35000"/>
                  </a:schemeClr>
                </a:solidFill>
                <a:latin typeface="Lub Dub Medium" panose="020B0603030403020204" pitchFamily="34" charset="0"/>
              </a:rPr>
              <a:t>Cardiol</a:t>
            </a:r>
            <a:r>
              <a:rPr lang="en-US" sz="1800" dirty="0">
                <a:solidFill>
                  <a:schemeClr val="tx1">
                    <a:lumMod val="65000"/>
                    <a:lumOff val="35000"/>
                  </a:schemeClr>
                </a:solidFill>
                <a:latin typeface="Lub Dub Medium" panose="020B0603030403020204" pitchFamily="34" charset="0"/>
              </a:rPr>
              <a:t>. 2025. https://doi.org/10.1016/j.jacc.2025.02.001</a:t>
            </a:r>
          </a:p>
          <a:p>
            <a:pPr lvl="2" indent="0">
              <a:buNone/>
            </a:pPr>
            <a:r>
              <a:rPr lang="en-US" sz="1800" dirty="0">
                <a:latin typeface="Lub Dub Medium" panose="020B0603030403020204" pitchFamily="34" charset="0"/>
              </a:rPr>
              <a:t>Link to publication: </a:t>
            </a:r>
            <a:r>
              <a:rPr lang="en-US" sz="1800" dirty="0">
                <a:latin typeface="Lub Dub Medium" panose="020B0603030403020204" pitchFamily="34" charset="0"/>
                <a:hlinkClick r:id="rId3"/>
              </a:rPr>
              <a:t>https://www.jacc.org/doi/10.1016/j.jacc.2025.02.001</a:t>
            </a:r>
            <a:endParaRPr lang="en-US" sz="1800" dirty="0">
              <a:latin typeface="Lub Dub Medium" panose="020B0603030403020204" pitchFamily="34" charset="0"/>
            </a:endParaRPr>
          </a:p>
          <a:p>
            <a:pPr lvl="2" indent="0">
              <a:buNone/>
            </a:pPr>
            <a:endParaRPr lang="en-US" sz="1800" dirty="0"/>
          </a:p>
          <a:p>
            <a:pPr lvl="2" indent="0">
              <a:buNone/>
            </a:pPr>
            <a:endParaRPr lang="en-US" sz="1800" dirty="0">
              <a:solidFill>
                <a:schemeClr val="tx1">
                  <a:lumMod val="65000"/>
                  <a:lumOff val="35000"/>
                </a:schemeClr>
              </a:solidFill>
            </a:endParaRPr>
          </a:p>
        </p:txBody>
      </p:sp>
    </p:spTree>
    <p:extLst>
      <p:ext uri="{BB962C8B-B14F-4D97-AF65-F5344CB8AC3E}">
        <p14:creationId xmlns:p14="http://schemas.microsoft.com/office/powerpoint/2010/main" val="1808393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29C24F-3E94-4E0A-B9DF-BDFC38D1C681}"/>
              </a:ext>
            </a:extLst>
          </p:cNvPr>
          <p:cNvSpPr>
            <a:spLocks noGrp="1"/>
          </p:cNvSpPr>
          <p:nvPr>
            <p:ph type="ctrTitle"/>
          </p:nvPr>
        </p:nvSpPr>
        <p:spPr>
          <a:xfrm>
            <a:off x="685800" y="1828800"/>
            <a:ext cx="13563600" cy="838199"/>
          </a:xfrm>
        </p:spPr>
        <p:txBody>
          <a:bodyPr/>
          <a:lstStyle/>
          <a:p>
            <a:r>
              <a:rPr kumimoji="0" lang="en-US" sz="5000" b="1" i="0" u="none" strike="noStrike" kern="1200" cap="none" spc="0" normalizeH="0" baseline="0" noProof="0" dirty="0">
                <a:ln>
                  <a:noFill/>
                </a:ln>
                <a:solidFill>
                  <a:prstClr val="black"/>
                </a:solidFill>
                <a:effectLst/>
                <a:uLnTx/>
                <a:uFillTx/>
                <a:latin typeface="Lub Dub Heavy" panose="020B0603030403020204" pitchFamily="34" charset="77"/>
                <a:ea typeface="+mj-ea"/>
                <a:cs typeface="+mj-cs"/>
              </a:rPr>
              <a:t>Chronic Coronary Disease Performance Measures Writing Committee</a:t>
            </a:r>
            <a:endParaRPr lang="en-US" dirty="0"/>
          </a:p>
        </p:txBody>
      </p:sp>
      <p:sp>
        <p:nvSpPr>
          <p:cNvPr id="7" name="Content Placeholder 6">
            <a:extLst>
              <a:ext uri="{FF2B5EF4-FFF2-40B4-BE49-F238E27FC236}">
                <a16:creationId xmlns:a16="http://schemas.microsoft.com/office/drawing/2014/main" id="{95D2315C-CDC3-730C-807E-CB42F77769D0}"/>
              </a:ext>
            </a:extLst>
          </p:cNvPr>
          <p:cNvSpPr txBox="1">
            <a:spLocks/>
          </p:cNvSpPr>
          <p:nvPr/>
        </p:nvSpPr>
        <p:spPr>
          <a:xfrm>
            <a:off x="533400" y="2819400"/>
            <a:ext cx="5029200" cy="4222626"/>
          </a:xfrm>
          <a:prstGeom prst="roundRect">
            <a:avLst/>
          </a:prstGeom>
          <a:noFill/>
          <a:ln w="38100" cap="flat" cmpd="sng" algn="ctr">
            <a:solidFill>
              <a:schemeClr val="tx1">
                <a:lumMod val="50000"/>
                <a:lumOff val="50000"/>
              </a:schemeClr>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Lub Dub Medium" panose="020B0603030403020204" pitchFamily="34" charset="0"/>
                <a:ea typeface="+mn-ea"/>
                <a:cs typeface="+mn-cs"/>
              </a:rPr>
              <a:t>In 2024, a 16-member writing committee was convened to develop new measures and </a:t>
            </a:r>
            <a:r>
              <a:rPr lang="en-US" sz="1800" dirty="0">
                <a:solidFill>
                  <a:prstClr val="black"/>
                </a:solidFill>
                <a:latin typeface="Lub Dub Medium" panose="020B0603030403020204" pitchFamily="34" charset="0"/>
              </a:rPr>
              <a:t>update measures from the 2011 coronary artery disease and hypertension measure set</a:t>
            </a:r>
            <a:r>
              <a:rPr kumimoji="0" lang="en-US" sz="1800" b="0" i="0" u="none" strike="noStrike" kern="1200" cap="none" spc="0" normalizeH="0" baseline="0" noProof="0" dirty="0">
                <a:ln>
                  <a:noFill/>
                </a:ln>
                <a:solidFill>
                  <a:prstClr val="black"/>
                </a:solidFill>
                <a:effectLst/>
                <a:uLnTx/>
                <a:uFillTx/>
                <a:latin typeface="Lub Dub Medium" panose="020B0603030403020204" pitchFamily="34" charset="0"/>
                <a:ea typeface="+mn-ea"/>
                <a:cs typeface="+mn-cs"/>
              </a:rPr>
              <a:t>. </a:t>
            </a:r>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Lub Dub Medium" panose="020B0603030403020204" pitchFamily="34" charset="0"/>
              <a:ea typeface="+mn-ea"/>
              <a:cs typeface="+mn-cs"/>
            </a:endParaRPr>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Lub Dub Medium" panose="020B0603030403020204" pitchFamily="34" charset="0"/>
                <a:ea typeface="+mn-ea"/>
                <a:cs typeface="+mn-cs"/>
              </a:rPr>
              <a:t>The writing committee was charged with developing new measures and updating measures to evaluate the care of patients in accordance with the “2023 AHA/ACC/ACCP/ASPC/NLA/PCNA Guideline for the Management of Patients With Chronic Coronary Disease”.</a:t>
            </a:r>
            <a:endParaRPr kumimoji="0" lang="en-US" sz="1800" b="0" i="0" u="none" strike="noStrike" kern="1200" cap="none" spc="0" normalizeH="0" baseline="0" noProof="0" dirty="0">
              <a:ln>
                <a:noFill/>
              </a:ln>
              <a:solidFill>
                <a:prstClr val="white"/>
              </a:solidFill>
              <a:effectLst/>
              <a:uLnTx/>
              <a:uFillTx/>
              <a:latin typeface="Lub Dub Medium" panose="020B0603030403020204" pitchFamily="34" charset="0"/>
              <a:ea typeface="+mn-ea"/>
              <a:cs typeface="+mn-cs"/>
            </a:endParaRPr>
          </a:p>
        </p:txBody>
      </p:sp>
      <p:graphicFrame>
        <p:nvGraphicFramePr>
          <p:cNvPr id="8" name="Table 9">
            <a:extLst>
              <a:ext uri="{FF2B5EF4-FFF2-40B4-BE49-F238E27FC236}">
                <a16:creationId xmlns:a16="http://schemas.microsoft.com/office/drawing/2014/main" id="{48646C4E-A650-0E58-668F-AAA334FD3139}"/>
              </a:ext>
            </a:extLst>
          </p:cNvPr>
          <p:cNvGraphicFramePr>
            <a:graphicFrameLocks/>
          </p:cNvGraphicFramePr>
          <p:nvPr>
            <p:extLst>
              <p:ext uri="{D42A27DB-BD31-4B8C-83A1-F6EECF244321}">
                <p14:modId xmlns:p14="http://schemas.microsoft.com/office/powerpoint/2010/main" val="3557868793"/>
              </p:ext>
            </p:extLst>
          </p:nvPr>
        </p:nvGraphicFramePr>
        <p:xfrm>
          <a:off x="5791200" y="2819400"/>
          <a:ext cx="8458200" cy="4222626"/>
        </p:xfrm>
        <a:graphic>
          <a:graphicData uri="http://schemas.openxmlformats.org/drawingml/2006/table">
            <a:tbl>
              <a:tblPr firstRow="1" bandRow="1">
                <a:tableStyleId>{0505E3EF-67EA-436B-97B2-0124C06EBD24}</a:tableStyleId>
              </a:tblPr>
              <a:tblGrid>
                <a:gridCol w="4267200">
                  <a:extLst>
                    <a:ext uri="{9D8B030D-6E8A-4147-A177-3AD203B41FA5}">
                      <a16:colId xmlns:a16="http://schemas.microsoft.com/office/drawing/2014/main" val="3975734398"/>
                    </a:ext>
                  </a:extLst>
                </a:gridCol>
                <a:gridCol w="4191000">
                  <a:extLst>
                    <a:ext uri="{9D8B030D-6E8A-4147-A177-3AD203B41FA5}">
                      <a16:colId xmlns:a16="http://schemas.microsoft.com/office/drawing/2014/main" val="733697292"/>
                    </a:ext>
                  </a:extLst>
                </a:gridCol>
              </a:tblGrid>
              <a:tr h="960824">
                <a:tc gridSpan="2">
                  <a:txBody>
                    <a:bodyPr/>
                    <a:lstStyle/>
                    <a:p>
                      <a:pPr lvl="0" algn="ctr" fontAlgn="auto">
                        <a:lnSpc>
                          <a:spcPct val="115000"/>
                        </a:lnSpc>
                        <a:spcBef>
                          <a:spcPts val="0"/>
                        </a:spcBef>
                        <a:spcAft>
                          <a:spcPts val="0"/>
                        </a:spcAft>
                      </a:pPr>
                      <a:r>
                        <a:rPr lang="en-US" sz="1700" kern="1200" dirty="0">
                          <a:solidFill>
                            <a:prstClr val="black"/>
                          </a:solidFill>
                          <a:latin typeface="Lub Dub Medium" panose="020B0603030403020204" pitchFamily="34" charset="0"/>
                        </a:rPr>
                        <a:t>Marlene S. Williams, MD, FACC, Chair</a:t>
                      </a:r>
                    </a:p>
                    <a:p>
                      <a:pPr lvl="0" algn="ctr" fontAlgn="auto">
                        <a:lnSpc>
                          <a:spcPct val="115000"/>
                        </a:lnSpc>
                        <a:spcBef>
                          <a:spcPts val="0"/>
                        </a:spcBef>
                        <a:spcAft>
                          <a:spcPts val="0"/>
                        </a:spcAft>
                      </a:pPr>
                      <a:r>
                        <a:rPr lang="en-US" sz="1700" kern="1200" dirty="0">
                          <a:solidFill>
                            <a:prstClr val="black"/>
                          </a:solidFill>
                          <a:latin typeface="Lub Dub Medium" panose="020B0603030403020204" pitchFamily="34" charset="0"/>
                        </a:rPr>
                        <a:t>Glenn N. Levine, MD, FACC, FAHA, Vice Chair</a:t>
                      </a:r>
                    </a:p>
                    <a:p>
                      <a:pPr lvl="0" algn="ctr" fontAlgn="auto">
                        <a:lnSpc>
                          <a:spcPct val="115000"/>
                        </a:lnSpc>
                        <a:spcBef>
                          <a:spcPts val="0"/>
                        </a:spcBef>
                        <a:spcAft>
                          <a:spcPts val="0"/>
                        </a:spcAft>
                      </a:pPr>
                      <a:r>
                        <a:rPr lang="en-US" sz="1700" kern="1200" dirty="0">
                          <a:solidFill>
                            <a:prstClr val="black"/>
                          </a:solidFill>
                          <a:latin typeface="Lub Dub Medium" panose="020B0603030403020204" pitchFamily="34" charset="0"/>
                        </a:rPr>
                        <a:t>Dinesh Kalra, MD, FACC, FAHA, JCPM Liaison</a:t>
                      </a:r>
                    </a:p>
                  </a:txBody>
                  <a:tcPr/>
                </a:tc>
                <a:tc hMerge="1">
                  <a:txBody>
                    <a:bodyPr/>
                    <a:lstStyle/>
                    <a:p>
                      <a:endParaRPr lang="en-US" dirty="0"/>
                    </a:p>
                  </a:txBody>
                  <a:tcPr/>
                </a:tc>
                <a:extLst>
                  <a:ext uri="{0D108BD9-81ED-4DB2-BD59-A6C34878D82A}">
                    <a16:rowId xmlns:a16="http://schemas.microsoft.com/office/drawing/2014/main" val="1249511091"/>
                  </a:ext>
                </a:extLst>
              </a:tr>
              <a:tr h="274856">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700" dirty="0">
                          <a:effectLst/>
                          <a:latin typeface="Lub Dub Medium" panose="020B0603030403020204" pitchFamily="34" charset="0"/>
                        </a:rPr>
                        <a:t>Anandita Agarwala, MD, FACC</a:t>
                      </a:r>
                    </a:p>
                  </a:txBody>
                  <a:tcPr marL="68580" marR="68580"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de-DE" sz="1700" dirty="0">
                          <a:solidFill>
                            <a:schemeClr val="tx1"/>
                          </a:solidFill>
                          <a:effectLst/>
                          <a:latin typeface="Lub Dub Medium" panose="020B0603030403020204" pitchFamily="34" charset="0"/>
                          <a:ea typeface="Calibri" panose="020F0502020204030204" pitchFamily="34" charset="0"/>
                          <a:cs typeface="Times New Roman" panose="02020603050405020304" pitchFamily="18" charset="0"/>
                        </a:rPr>
                        <a:t>Dipti Itchhaporia, MD, MACC</a:t>
                      </a:r>
                      <a:endParaRPr lang="en-US" sz="1700" dirty="0">
                        <a:solidFill>
                          <a:schemeClr val="tx1"/>
                        </a:solidFill>
                        <a:effectLst/>
                        <a:latin typeface="Lub Dub Medium" panose="020B0603030403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96040419"/>
                  </a:ext>
                </a:extLst>
              </a:tr>
              <a:tr h="276348">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700" dirty="0">
                          <a:effectLst/>
                          <a:latin typeface="Lub Dub Medium" panose="020B0603030403020204" pitchFamily="34" charset="0"/>
                        </a:rPr>
                        <a:t>Diana Baptiste, DNP, MSN, RN, FPCNA</a:t>
                      </a:r>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700" dirty="0">
                          <a:effectLst/>
                          <a:latin typeface="Lub Dub Medium" panose="020B0603030403020204" pitchFamily="34" charset="0"/>
                        </a:rPr>
                        <a:t>Jennifer S. Lawton, MD, FAHA</a:t>
                      </a:r>
                      <a:endParaRPr lang="en-US" sz="1700" dirty="0">
                        <a:solidFill>
                          <a:schemeClr val="tx1"/>
                        </a:solidFill>
                        <a:effectLst/>
                        <a:latin typeface="Lub Dub Medium" panose="020B0603030403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82162954"/>
                  </a:ext>
                </a:extLst>
              </a:tr>
              <a:tr h="366708">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700" dirty="0">
                          <a:effectLst/>
                          <a:latin typeface="Lub Dub Medium" panose="020B0603030403020204" pitchFamily="34" charset="0"/>
                        </a:rPr>
                        <a:t>Joaquin E. Cigarroa, MD, FACC, MSCAI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dirty="0">
                          <a:effectLst/>
                          <a:latin typeface="Lub Dub Medium" panose="020B0603030403020204" pitchFamily="34" charset="0"/>
                        </a:rPr>
                        <a:t>L. Kristin Newby, MD, MHS, FACC, FAHA</a:t>
                      </a:r>
                      <a:endParaRPr lang="en-US" sz="1700" dirty="0">
                        <a:solidFill>
                          <a:schemeClr val="tx1"/>
                        </a:solidFill>
                        <a:effectLst/>
                        <a:latin typeface="Lub Dub Medium" panose="020B060303040302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512522942"/>
                  </a:ext>
                </a:extLst>
              </a:tr>
              <a:tr h="3750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a:solidFill>
                            <a:schemeClr val="tx1"/>
                          </a:solidFill>
                          <a:effectLst/>
                          <a:latin typeface="Lub Dub Medium" panose="020B0603030403020204" pitchFamily="34" charset="0"/>
                          <a:ea typeface="Calibri" panose="020F0502020204030204" pitchFamily="34" charset="0"/>
                          <a:cs typeface="Times New Roman" panose="02020603050405020304" pitchFamily="18" charset="0"/>
                        </a:rPr>
                        <a:t>Rebecca L. Diekemper, MPH</a:t>
                      </a:r>
                      <a:endParaRPr lang="en-US" sz="1700" dirty="0">
                        <a:solidFill>
                          <a:schemeClr val="tx1"/>
                        </a:solidFill>
                        <a:effectLst/>
                        <a:latin typeface="Lub Dub Medium" panose="020B0603030403020204" pitchFamily="34" charset="0"/>
                        <a:ea typeface="Calibri" panose="020F0502020204030204" pitchFamily="34"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700" dirty="0">
                          <a:effectLst/>
                          <a:latin typeface="Lub Dub Medium" panose="020B0603030403020204" pitchFamily="34" charset="0"/>
                        </a:rPr>
                        <a:t>Kelly C. Rogers, PharmD, BCCP, FACC, FCCP</a:t>
                      </a:r>
                      <a:endParaRPr lang="en-US" sz="1700" dirty="0">
                        <a:solidFill>
                          <a:schemeClr val="tx1"/>
                        </a:solidFill>
                        <a:effectLst/>
                        <a:latin typeface="Lub Dub Medium" panose="020B060303040302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962192580"/>
                  </a:ext>
                </a:extLst>
              </a:tr>
              <a:tr h="0">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700" dirty="0">
                          <a:effectLst/>
                          <a:latin typeface="Lub Dub Medium" panose="020B0603030403020204" pitchFamily="34" charset="0"/>
                        </a:rPr>
                        <a:t>Marva V. Foster, PhD, RN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dirty="0">
                          <a:effectLst/>
                          <a:latin typeface="Lub Dub Medium" panose="020B0603030403020204" pitchFamily="34" charset="0"/>
                        </a:rPr>
                        <a:t>Krishan Soni, MD, MBA, FACC, FSCAI</a:t>
                      </a:r>
                      <a:endParaRPr lang="en-US" sz="1700" dirty="0">
                        <a:solidFill>
                          <a:schemeClr val="tx1"/>
                        </a:solidFill>
                        <a:effectLst/>
                        <a:latin typeface="Lub Dub Medium" panose="020B060303040302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166495510"/>
                  </a:ext>
                </a:extLst>
              </a:tr>
              <a:tr h="541484">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700" dirty="0">
                          <a:effectLst/>
                          <a:latin typeface="Lub Dub Medium" panose="020B0603030403020204" pitchFamily="34" charset="0"/>
                        </a:rPr>
                        <a:t>Martha Gulati, MD, MS, FACC, FAHA, FASPC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dirty="0">
                          <a:solidFill>
                            <a:schemeClr val="tx1"/>
                          </a:solidFill>
                          <a:effectLst/>
                          <a:latin typeface="Lub Dub Medium" panose="020B0603030403020204" pitchFamily="34" charset="0"/>
                          <a:ea typeface="Calibri" panose="020F0502020204030204" pitchFamily="34" charset="0"/>
                          <a:cs typeface="Times New Roman" panose="02020603050405020304" pitchFamily="18" charset="0"/>
                        </a:rPr>
                        <a:t>Jacqueline E. Tamis-Holland, MD, FACC, FAHA, FSCAI</a:t>
                      </a:r>
                    </a:p>
                  </a:txBody>
                  <a:tcPr/>
                </a:tc>
                <a:extLst>
                  <a:ext uri="{0D108BD9-81ED-4DB2-BD59-A6C34878D82A}">
                    <a16:rowId xmlns:a16="http://schemas.microsoft.com/office/drawing/2014/main" val="2917663164"/>
                  </a:ext>
                </a:extLst>
              </a:tr>
              <a:tr h="335214">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700" dirty="0">
                          <a:effectLst/>
                          <a:latin typeface="Lub Dub Medium" panose="020B0603030403020204" pitchFamily="34" charset="0"/>
                        </a:rPr>
                        <a:t>Timothy D. Henry, MD, FACC, MSCAI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700" dirty="0">
                        <a:solidFill>
                          <a:schemeClr val="tx1"/>
                        </a:solidFill>
                        <a:effectLst/>
                        <a:latin typeface="Lub Dub Medium" panose="020B060303040302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633519201"/>
                  </a:ext>
                </a:extLst>
              </a:tr>
            </a:tbl>
          </a:graphicData>
        </a:graphic>
      </p:graphicFrame>
    </p:spTree>
    <p:extLst>
      <p:ext uri="{BB962C8B-B14F-4D97-AF65-F5344CB8AC3E}">
        <p14:creationId xmlns:p14="http://schemas.microsoft.com/office/powerpoint/2010/main" val="1109741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098B25C-5FDE-4A89-BC10-7FCB24E5774E}"/>
              </a:ext>
            </a:extLst>
          </p:cNvPr>
          <p:cNvSpPr>
            <a:spLocks noGrp="1"/>
          </p:cNvSpPr>
          <p:nvPr>
            <p:ph type="ctrTitle"/>
          </p:nvPr>
        </p:nvSpPr>
        <p:spPr>
          <a:xfrm>
            <a:off x="457200" y="1219200"/>
            <a:ext cx="12877800" cy="914399"/>
          </a:xfrm>
        </p:spPr>
        <p:txBody>
          <a:bodyPr/>
          <a:lstStyle/>
          <a:p>
            <a:r>
              <a:rPr lang="en-US" sz="5400" dirty="0">
                <a:solidFill>
                  <a:prstClr val="black"/>
                </a:solidFill>
              </a:rPr>
              <a:t>Top 10 Take-Home Messages</a:t>
            </a:r>
            <a:endParaRPr lang="en-US" sz="5400" dirty="0"/>
          </a:p>
        </p:txBody>
      </p:sp>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3</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11" name="TextBox 10">
            <a:extLst>
              <a:ext uri="{FF2B5EF4-FFF2-40B4-BE49-F238E27FC236}">
                <a16:creationId xmlns:a16="http://schemas.microsoft.com/office/drawing/2014/main" id="{FB2EA29C-FEF9-BA10-D1FD-344BCE1D55DF}"/>
              </a:ext>
            </a:extLst>
          </p:cNvPr>
          <p:cNvSpPr txBox="1"/>
          <p:nvPr/>
        </p:nvSpPr>
        <p:spPr>
          <a:xfrm>
            <a:off x="609600" y="2175331"/>
            <a:ext cx="13419137" cy="5139869"/>
          </a:xfrm>
          <a:prstGeom prst="rect">
            <a:avLst/>
          </a:prstGeom>
          <a:noFill/>
        </p:spPr>
        <p:txBody>
          <a:bodyPr wrap="square">
            <a:spAutoFit/>
          </a:bodyPr>
          <a:lstStyle/>
          <a:p>
            <a:pPr marL="342900" marR="0" lvl="0" indent="-342900">
              <a:spcBef>
                <a:spcPts val="0"/>
              </a:spcBef>
              <a:spcAft>
                <a:spcPts val="600"/>
              </a:spcAft>
              <a:buSzPct val="100000"/>
              <a:buFont typeface="+mj-lt"/>
              <a:buAutoNum type="arabicPeriod"/>
            </a:pPr>
            <a:r>
              <a:rPr lang="en-US" sz="2200" dirty="0">
                <a:effectLst/>
                <a:latin typeface="Lub Dub Medium" panose="020B0603030403020204" pitchFamily="34" charset="0"/>
                <a:ea typeface="Times New Roman" panose="02020603050405020304" pitchFamily="18" charset="0"/>
              </a:rPr>
              <a:t>This document describes performance measures for chronic coronary disease that are appropriate for public reporting or pay-for-performance programs.</a:t>
            </a:r>
          </a:p>
          <a:p>
            <a:pPr marL="342900" marR="0" lvl="0" indent="-342900">
              <a:spcBef>
                <a:spcPts val="0"/>
              </a:spcBef>
              <a:spcAft>
                <a:spcPts val="600"/>
              </a:spcAft>
              <a:buSzPct val="100000"/>
              <a:buFont typeface="+mj-lt"/>
              <a:buAutoNum type="arabicPeriod"/>
            </a:pPr>
            <a:r>
              <a:rPr lang="en-US" sz="2200" dirty="0">
                <a:effectLst/>
                <a:latin typeface="Lub Dub Medium" panose="020B0603030403020204" pitchFamily="34" charset="0"/>
                <a:ea typeface="Times New Roman" panose="02020603050405020304" pitchFamily="18" charset="0"/>
              </a:rPr>
              <a:t>The performance measures are from the “2023 American College of Cardiology/American Heart Association Guideline for the Management of Patients With Chronic Coronary Disease” and are selected from the strongest recommendations (Class 1 or 3).</a:t>
            </a:r>
          </a:p>
          <a:p>
            <a:pPr marL="342900" marR="0" lvl="0" indent="-342900">
              <a:spcBef>
                <a:spcPts val="0"/>
              </a:spcBef>
              <a:spcAft>
                <a:spcPts val="600"/>
              </a:spcAft>
              <a:buSzPct val="100000"/>
              <a:buFont typeface="+mj-lt"/>
              <a:buAutoNum type="arabicPeriod"/>
            </a:pPr>
            <a:r>
              <a:rPr lang="en-US" sz="2200" dirty="0">
                <a:effectLst/>
                <a:latin typeface="Lub Dub Medium" panose="020B0603030403020204" pitchFamily="34" charset="0"/>
                <a:ea typeface="Times New Roman" panose="02020603050405020304" pitchFamily="18" charset="0"/>
              </a:rPr>
              <a:t>Quality measures are also provided that are not yet ready for public reporting or pay for performance but might be useful to clinicians and health care organizations for quality improvement.</a:t>
            </a:r>
          </a:p>
          <a:p>
            <a:pPr marL="342900" marR="0" lvl="0" indent="-342900">
              <a:spcBef>
                <a:spcPts val="0"/>
              </a:spcBef>
              <a:spcAft>
                <a:spcPts val="600"/>
              </a:spcAft>
              <a:buSzPct val="100000"/>
              <a:buFont typeface="+mj-lt"/>
              <a:buAutoNum type="arabicPeriod"/>
            </a:pPr>
            <a:r>
              <a:rPr lang="en-US" sz="2200" dirty="0">
                <a:effectLst/>
                <a:latin typeface="Lub Dub Medium" panose="020B0603030403020204" pitchFamily="34" charset="0"/>
                <a:ea typeface="Times New Roman" panose="02020603050405020304" pitchFamily="18" charset="0"/>
              </a:rPr>
              <a:t>Improved patient outcomes and reduced use of health care are significant reasons for the inclusion of an assessment of patient smoking status and counseling for cessation that includes behavioral or pharmacologic intervention. </a:t>
            </a:r>
          </a:p>
          <a:p>
            <a:pPr marL="342900" marR="0" lvl="0" indent="-342900">
              <a:spcBef>
                <a:spcPts val="0"/>
              </a:spcBef>
              <a:spcAft>
                <a:spcPts val="600"/>
              </a:spcAft>
              <a:buSzPct val="100000"/>
              <a:buFont typeface="+mj-lt"/>
              <a:buAutoNum type="arabicPeriod"/>
            </a:pPr>
            <a:r>
              <a:rPr lang="en-US" sz="2200" dirty="0">
                <a:effectLst/>
                <a:latin typeface="Lub Dub Medium" panose="020B0603030403020204" pitchFamily="34" charset="0"/>
                <a:ea typeface="Times New Roman" panose="02020603050405020304" pitchFamily="18" charset="0"/>
              </a:rPr>
              <a:t>Several performance measures address appropriate antiplatelet therapy, medication selection for antihypertensive therapy, high-intensity statin use, and appropriate medical therapy for patients with chronic coronary disease with reduced ejection fraction. </a:t>
            </a:r>
          </a:p>
        </p:txBody>
      </p:sp>
    </p:spTree>
    <p:extLst>
      <p:ext uri="{BB962C8B-B14F-4D97-AF65-F5344CB8AC3E}">
        <p14:creationId xmlns:p14="http://schemas.microsoft.com/office/powerpoint/2010/main" val="3467266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098B25C-5FDE-4A89-BC10-7FCB24E5774E}"/>
              </a:ext>
            </a:extLst>
          </p:cNvPr>
          <p:cNvSpPr>
            <a:spLocks noGrp="1"/>
          </p:cNvSpPr>
          <p:nvPr>
            <p:ph type="ctrTitle"/>
          </p:nvPr>
        </p:nvSpPr>
        <p:spPr>
          <a:xfrm>
            <a:off x="457199" y="1143000"/>
            <a:ext cx="13563601" cy="914399"/>
          </a:xfrm>
        </p:spPr>
        <p:txBody>
          <a:bodyPr/>
          <a:lstStyle/>
          <a:p>
            <a:r>
              <a:rPr lang="en-US" sz="4800" dirty="0">
                <a:solidFill>
                  <a:prstClr val="black"/>
                </a:solidFill>
              </a:rPr>
              <a:t>Top 10 Take-Home Messages (continued)</a:t>
            </a:r>
            <a:endParaRPr lang="en-US" sz="4800" dirty="0"/>
          </a:p>
        </p:txBody>
      </p:sp>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4</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9" name="TextBox 8">
            <a:extLst>
              <a:ext uri="{FF2B5EF4-FFF2-40B4-BE49-F238E27FC236}">
                <a16:creationId xmlns:a16="http://schemas.microsoft.com/office/drawing/2014/main" id="{C692FB13-AB8D-658B-20DD-D102580147A6}"/>
              </a:ext>
            </a:extLst>
          </p:cNvPr>
          <p:cNvSpPr txBox="1"/>
          <p:nvPr/>
        </p:nvSpPr>
        <p:spPr>
          <a:xfrm>
            <a:off x="609599" y="2166640"/>
            <a:ext cx="13411201" cy="4462760"/>
          </a:xfrm>
          <a:prstGeom prst="rect">
            <a:avLst/>
          </a:prstGeom>
          <a:noFill/>
        </p:spPr>
        <p:txBody>
          <a:bodyPr wrap="square">
            <a:spAutoFit/>
          </a:bodyPr>
          <a:lstStyle/>
          <a:p>
            <a:pPr marL="347472" indent="-347472">
              <a:spcBef>
                <a:spcPts val="0"/>
              </a:spcBef>
              <a:spcAft>
                <a:spcPts val="600"/>
              </a:spcAft>
              <a:buSzPct val="100000"/>
              <a:buFont typeface="+mj-lt"/>
              <a:buAutoNum type="arabicPeriod" startAt="6"/>
            </a:pPr>
            <a:r>
              <a:rPr lang="en-US" sz="2200" dirty="0">
                <a:effectLst/>
                <a:latin typeface="Lub Dub Medium" panose="020B0603030403020204" pitchFamily="34" charset="0"/>
                <a:ea typeface="Times New Roman" panose="02020603050405020304" pitchFamily="18" charset="0"/>
              </a:rPr>
              <a:t>A performance measure focusing on inappropriate invasive and noninvasive testing is included that addresses the overuse of testing in patients with otherwise stable chronic coronary disease.</a:t>
            </a:r>
          </a:p>
          <a:p>
            <a:pPr marL="347472" indent="-347472">
              <a:spcBef>
                <a:spcPts val="0"/>
              </a:spcBef>
              <a:spcAft>
                <a:spcPts val="600"/>
              </a:spcAft>
              <a:buSzPct val="100000"/>
              <a:buFont typeface="+mj-lt"/>
              <a:buAutoNum type="arabicPeriod" startAt="6"/>
            </a:pPr>
            <a:r>
              <a:rPr lang="en-US" sz="2200" dirty="0">
                <a:effectLst/>
                <a:latin typeface="Lub Dub Medium" panose="020B0603030403020204" pitchFamily="34" charset="0"/>
                <a:ea typeface="Times New Roman" panose="02020603050405020304" pitchFamily="18" charset="0"/>
              </a:rPr>
              <a:t>A performance measure is included that reflects the expanding indications for cardiac rehabilitation, emphasizing the increasing importance of cardiac rehabilitation referral.</a:t>
            </a:r>
          </a:p>
          <a:p>
            <a:pPr marL="347472" indent="-347472">
              <a:spcBef>
                <a:spcPts val="0"/>
              </a:spcBef>
              <a:spcAft>
                <a:spcPts val="600"/>
              </a:spcAft>
              <a:buSzPct val="100000"/>
              <a:buFont typeface="+mj-lt"/>
              <a:buAutoNum type="arabicPeriod" startAt="6"/>
            </a:pPr>
            <a:r>
              <a:rPr lang="en-US" sz="2200" dirty="0">
                <a:effectLst/>
                <a:latin typeface="Lub Dub Medium" panose="020B0603030403020204" pitchFamily="34" charset="0"/>
                <a:ea typeface="Times New Roman" panose="02020603050405020304" pitchFamily="18" charset="0"/>
              </a:rPr>
              <a:t>A quality measure examining low-density lipoprotein cholesterol targets is included to optimize control of low-density lipoprotein levels in chronic coronary disease by attaining either a 50% reduction in low-density lipoprotein or low-density lipoprotein cholesterol levels of &lt;70 mg/dL. </a:t>
            </a:r>
          </a:p>
          <a:p>
            <a:pPr marL="347472" indent="-347472">
              <a:spcBef>
                <a:spcPts val="0"/>
              </a:spcBef>
              <a:spcAft>
                <a:spcPts val="600"/>
              </a:spcAft>
              <a:buSzPct val="100000"/>
              <a:buFont typeface="+mj-lt"/>
              <a:buAutoNum type="arabicPeriod" startAt="6"/>
            </a:pPr>
            <a:r>
              <a:rPr lang="en-US" sz="2200" dirty="0">
                <a:effectLst/>
                <a:latin typeface="Lub Dub Medium" panose="020B0603030403020204" pitchFamily="34" charset="0"/>
                <a:ea typeface="Times New Roman" panose="02020603050405020304" pitchFamily="18" charset="0"/>
              </a:rPr>
              <a:t>For all measures, if the clinician determines the care is inappropriate for the patient, that patient is excluded from the measure.</a:t>
            </a:r>
          </a:p>
          <a:p>
            <a:pPr marL="347472" indent="-347472">
              <a:spcBef>
                <a:spcPts val="0"/>
              </a:spcBef>
              <a:spcAft>
                <a:spcPts val="600"/>
              </a:spcAft>
              <a:buSzPct val="100000"/>
              <a:buFont typeface="+mj-lt"/>
              <a:buAutoNum type="arabicPeriod" startAt="6"/>
            </a:pPr>
            <a:r>
              <a:rPr lang="en-US" sz="2200" dirty="0">
                <a:effectLst/>
                <a:latin typeface="Lub Dub Medium" panose="020B0603030403020204" pitchFamily="34" charset="0"/>
                <a:ea typeface="Times New Roman" panose="02020603050405020304" pitchFamily="18" charset="0"/>
              </a:rPr>
              <a:t>For all measures, patients who decline treatment or care are excluded.</a:t>
            </a:r>
          </a:p>
        </p:txBody>
      </p:sp>
    </p:spTree>
    <p:extLst>
      <p:ext uri="{BB962C8B-B14F-4D97-AF65-F5344CB8AC3E}">
        <p14:creationId xmlns:p14="http://schemas.microsoft.com/office/powerpoint/2010/main" val="1178758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DA001F-90BF-A2D3-913E-FDAFBCD87B63}"/>
              </a:ext>
            </a:extLst>
          </p:cNvPr>
          <p:cNvSpPr>
            <a:spLocks noGrp="1"/>
          </p:cNvSpPr>
          <p:nvPr>
            <p:ph type="ctrTitle"/>
          </p:nvPr>
        </p:nvSpPr>
        <p:spPr>
          <a:xfrm>
            <a:off x="533400" y="2743201"/>
            <a:ext cx="13944600" cy="1142999"/>
          </a:xfrm>
        </p:spPr>
        <p:txBody>
          <a:bodyPr/>
          <a:lstStyle/>
          <a:p>
            <a:r>
              <a:rPr lang="en-US" sz="5400" dirty="0"/>
              <a:t>Summary of Performance and Quality Measures</a:t>
            </a:r>
          </a:p>
        </p:txBody>
      </p:sp>
      <p:sp>
        <p:nvSpPr>
          <p:cNvPr id="5" name="Subtitle 4">
            <a:extLst>
              <a:ext uri="{FF2B5EF4-FFF2-40B4-BE49-F238E27FC236}">
                <a16:creationId xmlns:a16="http://schemas.microsoft.com/office/drawing/2014/main" id="{2479A3EF-7D69-3104-05C8-61040A3B57AA}"/>
              </a:ext>
            </a:extLst>
          </p:cNvPr>
          <p:cNvSpPr>
            <a:spLocks noGrp="1"/>
          </p:cNvSpPr>
          <p:nvPr>
            <p:ph type="subTitle" idx="1"/>
          </p:nvPr>
        </p:nvSpPr>
        <p:spPr>
          <a:xfrm>
            <a:off x="533400" y="4155946"/>
            <a:ext cx="13258800" cy="1985962"/>
          </a:xfrm>
        </p:spPr>
        <p:txBody>
          <a:bodyPr/>
          <a:lstStyle/>
          <a:p>
            <a:r>
              <a:rPr lang="en-US" dirty="0"/>
              <a:t>For Chronic Coronary Disease</a:t>
            </a:r>
          </a:p>
        </p:txBody>
      </p:sp>
    </p:spTree>
    <p:extLst>
      <p:ext uri="{BB962C8B-B14F-4D97-AF65-F5344CB8AC3E}">
        <p14:creationId xmlns:p14="http://schemas.microsoft.com/office/powerpoint/2010/main" val="4180885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098B25C-5FDE-4A89-BC10-7FCB24E5774E}"/>
              </a:ext>
            </a:extLst>
          </p:cNvPr>
          <p:cNvSpPr>
            <a:spLocks noGrp="1"/>
          </p:cNvSpPr>
          <p:nvPr>
            <p:ph type="ctrTitle"/>
          </p:nvPr>
        </p:nvSpPr>
        <p:spPr>
          <a:xfrm>
            <a:off x="533400" y="1371601"/>
            <a:ext cx="12877800" cy="914399"/>
          </a:xfrm>
        </p:spPr>
        <p:txBody>
          <a:bodyPr/>
          <a:lstStyle/>
          <a:p>
            <a:r>
              <a:rPr lang="en-US" sz="5400" dirty="0">
                <a:solidFill>
                  <a:prstClr val="black"/>
                </a:solidFill>
              </a:rPr>
              <a:t>Performance Measures</a:t>
            </a:r>
            <a:endParaRPr lang="en-US" sz="5400" dirty="0"/>
          </a:p>
        </p:txBody>
      </p:sp>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6</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8" name="Text Placeholder 1">
            <a:extLst>
              <a:ext uri="{FF2B5EF4-FFF2-40B4-BE49-F238E27FC236}">
                <a16:creationId xmlns:a16="http://schemas.microsoft.com/office/drawing/2014/main" id="{8FE8A6FC-8DF0-F8DC-4871-72E7DC583B6D}"/>
              </a:ext>
            </a:extLst>
          </p:cNvPr>
          <p:cNvSpPr>
            <a:spLocks noGrp="1"/>
          </p:cNvSpPr>
          <p:nvPr>
            <p:ph type="body" sz="quarter" idx="15"/>
          </p:nvPr>
        </p:nvSpPr>
        <p:spPr>
          <a:xfrm>
            <a:off x="685800" y="2286000"/>
            <a:ext cx="12877800" cy="3352800"/>
          </a:xfrm>
        </p:spPr>
        <p:txBody>
          <a:bodyPr/>
          <a:lstStyle/>
          <a:p>
            <a:pPr marL="228600" lvl="1"/>
            <a:r>
              <a:rPr lang="en-US" sz="3200" dirty="0"/>
              <a:t>Developed from Class 1 class of recommendation (COR) and Level A and B level of evidence (LOE) (i.e., strong recommendations based on the highest quality of evidence).</a:t>
            </a:r>
          </a:p>
          <a:p>
            <a:pPr marL="228600" lvl="1"/>
            <a:r>
              <a:rPr lang="en-US" sz="3200" dirty="0"/>
              <a:t>Designed to be considered for use in national quality payment and reporting programs by entities such as the Centers for Medicare &amp; Medicaid Services (CMS) and the National Committee for Quality Assurance (NCQA).</a:t>
            </a:r>
          </a:p>
          <a:p>
            <a:endParaRPr lang="en-US" sz="3200" dirty="0"/>
          </a:p>
        </p:txBody>
      </p:sp>
    </p:spTree>
    <p:extLst>
      <p:ext uri="{BB962C8B-B14F-4D97-AF65-F5344CB8AC3E}">
        <p14:creationId xmlns:p14="http://schemas.microsoft.com/office/powerpoint/2010/main" val="123062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098B25C-5FDE-4A89-BC10-7FCB24E5774E}"/>
              </a:ext>
            </a:extLst>
          </p:cNvPr>
          <p:cNvSpPr>
            <a:spLocks noGrp="1"/>
          </p:cNvSpPr>
          <p:nvPr>
            <p:ph type="ctrTitle"/>
          </p:nvPr>
        </p:nvSpPr>
        <p:spPr>
          <a:xfrm>
            <a:off x="609600" y="1371601"/>
            <a:ext cx="12877800" cy="914399"/>
          </a:xfrm>
        </p:spPr>
        <p:txBody>
          <a:bodyPr/>
          <a:lstStyle/>
          <a:p>
            <a:r>
              <a:rPr lang="en-US" sz="5400" dirty="0">
                <a:solidFill>
                  <a:prstClr val="black"/>
                </a:solidFill>
              </a:rPr>
              <a:t>Quality Measures</a:t>
            </a:r>
            <a:endParaRPr lang="en-US" sz="5400" dirty="0"/>
          </a:p>
        </p:txBody>
      </p:sp>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7</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8" name="Text Placeholder 1">
            <a:extLst>
              <a:ext uri="{FF2B5EF4-FFF2-40B4-BE49-F238E27FC236}">
                <a16:creationId xmlns:a16="http://schemas.microsoft.com/office/drawing/2014/main" id="{8FE8A6FC-8DF0-F8DC-4871-72E7DC583B6D}"/>
              </a:ext>
            </a:extLst>
          </p:cNvPr>
          <p:cNvSpPr>
            <a:spLocks noGrp="1"/>
          </p:cNvSpPr>
          <p:nvPr>
            <p:ph type="body" sz="quarter" idx="15"/>
          </p:nvPr>
        </p:nvSpPr>
        <p:spPr>
          <a:xfrm>
            <a:off x="685800" y="2362200"/>
            <a:ext cx="12877800" cy="1600200"/>
          </a:xfrm>
        </p:spPr>
        <p:txBody>
          <a:bodyPr/>
          <a:lstStyle/>
          <a:p>
            <a:pPr marL="228600" indent="-228600">
              <a:buFont typeface="Arial" panose="020B0604020202020204" pitchFamily="34" charset="0"/>
              <a:buChar char="•"/>
            </a:pPr>
            <a:r>
              <a:rPr lang="en-US" sz="3200" dirty="0">
                <a:solidFill>
                  <a:schemeClr val="tx1"/>
                </a:solidFill>
              </a:rPr>
              <a:t>Based on lower ranges of CORs and LOEs.</a:t>
            </a:r>
          </a:p>
          <a:p>
            <a:pPr marL="228600" indent="-228600">
              <a:buFont typeface="Arial" panose="020B0604020202020204" pitchFamily="34" charset="0"/>
              <a:buChar char="•"/>
            </a:pPr>
            <a:r>
              <a:rPr lang="en-US" sz="3200" dirty="0">
                <a:solidFill>
                  <a:schemeClr val="tx1"/>
                </a:solidFill>
              </a:rPr>
              <a:t>Designed to support quality improvement initiatives and activities at the national or microsystem levels.  </a:t>
            </a:r>
          </a:p>
        </p:txBody>
      </p:sp>
    </p:spTree>
    <p:extLst>
      <p:ext uri="{BB962C8B-B14F-4D97-AF65-F5344CB8AC3E}">
        <p14:creationId xmlns:p14="http://schemas.microsoft.com/office/powerpoint/2010/main" val="3767248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DA001F-90BF-A2D3-913E-FDAFBCD87B63}"/>
              </a:ext>
            </a:extLst>
          </p:cNvPr>
          <p:cNvSpPr>
            <a:spLocks noGrp="1"/>
          </p:cNvSpPr>
          <p:nvPr>
            <p:ph type="ctrTitle"/>
          </p:nvPr>
        </p:nvSpPr>
        <p:spPr>
          <a:xfrm>
            <a:off x="533400" y="2743201"/>
            <a:ext cx="13944600" cy="1142999"/>
          </a:xfrm>
        </p:spPr>
        <p:txBody>
          <a:bodyPr/>
          <a:lstStyle/>
          <a:p>
            <a:r>
              <a:rPr lang="en-US" sz="5400" dirty="0"/>
              <a:t>Changes to Existing Measures</a:t>
            </a:r>
          </a:p>
        </p:txBody>
      </p:sp>
    </p:spTree>
    <p:extLst>
      <p:ext uri="{BB962C8B-B14F-4D97-AF65-F5344CB8AC3E}">
        <p14:creationId xmlns:p14="http://schemas.microsoft.com/office/powerpoint/2010/main" val="467260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098B25C-5FDE-4A89-BC10-7FCB24E5774E}"/>
              </a:ext>
            </a:extLst>
          </p:cNvPr>
          <p:cNvSpPr>
            <a:spLocks noGrp="1"/>
          </p:cNvSpPr>
          <p:nvPr>
            <p:ph type="ctrTitle"/>
          </p:nvPr>
        </p:nvSpPr>
        <p:spPr>
          <a:xfrm>
            <a:off x="457200" y="1143000"/>
            <a:ext cx="12877800" cy="914399"/>
          </a:xfrm>
        </p:spPr>
        <p:txBody>
          <a:bodyPr/>
          <a:lstStyle/>
          <a:p>
            <a:r>
              <a:rPr lang="en-US" sz="5400" dirty="0">
                <a:solidFill>
                  <a:prstClr val="black"/>
                </a:solidFill>
              </a:rPr>
              <a:t>Revised Measures</a:t>
            </a:r>
            <a:endParaRPr lang="en-US" sz="5400" dirty="0"/>
          </a:p>
        </p:txBody>
      </p:sp>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9</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8" name="Table 7">
            <a:extLst>
              <a:ext uri="{FF2B5EF4-FFF2-40B4-BE49-F238E27FC236}">
                <a16:creationId xmlns:a16="http://schemas.microsoft.com/office/drawing/2014/main" id="{F81C64D0-F50B-0EFD-FCF3-72C7673AC067}"/>
              </a:ext>
            </a:extLst>
          </p:cNvPr>
          <p:cNvGraphicFramePr>
            <a:graphicFrameLocks noGrp="1"/>
          </p:cNvGraphicFramePr>
          <p:nvPr>
            <p:extLst>
              <p:ext uri="{D42A27DB-BD31-4B8C-83A1-F6EECF244321}">
                <p14:modId xmlns:p14="http://schemas.microsoft.com/office/powerpoint/2010/main" val="3563492423"/>
              </p:ext>
            </p:extLst>
          </p:nvPr>
        </p:nvGraphicFramePr>
        <p:xfrm>
          <a:off x="533400" y="2819400"/>
          <a:ext cx="13571537" cy="4065331"/>
        </p:xfrm>
        <a:graphic>
          <a:graphicData uri="http://schemas.openxmlformats.org/drawingml/2006/table">
            <a:tbl>
              <a:tblPr firstRow="1" firstCol="1" bandRow="1"/>
              <a:tblGrid>
                <a:gridCol w="1074737">
                  <a:extLst>
                    <a:ext uri="{9D8B030D-6E8A-4147-A177-3AD203B41FA5}">
                      <a16:colId xmlns:a16="http://schemas.microsoft.com/office/drawing/2014/main" val="3412040877"/>
                    </a:ext>
                  </a:extLst>
                </a:gridCol>
                <a:gridCol w="2895600">
                  <a:extLst>
                    <a:ext uri="{9D8B030D-6E8A-4147-A177-3AD203B41FA5}">
                      <a16:colId xmlns:a16="http://schemas.microsoft.com/office/drawing/2014/main" val="3309797483"/>
                    </a:ext>
                  </a:extLst>
                </a:gridCol>
                <a:gridCol w="5562600">
                  <a:extLst>
                    <a:ext uri="{9D8B030D-6E8A-4147-A177-3AD203B41FA5}">
                      <a16:colId xmlns:a16="http://schemas.microsoft.com/office/drawing/2014/main" val="2849287969"/>
                    </a:ext>
                  </a:extLst>
                </a:gridCol>
                <a:gridCol w="4038600">
                  <a:extLst>
                    <a:ext uri="{9D8B030D-6E8A-4147-A177-3AD203B41FA5}">
                      <a16:colId xmlns:a16="http://schemas.microsoft.com/office/drawing/2014/main" val="1716021158"/>
                    </a:ext>
                  </a:extLst>
                </a:gridCol>
              </a:tblGrid>
              <a:tr h="677802">
                <a:tc>
                  <a:txBody>
                    <a:bodyPr/>
                    <a:lstStyle/>
                    <a:p>
                      <a:pPr marL="0" marR="0">
                        <a:lnSpc>
                          <a:spcPct val="115000"/>
                        </a:lnSpc>
                        <a:spcBef>
                          <a:spcPts val="0"/>
                        </a:spcBef>
                        <a:spcAft>
                          <a:spcPts val="0"/>
                        </a:spcAft>
                      </a:pPr>
                      <a:r>
                        <a:rPr lang="en-US" sz="1800" b="1" dirty="0">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Measure</a:t>
                      </a:r>
                      <a:endParaRPr lang="en-US" sz="1800" dirty="0">
                        <a:effectLst/>
                        <a:latin typeface="Lub Dub Medium" panose="020B0603030403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b="1" dirty="0">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No.*</a:t>
                      </a:r>
                      <a:endParaRPr lang="en-US" sz="1800" dirty="0">
                        <a:effectLst/>
                        <a:latin typeface="Lub Dub Medium" panose="020B0603030403020204" pitchFamily="34" charset="0"/>
                        <a:ea typeface="Calibri" panose="020F0502020204030204" pitchFamily="34" charset="0"/>
                        <a:cs typeface="Times New Roman" panose="02020603050405020304" pitchFamily="18" charset="0"/>
                      </a:endParaRPr>
                    </a:p>
                  </a:txBody>
                  <a:tcPr marL="68225" marR="68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nSpc>
                          <a:spcPct val="115000"/>
                        </a:lnSpc>
                        <a:spcBef>
                          <a:spcPts val="0"/>
                        </a:spcBef>
                        <a:spcAft>
                          <a:spcPts val="0"/>
                        </a:spcAft>
                      </a:pPr>
                      <a:r>
                        <a:rPr lang="en-US" sz="1800" b="1" dirty="0">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Measure Title </a:t>
                      </a:r>
                      <a:endParaRPr lang="en-US" sz="1800" dirty="0">
                        <a:effectLst/>
                        <a:latin typeface="Lub Dub Medium" panose="020B0603030403020204" pitchFamily="34" charset="0"/>
                        <a:ea typeface="Calibri" panose="020F0502020204030204" pitchFamily="34" charset="0"/>
                        <a:cs typeface="Times New Roman" panose="02020603050405020304" pitchFamily="18" charset="0"/>
                      </a:endParaRPr>
                    </a:p>
                  </a:txBody>
                  <a:tcPr marL="68225" marR="68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nSpc>
                          <a:spcPct val="115000"/>
                        </a:lnSpc>
                        <a:spcBef>
                          <a:spcPts val="0"/>
                        </a:spcBef>
                        <a:spcAft>
                          <a:spcPts val="0"/>
                        </a:spcAft>
                      </a:pPr>
                      <a:r>
                        <a:rPr lang="en-US" sz="1800" b="1">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Description of Revision</a:t>
                      </a:r>
                      <a:endParaRPr lang="en-US" sz="1800">
                        <a:effectLst/>
                        <a:latin typeface="Lub Dub Medium" panose="020B0603030403020204" pitchFamily="34" charset="0"/>
                        <a:ea typeface="Calibri" panose="020F0502020204030204" pitchFamily="34" charset="0"/>
                        <a:cs typeface="Times New Roman" panose="02020603050405020304" pitchFamily="18" charset="0"/>
                      </a:endParaRPr>
                    </a:p>
                  </a:txBody>
                  <a:tcPr marL="68225" marR="68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nSpc>
                          <a:spcPct val="115000"/>
                        </a:lnSpc>
                        <a:spcBef>
                          <a:spcPts val="0"/>
                        </a:spcBef>
                        <a:spcAft>
                          <a:spcPts val="0"/>
                        </a:spcAft>
                      </a:pPr>
                      <a:r>
                        <a:rPr lang="en-US" sz="1800" b="1">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Rationale for Revision</a:t>
                      </a:r>
                      <a:endParaRPr lang="en-US" sz="1800">
                        <a:effectLst/>
                        <a:latin typeface="Lub Dub Medium" panose="020B0603030403020204" pitchFamily="34" charset="0"/>
                        <a:ea typeface="Calibri" panose="020F0502020204030204" pitchFamily="34" charset="0"/>
                        <a:cs typeface="Times New Roman" panose="02020603050405020304" pitchFamily="18" charset="0"/>
                      </a:endParaRPr>
                    </a:p>
                  </a:txBody>
                  <a:tcPr marL="68225" marR="68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917410990"/>
                  </a:ext>
                </a:extLst>
              </a:tr>
              <a:tr h="617598">
                <a:tc>
                  <a:txBody>
                    <a:bodyPr/>
                    <a:lstStyle/>
                    <a:p>
                      <a:pPr marL="0" marR="0">
                        <a:lnSpc>
                          <a:spcPct val="115000"/>
                        </a:lnSpc>
                        <a:spcBef>
                          <a:spcPts val="0"/>
                        </a:spcBef>
                        <a:spcAft>
                          <a:spcPts val="0"/>
                        </a:spcAft>
                      </a:pPr>
                      <a:r>
                        <a:rPr lang="en-US" sz="1800" dirty="0">
                          <a:effectLst/>
                          <a:latin typeface="Lub Dub Medium" panose="020B0603030403020204" pitchFamily="34" charset="0"/>
                          <a:ea typeface="Calibri" panose="020F0502020204030204" pitchFamily="34" charset="0"/>
                          <a:cs typeface="Times New Roman" panose="02020603050405020304" pitchFamily="18" charset="0"/>
                        </a:rPr>
                        <a:t>1</a:t>
                      </a:r>
                    </a:p>
                  </a:txBody>
                  <a:tcPr marL="68225" marR="68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Aft>
                          <a:spcPts val="1000"/>
                        </a:spcAft>
                        <a:buNone/>
                      </a:pPr>
                      <a:r>
                        <a:rPr lang="en-US" sz="1800" dirty="0">
                          <a:effectLst/>
                          <a:latin typeface="Lub Dub Medium" panose="020B0603030403020204" pitchFamily="34" charset="0"/>
                          <a:ea typeface="Times New Roman" panose="02020603050405020304" pitchFamily="18" charset="0"/>
                          <a:cs typeface="Times New Roman" panose="02020603050405020304" pitchFamily="18" charset="0"/>
                        </a:rPr>
                        <a:t>Blood Pressure Control</a:t>
                      </a:r>
                      <a:endParaRPr lang="en-US" sz="1800" dirty="0">
                        <a:effectLst/>
                        <a:latin typeface="Lub Dub Medium" panose="020B06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Aft>
                          <a:spcPts val="1000"/>
                        </a:spcAft>
                        <a:buNone/>
                      </a:pPr>
                      <a:r>
                        <a:rPr lang="en-US" sz="1800" dirty="0">
                          <a:solidFill>
                            <a:srgbClr val="231F20"/>
                          </a:solidFill>
                          <a:effectLst/>
                          <a:latin typeface="Lub Dub Medium" panose="020B0603030403020204" pitchFamily="34" charset="0"/>
                          <a:ea typeface="Times New Roman" panose="02020603050405020304" pitchFamily="18" charset="0"/>
                          <a:cs typeface="Times New Roman" panose="02020603050405020304" pitchFamily="18" charset="0"/>
                        </a:rPr>
                        <a:t>Adjusted recommended blood pressure goals to BP from &lt;140/&lt;80 mm Hg to 130/80 mm Hg.</a:t>
                      </a:r>
                      <a:endParaRPr lang="en-US" sz="1800" dirty="0">
                        <a:effectLst/>
                        <a:latin typeface="Lub Dub Medium" panose="020B06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Aft>
                          <a:spcPts val="1000"/>
                        </a:spcAft>
                        <a:buNone/>
                      </a:pPr>
                      <a:r>
                        <a:rPr lang="en-US" sz="1800" dirty="0">
                          <a:effectLst/>
                          <a:latin typeface="Lub Dub Medium" panose="020B0603030403020204" pitchFamily="34" charset="0"/>
                          <a:ea typeface="Times New Roman" panose="02020603050405020304" pitchFamily="18" charset="0"/>
                          <a:cs typeface="Times New Roman" panose="02020603050405020304" pitchFamily="18" charset="0"/>
                        </a:rPr>
                        <a:t>Additional clinical trial evidence.</a:t>
                      </a:r>
                      <a:endParaRPr lang="en-US" sz="1800" dirty="0">
                        <a:effectLst/>
                        <a:latin typeface="Lub Dub Medium" panose="020B06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1168977"/>
                  </a:ext>
                </a:extLst>
              </a:tr>
              <a:tr h="609533">
                <a:tc>
                  <a:txBody>
                    <a:bodyPr/>
                    <a:lstStyle/>
                    <a:p>
                      <a:pPr marL="0" marR="0">
                        <a:lnSpc>
                          <a:spcPct val="115000"/>
                        </a:lnSpc>
                        <a:spcAft>
                          <a:spcPts val="1000"/>
                        </a:spcAft>
                        <a:buNone/>
                      </a:pPr>
                      <a:r>
                        <a:rPr lang="en-US" sz="1800" dirty="0">
                          <a:effectLst/>
                          <a:latin typeface="Lub Dub Medium" panose="020B0603030403020204" pitchFamily="34" charset="0"/>
                          <a:ea typeface="Times New Roman" panose="02020603050405020304" pitchFamily="18" charset="0"/>
                          <a:cs typeface="Times New Roman" panose="02020603050405020304" pitchFamily="18" charset="0"/>
                        </a:rPr>
                        <a:t>2</a:t>
                      </a:r>
                      <a:endParaRPr lang="en-US" sz="1800" dirty="0">
                        <a:effectLst/>
                        <a:latin typeface="Lub Dub Medium" panose="020B06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Aft>
                          <a:spcPts val="1000"/>
                        </a:spcAft>
                        <a:buNone/>
                      </a:pPr>
                      <a:r>
                        <a:rPr lang="en-US" sz="1800" dirty="0">
                          <a:effectLst/>
                          <a:latin typeface="Lub Dub Medium" panose="020B0603030403020204" pitchFamily="34" charset="0"/>
                          <a:ea typeface="Times New Roman" panose="02020603050405020304" pitchFamily="18" charset="0"/>
                          <a:cs typeface="Times New Roman" panose="02020603050405020304" pitchFamily="18" charset="0"/>
                        </a:rPr>
                        <a:t>Lipid Control</a:t>
                      </a:r>
                      <a:endParaRPr lang="en-US" sz="1800" dirty="0">
                        <a:effectLst/>
                        <a:latin typeface="Lub Dub Medium" panose="020B06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Aft>
                          <a:spcPts val="1000"/>
                        </a:spcAft>
                        <a:buNone/>
                      </a:pPr>
                      <a:r>
                        <a:rPr lang="en-US" sz="1800" dirty="0">
                          <a:solidFill>
                            <a:srgbClr val="231F20"/>
                          </a:solidFill>
                          <a:effectLst/>
                          <a:latin typeface="Lub Dub Medium" panose="020B0603030403020204" pitchFamily="34" charset="0"/>
                          <a:ea typeface="Times New Roman" panose="02020603050405020304" pitchFamily="18" charset="0"/>
                          <a:cs typeface="Times New Roman" panose="02020603050405020304" pitchFamily="18" charset="0"/>
                        </a:rPr>
                        <a:t>Adjusted LDL-C goals from &lt;100 mg/dL to &lt;70 mg/dL.</a:t>
                      </a:r>
                      <a:endParaRPr lang="en-US" sz="1800" dirty="0">
                        <a:effectLst/>
                        <a:latin typeface="Lub Dub Medium" panose="020B06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Aft>
                          <a:spcPts val="1000"/>
                        </a:spcAft>
                        <a:buNone/>
                      </a:pPr>
                      <a:r>
                        <a:rPr lang="en-US" sz="1800" dirty="0">
                          <a:effectLst/>
                          <a:latin typeface="Lub Dub Medium" panose="020B0603030403020204" pitchFamily="34" charset="0"/>
                          <a:ea typeface="Times New Roman" panose="02020603050405020304" pitchFamily="18" charset="0"/>
                          <a:cs typeface="Times New Roman" panose="02020603050405020304" pitchFamily="18" charset="0"/>
                        </a:rPr>
                        <a:t>Additional clinical trial evidence.</a:t>
                      </a:r>
                      <a:endParaRPr lang="en-US" sz="1800" dirty="0">
                        <a:effectLst/>
                        <a:latin typeface="Lub Dub Medium" panose="020B06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9334607"/>
                  </a:ext>
                </a:extLst>
              </a:tr>
              <a:tr h="762000">
                <a:tc>
                  <a:txBody>
                    <a:bodyPr/>
                    <a:lstStyle/>
                    <a:p>
                      <a:pPr marL="0" marR="0">
                        <a:lnSpc>
                          <a:spcPct val="115000"/>
                        </a:lnSpc>
                        <a:spcAft>
                          <a:spcPts val="1000"/>
                        </a:spcAft>
                        <a:buNone/>
                      </a:pPr>
                      <a:r>
                        <a:rPr lang="en-US" sz="1800" dirty="0">
                          <a:effectLst/>
                          <a:latin typeface="Lub Dub Medium" panose="020B0603030403020204" pitchFamily="34" charset="0"/>
                          <a:ea typeface="Times New Roman" panose="02020603050405020304" pitchFamily="18" charset="0"/>
                          <a:cs typeface="Times New Roman" panose="02020603050405020304" pitchFamily="18" charset="0"/>
                        </a:rPr>
                        <a:t>5</a:t>
                      </a:r>
                      <a:endParaRPr lang="en-US" sz="1800" dirty="0">
                        <a:effectLst/>
                        <a:latin typeface="Lub Dub Medium" panose="020B06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Aft>
                          <a:spcPts val="0"/>
                        </a:spcAft>
                        <a:buNone/>
                      </a:pPr>
                      <a:r>
                        <a:rPr lang="en-US" sz="1800" dirty="0">
                          <a:effectLst/>
                          <a:latin typeface="Lub Dub Medium" panose="020B0603030403020204" pitchFamily="34" charset="0"/>
                          <a:ea typeface="Times New Roman" panose="02020603050405020304" pitchFamily="18" charset="0"/>
                          <a:cs typeface="Times New Roman" panose="02020603050405020304" pitchFamily="18" charset="0"/>
                        </a:rPr>
                        <a:t>Tobacco Use: Screening,</a:t>
                      </a:r>
                      <a:endParaRPr lang="en-US" sz="1800" dirty="0">
                        <a:effectLst/>
                        <a:latin typeface="Lub Dub Medium" panose="020B0603030403020204" pitchFamily="34" charset="0"/>
                        <a:ea typeface="Calibri" panose="020F0502020204030204" pitchFamily="34" charset="0"/>
                        <a:cs typeface="Times New Roman" panose="02020603050405020304" pitchFamily="18" charset="0"/>
                      </a:endParaRPr>
                    </a:p>
                    <a:p>
                      <a:pPr marL="0" marR="0">
                        <a:lnSpc>
                          <a:spcPct val="100000"/>
                        </a:lnSpc>
                        <a:spcAft>
                          <a:spcPts val="0"/>
                        </a:spcAft>
                        <a:buNone/>
                      </a:pPr>
                      <a:r>
                        <a:rPr lang="en-US" sz="1800" dirty="0">
                          <a:effectLst/>
                          <a:latin typeface="Lub Dub Medium" panose="020B0603030403020204" pitchFamily="34" charset="0"/>
                          <a:ea typeface="Times New Roman" panose="02020603050405020304" pitchFamily="18" charset="0"/>
                          <a:cs typeface="Times New Roman" panose="02020603050405020304" pitchFamily="18" charset="0"/>
                        </a:rPr>
                        <a:t>Cessation, and</a:t>
                      </a:r>
                      <a:endParaRPr lang="en-US" sz="1800" dirty="0">
                        <a:effectLst/>
                        <a:latin typeface="Lub Dub Medium" panose="020B0603030403020204" pitchFamily="34" charset="0"/>
                        <a:ea typeface="Calibri" panose="020F0502020204030204" pitchFamily="34" charset="0"/>
                        <a:cs typeface="Times New Roman" panose="02020603050405020304" pitchFamily="18" charset="0"/>
                      </a:endParaRPr>
                    </a:p>
                    <a:p>
                      <a:pPr marL="0" marR="0">
                        <a:lnSpc>
                          <a:spcPct val="100000"/>
                        </a:lnSpc>
                        <a:spcAft>
                          <a:spcPts val="0"/>
                        </a:spcAft>
                        <a:buNone/>
                      </a:pPr>
                      <a:r>
                        <a:rPr lang="en-US" sz="1800" dirty="0">
                          <a:effectLst/>
                          <a:latin typeface="Lub Dub Medium" panose="020B0603030403020204" pitchFamily="34" charset="0"/>
                          <a:ea typeface="Times New Roman" panose="02020603050405020304" pitchFamily="18" charset="0"/>
                          <a:cs typeface="Times New Roman" panose="02020603050405020304" pitchFamily="18" charset="0"/>
                        </a:rPr>
                        <a:t>Intervention</a:t>
                      </a:r>
                      <a:endParaRPr lang="en-US" sz="1800" dirty="0">
                        <a:effectLst/>
                        <a:latin typeface="Lub Dub Medium" panose="020B06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Aft>
                          <a:spcPts val="1000"/>
                        </a:spcAft>
                        <a:buNone/>
                      </a:pPr>
                      <a:r>
                        <a:rPr lang="en-US" sz="1800" dirty="0">
                          <a:solidFill>
                            <a:srgbClr val="231F20"/>
                          </a:solidFill>
                          <a:effectLst/>
                          <a:latin typeface="Lub Dub Medium" panose="020B0603030403020204" pitchFamily="34" charset="0"/>
                          <a:ea typeface="Times New Roman" panose="02020603050405020304" pitchFamily="18" charset="0"/>
                          <a:cs typeface="Times New Roman" panose="02020603050405020304" pitchFamily="18" charset="0"/>
                        </a:rPr>
                        <a:t>Screening for tobacco use with the offer of counseling for cessation that can include behavioral or pharmacologic intervention.</a:t>
                      </a:r>
                      <a:endParaRPr lang="en-US" sz="1800" dirty="0">
                        <a:effectLst/>
                        <a:latin typeface="Lub Dub Medium" panose="020B06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Aft>
                          <a:spcPts val="1000"/>
                        </a:spcAft>
                        <a:buNone/>
                      </a:pPr>
                      <a:r>
                        <a:rPr lang="en-US" sz="1800" dirty="0">
                          <a:effectLst/>
                          <a:latin typeface="Lub Dub Medium" panose="020B0603030403020204" pitchFamily="34" charset="0"/>
                          <a:ea typeface="Times New Roman" panose="02020603050405020304" pitchFamily="18" charset="0"/>
                          <a:cs typeface="Times New Roman" panose="02020603050405020304" pitchFamily="18" charset="0"/>
                        </a:rPr>
                        <a:t>Additional clinical trial evidence.</a:t>
                      </a:r>
                      <a:endParaRPr lang="en-US" sz="1800" dirty="0">
                        <a:effectLst/>
                        <a:latin typeface="Lub Dub Medium" panose="020B06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1605044"/>
                  </a:ext>
                </a:extLst>
              </a:tr>
              <a:tr h="762000">
                <a:tc>
                  <a:txBody>
                    <a:bodyPr/>
                    <a:lstStyle/>
                    <a:p>
                      <a:pPr marL="0" marR="0">
                        <a:lnSpc>
                          <a:spcPct val="115000"/>
                        </a:lnSpc>
                        <a:spcAft>
                          <a:spcPts val="1000"/>
                        </a:spcAft>
                        <a:buNone/>
                      </a:pPr>
                      <a:r>
                        <a:rPr lang="en-US" sz="1800" dirty="0">
                          <a:effectLst/>
                          <a:latin typeface="Lub Dub Medium" panose="020B0603030403020204" pitchFamily="34" charset="0"/>
                          <a:ea typeface="Times New Roman" panose="02020603050405020304" pitchFamily="18" charset="0"/>
                          <a:cs typeface="Times New Roman" panose="02020603050405020304" pitchFamily="18" charset="0"/>
                        </a:rPr>
                        <a:t>6</a:t>
                      </a:r>
                      <a:endParaRPr lang="en-US" sz="1800" dirty="0">
                        <a:effectLst/>
                        <a:latin typeface="Lub Dub Medium" panose="020B06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Aft>
                          <a:spcPts val="1000"/>
                        </a:spcAft>
                        <a:buNone/>
                      </a:pPr>
                      <a:r>
                        <a:rPr lang="en-US" sz="1800" dirty="0">
                          <a:effectLst/>
                          <a:latin typeface="Lub Dub Medium" panose="020B0603030403020204" pitchFamily="34" charset="0"/>
                          <a:ea typeface="Times New Roman" panose="02020603050405020304" pitchFamily="18" charset="0"/>
                          <a:cs typeface="Times New Roman" panose="02020603050405020304" pitchFamily="18" charset="0"/>
                        </a:rPr>
                        <a:t>Antiplatelet Therapy </a:t>
                      </a:r>
                      <a:endParaRPr lang="en-US" sz="1800" dirty="0">
                        <a:effectLst/>
                        <a:latin typeface="Lub Dub Medium" panose="020B06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Aft>
                          <a:spcPts val="1000"/>
                        </a:spcAft>
                        <a:buNone/>
                      </a:pPr>
                      <a:r>
                        <a:rPr lang="en-US" sz="1800" dirty="0">
                          <a:solidFill>
                            <a:srgbClr val="231F20"/>
                          </a:solidFill>
                          <a:effectLst/>
                          <a:latin typeface="Lub Dub Medium" panose="020B0603030403020204" pitchFamily="34" charset="0"/>
                          <a:ea typeface="Times New Roman" panose="02020603050405020304" pitchFamily="18" charset="0"/>
                          <a:cs typeface="Times New Roman" panose="02020603050405020304" pitchFamily="18" charset="0"/>
                        </a:rPr>
                        <a:t>Timeframe of within 12 </a:t>
                      </a:r>
                      <a:r>
                        <a:rPr lang="en-US" sz="1800" dirty="0" err="1">
                          <a:solidFill>
                            <a:srgbClr val="231F20"/>
                          </a:solidFill>
                          <a:effectLst/>
                          <a:latin typeface="Lub Dub Medium" panose="020B0603030403020204" pitchFamily="34" charset="0"/>
                          <a:ea typeface="Times New Roman" panose="02020603050405020304" pitchFamily="18" charset="0"/>
                          <a:cs typeface="Times New Roman" panose="02020603050405020304" pitchFamily="18" charset="0"/>
                        </a:rPr>
                        <a:t>mo</a:t>
                      </a:r>
                      <a:r>
                        <a:rPr lang="en-US" sz="1800" dirty="0">
                          <a:solidFill>
                            <a:srgbClr val="231F20"/>
                          </a:solidFill>
                          <a:effectLst/>
                          <a:latin typeface="Lub Dub Medium" panose="020B0603030403020204" pitchFamily="34" charset="0"/>
                          <a:ea typeface="Times New Roman" panose="02020603050405020304" pitchFamily="18" charset="0"/>
                          <a:cs typeface="Times New Roman" panose="02020603050405020304" pitchFamily="18" charset="0"/>
                        </a:rPr>
                        <a:t> of a diagnosis of CCD.</a:t>
                      </a:r>
                      <a:endParaRPr lang="en-US" sz="1800" dirty="0">
                        <a:effectLst/>
                        <a:latin typeface="Lub Dub Medium" panose="020B06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Aft>
                          <a:spcPts val="1000"/>
                        </a:spcAft>
                        <a:buNone/>
                      </a:pPr>
                      <a:r>
                        <a:rPr lang="en-US" sz="1800" dirty="0">
                          <a:effectLst/>
                          <a:latin typeface="Lub Dub Medium" panose="020B0603030403020204" pitchFamily="34" charset="0"/>
                          <a:ea typeface="Times New Roman" panose="02020603050405020304" pitchFamily="18" charset="0"/>
                          <a:cs typeface="Times New Roman" panose="02020603050405020304" pitchFamily="18" charset="0"/>
                        </a:rPr>
                        <a:t>The writing committee recognized the evolving evidence for antiplatelet therapy with strong support for within 12-mo benefit.</a:t>
                      </a:r>
                      <a:endParaRPr lang="en-US" sz="1800" dirty="0">
                        <a:effectLst/>
                        <a:latin typeface="Lub Dub Medium" panose="020B06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3933136"/>
                  </a:ext>
                </a:extLst>
              </a:tr>
            </a:tbl>
          </a:graphicData>
        </a:graphic>
      </p:graphicFrame>
      <p:sp>
        <p:nvSpPr>
          <p:cNvPr id="9" name="Subtitle 2">
            <a:extLst>
              <a:ext uri="{FF2B5EF4-FFF2-40B4-BE49-F238E27FC236}">
                <a16:creationId xmlns:a16="http://schemas.microsoft.com/office/drawing/2014/main" id="{DBD2E1FE-9E5B-46E0-0F29-4A1F856BAFF3}"/>
              </a:ext>
            </a:extLst>
          </p:cNvPr>
          <p:cNvSpPr>
            <a:spLocks noGrp="1"/>
          </p:cNvSpPr>
          <p:nvPr>
            <p:ph type="subTitle" idx="1"/>
          </p:nvPr>
        </p:nvSpPr>
        <p:spPr>
          <a:xfrm>
            <a:off x="457200" y="1981200"/>
            <a:ext cx="13571537" cy="773876"/>
          </a:xfrm>
        </p:spPr>
        <p:txBody>
          <a:bodyPr/>
          <a:lstStyle/>
          <a:p>
            <a:r>
              <a:rPr lang="en-US" dirty="0"/>
              <a:t>Select measures from the 2011 ACC/AHA coronary artery disease and hypertension measure set were revised</a:t>
            </a:r>
          </a:p>
        </p:txBody>
      </p:sp>
      <p:sp>
        <p:nvSpPr>
          <p:cNvPr id="3" name="TextBox 2">
            <a:extLst>
              <a:ext uri="{FF2B5EF4-FFF2-40B4-BE49-F238E27FC236}">
                <a16:creationId xmlns:a16="http://schemas.microsoft.com/office/drawing/2014/main" id="{91DD216D-B67A-ED76-3248-4356F423A89B}"/>
              </a:ext>
            </a:extLst>
          </p:cNvPr>
          <p:cNvSpPr txBox="1"/>
          <p:nvPr/>
        </p:nvSpPr>
        <p:spPr>
          <a:xfrm>
            <a:off x="533400" y="6897469"/>
            <a:ext cx="13563600" cy="646331"/>
          </a:xfrm>
          <a:prstGeom prst="rect">
            <a:avLst/>
          </a:prstGeom>
          <a:noFill/>
        </p:spPr>
        <p:txBody>
          <a:bodyPr wrap="square">
            <a:spAutoFit/>
          </a:bodyPr>
          <a:lstStyle/>
          <a:p>
            <a:pPr marL="0" marR="0">
              <a:spcAft>
                <a:spcPts val="0"/>
              </a:spcAft>
            </a:pPr>
            <a:r>
              <a:rPr lang="en-US" sz="1800" dirty="0">
                <a:effectLst/>
                <a:latin typeface="Lub Dub Medium" panose="020B0603030403020204" pitchFamily="34" charset="0"/>
                <a:ea typeface="Times New Roman" panose="02020603050405020304" pitchFamily="18" charset="0"/>
                <a:cs typeface="Times New Roman" panose="02020603050405020304" pitchFamily="18" charset="0"/>
              </a:rPr>
              <a:t>*The measure numbers in the first column of the table correspond with the measures from the 2011 ACC/AHA coronary artery disease and hypertension performance measures document.</a:t>
            </a:r>
            <a:endParaRPr lang="en-US" sz="2400" dirty="0">
              <a:effectLst/>
              <a:latin typeface="Lub Dub Medium" panose="020B0603030403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3074953"/>
      </p:ext>
    </p:extLst>
  </p:cSld>
  <p:clrMapOvr>
    <a:masterClrMapping/>
  </p:clrMapOvr>
</p:sld>
</file>

<file path=ppt/theme/theme1.xml><?xml version="1.0" encoding="utf-8"?>
<a:theme xmlns:a="http://schemas.openxmlformats.org/drawingml/2006/main" name="Title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AAD37C06-B951-4AA6-B2A6-35FCA7CE5490}"/>
    </a:ext>
  </a:extLst>
</a:theme>
</file>

<file path=ppt/theme/theme2.xml><?xml version="1.0" encoding="utf-8"?>
<a:theme xmlns:a="http://schemas.openxmlformats.org/drawingml/2006/main" name="Transition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8AC4E57E-5D56-424A-A965-CCC80D41C3A4}"/>
    </a:ext>
  </a:extLst>
</a:theme>
</file>

<file path=ppt/theme/theme3.xml><?xml version="1.0" encoding="utf-8"?>
<a:theme xmlns:a="http://schemas.openxmlformats.org/drawingml/2006/main" name="Simple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6A9E871D-EF22-4A7E-BE51-F0EA1E38BF01}"/>
    </a:ext>
  </a:extLst>
</a:theme>
</file>

<file path=ppt/theme/theme4.xml><?xml version="1.0" encoding="utf-8"?>
<a:theme xmlns:a="http://schemas.openxmlformats.org/drawingml/2006/main" name="Photo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8CA68127-167A-403A-96A9-C2FEA55F8CB2}"/>
    </a:ext>
  </a:extLst>
</a:theme>
</file>

<file path=ppt/theme/theme5.xml><?xml version="1.0" encoding="utf-8"?>
<a:theme xmlns:a="http://schemas.openxmlformats.org/drawingml/2006/main" name="Split Cont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DEDE8421-EB66-4E0D-8D85-03E1F08044F8}"/>
    </a:ext>
  </a:extLst>
</a:theme>
</file>

<file path=ppt/theme/theme6.xml><?xml version="1.0" encoding="utf-8"?>
<a:theme xmlns:a="http://schemas.openxmlformats.org/drawingml/2006/main" name="Image Righ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8B0FA94F-2FED-42FF-9904-BDF9DE990500}"/>
    </a:ext>
  </a:extLst>
</a:theme>
</file>

<file path=ppt/theme/theme7.xml><?xml version="1.0" encoding="utf-8"?>
<a:theme xmlns:a="http://schemas.openxmlformats.org/drawingml/2006/main" name="Closing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5816CD93-1682-4BBD-A054-039E03ABF92D}"/>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60b0d17-2e91-4fd4-b11f-56b20494001a" xsi:nil="true"/>
    <lcf76f155ced4ddcb4097134ff3c332f xmlns="c60d323e-fab9-4dc3-bcbd-1513f335e5cb">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F33DABFF5F9C049871A73FA5D1BD119" ma:contentTypeVersion="13" ma:contentTypeDescription="Create a new document." ma:contentTypeScope="" ma:versionID="9799def9042ac61d281b007ace1e13d0">
  <xsd:schema xmlns:xsd="http://www.w3.org/2001/XMLSchema" xmlns:xs="http://www.w3.org/2001/XMLSchema" xmlns:p="http://schemas.microsoft.com/office/2006/metadata/properties" xmlns:ns2="c60d323e-fab9-4dc3-bcbd-1513f335e5cb" xmlns:ns3="f60b0d17-2e91-4fd4-b11f-56b20494001a" targetNamespace="http://schemas.microsoft.com/office/2006/metadata/properties" ma:root="true" ma:fieldsID="e185ca968784972db9297af055cfadb8" ns2:_="" ns3:_="">
    <xsd:import namespace="c60d323e-fab9-4dc3-bcbd-1513f335e5cb"/>
    <xsd:import namespace="f60b0d17-2e91-4fd4-b11f-56b20494001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0d323e-fab9-4dc3-bcbd-1513f335e5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f4f22ede-e726-4d3d-b195-8dfd25ae0d9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60b0d17-2e91-4fd4-b11f-56b20494001a"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029a6b7b-171c-4f12-9d35-7ee5f2b24421}" ma:internalName="TaxCatchAll" ma:showField="CatchAllData" ma:web="f60b0d17-2e91-4fd4-b11f-56b20494001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E80DD31-0EB4-468C-A389-0ED885791036}">
  <ds:schemaRefs>
    <ds:schemaRef ds:uri="http://www.w3.org/XML/1998/namespace"/>
    <ds:schemaRef ds:uri="http://schemas.microsoft.com/office/2006/documentManagement/types"/>
    <ds:schemaRef ds:uri="http://purl.org/dc/elements/1.1/"/>
    <ds:schemaRef ds:uri="http://schemas.openxmlformats.org/package/2006/metadata/core-properties"/>
    <ds:schemaRef ds:uri="http://schemas.microsoft.com/office/2006/metadata/properties"/>
    <ds:schemaRef ds:uri="http://purl.org/dc/terms/"/>
    <ds:schemaRef ds:uri="f60b0d17-2e91-4fd4-b11f-56b20494001a"/>
    <ds:schemaRef ds:uri="http://schemas.microsoft.com/office/infopath/2007/PartnerControls"/>
    <ds:schemaRef ds:uri="c60d323e-fab9-4dc3-bcbd-1513f335e5cb"/>
    <ds:schemaRef ds:uri="http://purl.org/dc/dcmitype/"/>
  </ds:schemaRefs>
</ds:datastoreItem>
</file>

<file path=customXml/itemProps2.xml><?xml version="1.0" encoding="utf-8"?>
<ds:datastoreItem xmlns:ds="http://schemas.openxmlformats.org/officeDocument/2006/customXml" ds:itemID="{0E51D367-7E7D-422C-8E1D-94BC6195B6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0d323e-fab9-4dc3-bcbd-1513f335e5cb"/>
    <ds:schemaRef ds:uri="f60b0d17-2e91-4fd4-b11f-56b2049400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D1938B7-E360-4FE9-A871-88B1E9A436B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Template - 2019-11 AHA-ACC Slide</Template>
  <TotalTime>9421</TotalTime>
  <Words>1689</Words>
  <Application>Microsoft Office PowerPoint</Application>
  <PresentationFormat>Custom</PresentationFormat>
  <Paragraphs>157</Paragraphs>
  <Slides>14</Slides>
  <Notes>1</Notes>
  <HiddenSlides>0</HiddenSlides>
  <MMClips>0</MMClips>
  <ScaleCrop>false</ScaleCrop>
  <HeadingPairs>
    <vt:vector size="6" baseType="variant">
      <vt:variant>
        <vt:lpstr>Fonts Used</vt:lpstr>
      </vt:variant>
      <vt:variant>
        <vt:i4>4</vt:i4>
      </vt:variant>
      <vt:variant>
        <vt:lpstr>Theme</vt:lpstr>
      </vt:variant>
      <vt:variant>
        <vt:i4>7</vt:i4>
      </vt:variant>
      <vt:variant>
        <vt:lpstr>Slide Titles</vt:lpstr>
      </vt:variant>
      <vt:variant>
        <vt:i4>14</vt:i4>
      </vt:variant>
    </vt:vector>
  </HeadingPairs>
  <TitlesOfParts>
    <vt:vector size="25" baseType="lpstr">
      <vt:lpstr>Arial</vt:lpstr>
      <vt:lpstr>Calibri</vt:lpstr>
      <vt:lpstr>Lub Dub Heavy</vt:lpstr>
      <vt:lpstr>Lub Dub Medium</vt:lpstr>
      <vt:lpstr>Title Slides</vt:lpstr>
      <vt:lpstr>Transition Slides</vt:lpstr>
      <vt:lpstr>Simple Slides</vt:lpstr>
      <vt:lpstr>Photo Slides</vt:lpstr>
      <vt:lpstr>Split Content</vt:lpstr>
      <vt:lpstr>Image Right</vt:lpstr>
      <vt:lpstr>Closing Slides</vt:lpstr>
      <vt:lpstr>2025 AHA/ACC Clinical Performance and Quality Measures for Patients With Chronic Coronary Disease</vt:lpstr>
      <vt:lpstr>Chronic Coronary Disease Performance Measures Writing Committee</vt:lpstr>
      <vt:lpstr>Top 10 Take-Home Messages</vt:lpstr>
      <vt:lpstr>Top 10 Take-Home Messages (continued)</vt:lpstr>
      <vt:lpstr>Summary of Performance and Quality Measures</vt:lpstr>
      <vt:lpstr>Performance Measures</vt:lpstr>
      <vt:lpstr>Quality Measures</vt:lpstr>
      <vt:lpstr>Changes to Existing Measures</vt:lpstr>
      <vt:lpstr>Revised Measures</vt:lpstr>
      <vt:lpstr>Revised Measures (continued)</vt:lpstr>
      <vt:lpstr>New Performance Measures</vt:lpstr>
      <vt:lpstr>New Quality Measures</vt:lpstr>
      <vt:lpstr>Summary</vt:lpstr>
      <vt:lpstr>Chronic Coronary Disease Performance Measures Publication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ACC/AHA Task Force on Clinical Practice Guidelines</dc:title>
  <dc:creator>Thomas Getchius</dc:creator>
  <cp:lastModifiedBy>Rebecca Diekemper</cp:lastModifiedBy>
  <cp:revision>22</cp:revision>
  <dcterms:created xsi:type="dcterms:W3CDTF">2020-01-10T22:06:40Z</dcterms:created>
  <dcterms:modified xsi:type="dcterms:W3CDTF">2025-04-17T16:38:13Z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2019-07-31T00:00:00Z</vt:filetime>
  </property>
  <property fmtid="{D5CDD505-2E9C-101B-9397-08002B2CF9AE}" pid="3" name="Creator">
    <vt:lpwstr>Adobe InDesign 14.0 (Macintosh)</vt:lpwstr>
  </property>
  <property fmtid="{D5CDD505-2E9C-101B-9397-08002B2CF9AE}" pid="4" name="LastSaved">
    <vt:filetime>2019-07-31T00:00:00Z</vt:filetime>
  </property>
  <property fmtid="{D5CDD505-2E9C-101B-9397-08002B2CF9AE}" pid="5" name="ContentTypeId">
    <vt:lpwstr>0x010100CF33DABFF5F9C049871A73FA5D1BD119</vt:lpwstr>
  </property>
  <property fmtid="{D5CDD505-2E9C-101B-9397-08002B2CF9AE}" pid="6" name="MediaServiceImageTags">
    <vt:lpwstr/>
  </property>
</Properties>
</file>