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EC2E7-AE4E-42C6-A296-6BE3B6547A31}" v="1" dt="2024-04-08T15:39:51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3878" autoAdjust="0"/>
  </p:normalViewPr>
  <p:slideViewPr>
    <p:cSldViewPr snapToGrid="0">
      <p:cViewPr varScale="1">
        <p:scale>
          <a:sx n="122" d="100"/>
          <a:sy n="122" d="100"/>
        </p:scale>
        <p:origin x="206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2F7EC2E7-AE4E-42C6-A296-6BE3B6547A31}"/>
    <pc:docChg chg="custSel modSld">
      <pc:chgData name="Alice Wolke" userId="d3fc20e8-9f67-4110-b5e7-8648597a3678" providerId="ADAL" clId="{2F7EC2E7-AE4E-42C6-A296-6BE3B6547A31}" dt="2024-04-08T15:39:38.434" v="134" actId="13244"/>
      <pc:docMkLst>
        <pc:docMk/>
      </pc:docMkLst>
      <pc:sldChg chg="delSp modSp mod">
        <pc:chgData name="Alice Wolke" userId="d3fc20e8-9f67-4110-b5e7-8648597a3678" providerId="ADAL" clId="{2F7EC2E7-AE4E-42C6-A296-6BE3B6547A31}" dt="2024-04-08T15:39:38.434" v="134" actId="13244"/>
        <pc:sldMkLst>
          <pc:docMk/>
          <pc:sldMk cId="680123891" sldId="274"/>
        </pc:sldMkLst>
        <pc:spChg chg="del">
          <ac:chgData name="Alice Wolke" userId="d3fc20e8-9f67-4110-b5e7-8648597a3678" providerId="ADAL" clId="{2F7EC2E7-AE4E-42C6-A296-6BE3B6547A31}" dt="2024-04-08T15:39:24.087" v="132" actId="478"/>
          <ac:spMkLst>
            <pc:docMk/>
            <pc:sldMk cId="680123891" sldId="274"/>
            <ac:spMk id="9" creationId="{678FE5FF-D656-4B1D-81B3-CA00845BEAB7}"/>
          </ac:spMkLst>
        </pc:spChg>
        <pc:spChg chg="mod">
          <ac:chgData name="Alice Wolke" userId="d3fc20e8-9f67-4110-b5e7-8648597a3678" providerId="ADAL" clId="{2F7EC2E7-AE4E-42C6-A296-6BE3B6547A31}" dt="2024-04-08T15:39:13.873" v="131" actId="962"/>
          <ac:spMkLst>
            <pc:docMk/>
            <pc:sldMk cId="680123891" sldId="274"/>
            <ac:spMk id="10" creationId="{870CE4E7-4A17-4CEA-AEE5-430C9934C42C}"/>
          </ac:spMkLst>
        </pc:spChg>
        <pc:picChg chg="mod ord">
          <ac:chgData name="Alice Wolke" userId="d3fc20e8-9f67-4110-b5e7-8648597a3678" providerId="ADAL" clId="{2F7EC2E7-AE4E-42C6-A296-6BE3B6547A31}" dt="2024-04-08T15:39:38.434" v="134" actId="13244"/>
          <ac:picMkLst>
            <pc:docMk/>
            <pc:sldMk cId="680123891" sldId="274"/>
            <ac:picMk id="5" creationId="{AE06C520-99D6-C343-64B3-0882FF5258BE}"/>
          </ac:picMkLst>
        </pc:picChg>
        <pc:picChg chg="mod ord">
          <ac:chgData name="Alice Wolke" userId="d3fc20e8-9f67-4110-b5e7-8648597a3678" providerId="ADAL" clId="{2F7EC2E7-AE4E-42C6-A296-6BE3B6547A31}" dt="2024-04-08T15:39:36.044" v="133" actId="13244"/>
          <ac:picMkLst>
            <pc:docMk/>
            <pc:sldMk cId="680123891" sldId="274"/>
            <ac:picMk id="16" creationId="{5DC3CDD2-8471-B228-1690-187FF983CBF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ULTIMATE-DAPT:  </a:t>
            </a:r>
            <a:b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One-month Ticagrelor Monotherapy After PCI in Acute Coronary Syndromes</a:t>
            </a:r>
            <a:endParaRPr lang="en-US" sz="2400" dirty="0">
              <a:solidFill>
                <a:schemeClr val="bg1"/>
              </a:solidFill>
              <a:latin typeface="Lub Dub Bold" panose="020B08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merican Heart Association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9945"/>
              </p:ext>
            </p:extLst>
          </p:nvPr>
        </p:nvGraphicFramePr>
        <p:xfrm>
          <a:off x="1" y="915104"/>
          <a:ext cx="12191999" cy="5567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15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In participants with ACS who received PCI with DES and have no adverse events after 1 month of DAPT, ticagrelor treatment alone reduced bleeding and provided protection from MACCE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57949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PURPOSE: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  To demonstrate that use of a single, potent P2Y</a:t>
                      </a:r>
                      <a:r>
                        <a:rPr lang="en-US" sz="1600" b="0" i="0" kern="1200" baseline="-250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12 </a:t>
                      </a:r>
                      <a:r>
                        <a:rPr lang="en-US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receptor inhibitor for 12 months for patients with ACS treated with PCI and DES and following successful DAPT treatment for 1 month, is effective to prevent bleeding and major adverse cardiovascular or cerebrovascular events (MACCE).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327187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ouble-blind, randomized, placebo controlled, (N=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3400).</a:t>
                      </a:r>
                      <a:endParaRPr lang="en-US" sz="16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650"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Ticagrelor + Placebo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(n=1700)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Ticagrelor + Aspirin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(n=1700)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Hazard Ratio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90"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Primary Endpoint – no. (%)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42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Clinically relevant bleeding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Composite major adverse cardiovascular or cerebrovascular events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35 (2.1%)</a:t>
                      </a: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61 (3.6%)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78 (4.6%)</a:t>
                      </a: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63 (3.7%)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0.45 (0.30 – 0.66)</a:t>
                      </a:r>
                    </a:p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0.98 (0.69 – 1.39)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&lt;0.0001</a:t>
                      </a: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0.89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602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Secondary Endpoint – no. (%)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Net adverse clinical events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97 (5.7%)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140 (8.2%)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0.68 (0.53 – 0.88)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0.0066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934931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Treatment with ticagrelor monotherapy after the initial month post-intervention decreases bleeding events while providing similar MACCE protection as ticagrelor plus aspirin.</a:t>
                      </a:r>
                      <a:b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</a:br>
                      <a:endParaRPr lang="en-US" sz="16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E06C520-99D6-C343-64B3-0882FF525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61" y="2940883"/>
            <a:ext cx="2873414" cy="28734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271848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4971"/>
            <a:ext cx="7050817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Gregg W Stone, MD, Icahn School of Medicine, Mount Sinai Hospital, New York, USA. ACC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68C915-9F04-7FA3-3137-12B181EFE4B3}"/>
              </a:ext>
            </a:extLst>
          </p:cNvPr>
          <p:cNvSpPr txBox="1"/>
          <p:nvPr/>
        </p:nvSpPr>
        <p:spPr>
          <a:xfrm>
            <a:off x="9994617" y="6344316"/>
            <a:ext cx="2196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68012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0da055a4-b6ec-4bb6-a3de-4e050d793ca6"/>
    <ds:schemaRef ds:uri="http://purl.org/dc/terms/"/>
    <ds:schemaRef ds:uri="http://schemas.microsoft.com/office/infopath/2007/PartnerControls"/>
    <ds:schemaRef ds:uri="5f954091-2455-4b8c-90bc-f231fbff24c4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13610</TotalTime>
  <Words>289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ULTIMATE-DAPT:   One-month Ticagrelor Monotherapy After PCI in Acute Coronary Syndromes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18</cp:revision>
  <dcterms:created xsi:type="dcterms:W3CDTF">2023-10-18T15:02:58Z</dcterms:created>
  <dcterms:modified xsi:type="dcterms:W3CDTF">2024-04-08T15:39:53Z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_MarkAsFinal">
    <vt:bool>true</vt:bool>
  </property>
</Properties>
</file>